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8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5143500" type="screen16x9"/>
  <p:notesSz cx="6858000" cy="9144000"/>
  <p:embeddedFontLst>
    <p:embeddedFont>
      <p:font typeface="Barlow" panose="00000500000000000000" pitchFamily="2" charset="0"/>
      <p:regular r:id="rId33"/>
      <p:bold r:id="rId34"/>
      <p:italic r:id="rId35"/>
      <p:boldItalic r:id="rId36"/>
    </p:embeddedFont>
    <p:embeddedFont>
      <p:font typeface="Barlow Condensed" panose="00000506000000000000" pitchFamily="2" charset="0"/>
      <p:regular r:id="rId37"/>
      <p:bold r:id="rId38"/>
      <p:italic r:id="rId39"/>
      <p:boldItalic r:id="rId40"/>
    </p:embeddedFont>
    <p:embeddedFont>
      <p:font typeface="Barlow Medium" panose="00000600000000000000" pitchFamily="2" charset="0"/>
      <p:regular r:id="rId41"/>
      <p:bold r:id="rId42"/>
      <p:italic r:id="rId43"/>
      <p:boldItalic r:id="rId44"/>
    </p:embeddedFont>
    <p:embeddedFont>
      <p:font typeface="Barlow Semi Condensed" panose="00000506000000000000" pitchFamily="2" charset="0"/>
      <p:regular r:id="rId45"/>
      <p:bold r:id="rId46"/>
      <p:italic r:id="rId47"/>
      <p:boldItalic r:id="rId48"/>
    </p:embeddedFont>
    <p:embeddedFont>
      <p:font typeface="Barlow Semi Condensed Light" panose="00000406000000000000" pitchFamily="2" charset="0"/>
      <p:regular r:id="rId49"/>
      <p:bold r:id="rId50"/>
      <p:italic r:id="rId51"/>
      <p:boldItalic r:id="rId52"/>
    </p:embeddedFont>
    <p:embeddedFont>
      <p:font typeface="Comic Sans MS" panose="030F0702030302020204" pitchFamily="66" charset="0"/>
      <p:regular r:id="rId53"/>
      <p:bold r:id="rId54"/>
      <p:italic r:id="rId55"/>
      <p:boldItalic r:id="rId56"/>
    </p:embeddedFont>
    <p:embeddedFont>
      <p:font typeface="Denk One" panose="020B0604020202020204" charset="0"/>
      <p:regular r:id="rId57"/>
    </p:embeddedFont>
    <p:embeddedFont>
      <p:font typeface="Fira Sans Extra Condensed" panose="020B0503050000020004" pitchFamily="34" charset="0"/>
      <p:regular r:id="rId58"/>
      <p:bold r:id="rId59"/>
      <p:italic r:id="rId60"/>
      <p:boldItalic r:id="rId61"/>
    </p:embeddedFont>
    <p:embeddedFont>
      <p:font typeface="KG Miss Kindergarten" panose="02000000000000000000" pitchFamily="2" charset="0"/>
      <p:regular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3E"/>
    <a:srgbClr val="DDCDD9"/>
    <a:srgbClr val="D883FF"/>
    <a:srgbClr val="05B0F0"/>
    <a:srgbClr val="FFE598"/>
    <a:srgbClr val="EE9BCE"/>
    <a:srgbClr val="FFD579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32"/>
    <p:restoredTop sz="94646"/>
  </p:normalViewPr>
  <p:slideViewPr>
    <p:cSldViewPr snapToGrid="0">
      <p:cViewPr varScale="1">
        <p:scale>
          <a:sx n="103" d="100"/>
          <a:sy n="103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font" Target="fonts/font26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2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font" Target="fonts/font27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62" Type="http://schemas.openxmlformats.org/officeDocument/2006/relationships/font" Target="fonts/font3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font" Target="fonts/font2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font" Target="fonts/font28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0826ae3f2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0826ae3f2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0712b07b75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0712b07b75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07759f4bf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207759f4bf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58d3b44f0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58d3b44f0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569cdd4839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569cdd4839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58d3b44f0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58d3b44f0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20712b07b75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20712b07b75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f28d8e460e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1f28d8e460e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1f28d8e460e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1f28d8e460e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0712b07b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0712b07b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58d3b44f08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58d3b44f08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207d29bb6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207d29bb6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20712b07b7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20712b07b7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207d29bb682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207d29bb682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20712b07b75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20712b07b75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207d29bb68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207d29bb68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207d29bb682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207d29bb682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207d29bb68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207d29bb68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1f28d8e460e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1f28d8e460e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0712b07b7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0712b07b7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8d3b44f08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58d3b44f08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0826ae3f2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0826ae3f2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f28d8e460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f28d8e460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0826ae3f2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0826ae3f2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0826ae3f2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0826ae3f2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7_2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 flipH="1">
            <a:off x="7020050" y="1503820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1"/>
          <p:cNvSpPr/>
          <p:nvPr/>
        </p:nvSpPr>
        <p:spPr>
          <a:xfrm flipH="1">
            <a:off x="1146900" y="1498575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"/>
          <p:cNvSpPr/>
          <p:nvPr/>
        </p:nvSpPr>
        <p:spPr>
          <a:xfrm flipH="1">
            <a:off x="4082377" y="1503820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/>
          <p:nvPr/>
        </p:nvSpPr>
        <p:spPr>
          <a:xfrm flipH="1">
            <a:off x="6261050" y="2666037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387900" y="2651824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1"/>
          <p:cNvSpPr/>
          <p:nvPr/>
        </p:nvSpPr>
        <p:spPr>
          <a:xfrm flipH="1">
            <a:off x="3323377" y="2666037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1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subTitle" idx="1"/>
          </p:nvPr>
        </p:nvSpPr>
        <p:spPr>
          <a:xfrm flipH="1">
            <a:off x="525450" y="35567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2"/>
          </p:nvPr>
        </p:nvSpPr>
        <p:spPr>
          <a:xfrm flipH="1">
            <a:off x="525450" y="29843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subTitle" idx="3"/>
          </p:nvPr>
        </p:nvSpPr>
        <p:spPr>
          <a:xfrm flipH="1">
            <a:off x="3460927" y="35567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4"/>
          </p:nvPr>
        </p:nvSpPr>
        <p:spPr>
          <a:xfrm flipH="1">
            <a:off x="3460927" y="29843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subTitle" idx="5"/>
          </p:nvPr>
        </p:nvSpPr>
        <p:spPr>
          <a:xfrm flipH="1">
            <a:off x="6398600" y="35567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6"/>
          </p:nvPr>
        </p:nvSpPr>
        <p:spPr>
          <a:xfrm flipH="1">
            <a:off x="6398600" y="29843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3">
  <p:cSld name="CUSTOM_17_2_1_1_2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2"/>
          <p:cNvGrpSpPr/>
          <p:nvPr/>
        </p:nvGrpSpPr>
        <p:grpSpPr>
          <a:xfrm>
            <a:off x="8441191" y="3791774"/>
            <a:ext cx="197076" cy="216135"/>
            <a:chOff x="7799791" y="3438161"/>
            <a:chExt cx="197076" cy="216135"/>
          </a:xfrm>
        </p:grpSpPr>
        <p:sp>
          <p:nvSpPr>
            <p:cNvPr id="112" name="Google Shape;112;p12"/>
            <p:cNvSpPr/>
            <p:nvPr/>
          </p:nvSpPr>
          <p:spPr>
            <a:xfrm>
              <a:off x="7799791" y="3455891"/>
              <a:ext cx="189541" cy="198405"/>
            </a:xfrm>
            <a:custGeom>
              <a:avLst/>
              <a:gdLst/>
              <a:ahLst/>
              <a:cxnLst/>
              <a:rect l="l" t="t" r="r" b="b"/>
              <a:pathLst>
                <a:path w="3421" h="3581" extrusionOk="0">
                  <a:moveTo>
                    <a:pt x="1209" y="0"/>
                  </a:moveTo>
                  <a:cubicBezTo>
                    <a:pt x="1170" y="0"/>
                    <a:pt x="1131" y="8"/>
                    <a:pt x="1092" y="26"/>
                  </a:cubicBezTo>
                  <a:cubicBezTo>
                    <a:pt x="475" y="303"/>
                    <a:pt x="724" y="893"/>
                    <a:pt x="713" y="965"/>
                  </a:cubicBezTo>
                  <a:cubicBezTo>
                    <a:pt x="703" y="1036"/>
                    <a:pt x="262" y="1002"/>
                    <a:pt x="164" y="1343"/>
                  </a:cubicBezTo>
                  <a:cubicBezTo>
                    <a:pt x="65" y="1682"/>
                    <a:pt x="461" y="1924"/>
                    <a:pt x="464" y="1989"/>
                  </a:cubicBezTo>
                  <a:cubicBezTo>
                    <a:pt x="471" y="2057"/>
                    <a:pt x="0" y="2580"/>
                    <a:pt x="928" y="3276"/>
                  </a:cubicBezTo>
                  <a:cubicBezTo>
                    <a:pt x="1231" y="3504"/>
                    <a:pt x="1493" y="3581"/>
                    <a:pt x="1709" y="3581"/>
                  </a:cubicBezTo>
                  <a:cubicBezTo>
                    <a:pt x="2011" y="3581"/>
                    <a:pt x="2224" y="3431"/>
                    <a:pt x="2331" y="3334"/>
                  </a:cubicBezTo>
                  <a:cubicBezTo>
                    <a:pt x="2386" y="3282"/>
                    <a:pt x="2451" y="3248"/>
                    <a:pt x="2523" y="3228"/>
                  </a:cubicBezTo>
                  <a:cubicBezTo>
                    <a:pt x="3191" y="3037"/>
                    <a:pt x="3421" y="2142"/>
                    <a:pt x="3369" y="1579"/>
                  </a:cubicBezTo>
                  <a:cubicBezTo>
                    <a:pt x="3314" y="982"/>
                    <a:pt x="2912" y="1074"/>
                    <a:pt x="2833" y="1020"/>
                  </a:cubicBezTo>
                  <a:cubicBezTo>
                    <a:pt x="2755" y="968"/>
                    <a:pt x="2864" y="562"/>
                    <a:pt x="2584" y="395"/>
                  </a:cubicBezTo>
                  <a:cubicBezTo>
                    <a:pt x="2523" y="359"/>
                    <a:pt x="2460" y="345"/>
                    <a:pt x="2397" y="345"/>
                  </a:cubicBezTo>
                  <a:cubicBezTo>
                    <a:pt x="2206" y="345"/>
                    <a:pt x="2018" y="472"/>
                    <a:pt x="1905" y="472"/>
                  </a:cubicBezTo>
                  <a:cubicBezTo>
                    <a:pt x="1885" y="472"/>
                    <a:pt x="1868" y="468"/>
                    <a:pt x="1853" y="459"/>
                  </a:cubicBezTo>
                  <a:cubicBezTo>
                    <a:pt x="1737" y="397"/>
                    <a:pt x="1483" y="0"/>
                    <a:pt x="120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7866888" y="3469410"/>
              <a:ext cx="62497" cy="151533"/>
            </a:xfrm>
            <a:custGeom>
              <a:avLst/>
              <a:gdLst/>
              <a:ahLst/>
              <a:cxnLst/>
              <a:rect l="l" t="t" r="r" b="b"/>
              <a:pathLst>
                <a:path w="1128" h="2735" extrusionOk="0">
                  <a:moveTo>
                    <a:pt x="1" y="1"/>
                  </a:moveTo>
                  <a:cubicBezTo>
                    <a:pt x="86" y="233"/>
                    <a:pt x="182" y="461"/>
                    <a:pt x="274" y="690"/>
                  </a:cubicBezTo>
                  <a:cubicBezTo>
                    <a:pt x="370" y="915"/>
                    <a:pt x="465" y="1144"/>
                    <a:pt x="560" y="1370"/>
                  </a:cubicBezTo>
                  <a:lnTo>
                    <a:pt x="854" y="2049"/>
                  </a:lnTo>
                  <a:cubicBezTo>
                    <a:pt x="902" y="2161"/>
                    <a:pt x="950" y="2274"/>
                    <a:pt x="997" y="2390"/>
                  </a:cubicBezTo>
                  <a:cubicBezTo>
                    <a:pt x="1045" y="2503"/>
                    <a:pt x="1096" y="2615"/>
                    <a:pt x="1127" y="2735"/>
                  </a:cubicBezTo>
                  <a:cubicBezTo>
                    <a:pt x="1083" y="2489"/>
                    <a:pt x="987" y="2260"/>
                    <a:pt x="902" y="2028"/>
                  </a:cubicBezTo>
                  <a:cubicBezTo>
                    <a:pt x="813" y="1800"/>
                    <a:pt x="718" y="1570"/>
                    <a:pt x="622" y="1345"/>
                  </a:cubicBezTo>
                  <a:cubicBezTo>
                    <a:pt x="526" y="1116"/>
                    <a:pt x="428" y="891"/>
                    <a:pt x="321" y="669"/>
                  </a:cubicBezTo>
                  <a:cubicBezTo>
                    <a:pt x="219" y="444"/>
                    <a:pt x="113" y="223"/>
                    <a:pt x="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7860461" y="3556232"/>
              <a:ext cx="93690" cy="50529"/>
            </a:xfrm>
            <a:custGeom>
              <a:avLst/>
              <a:gdLst/>
              <a:ahLst/>
              <a:cxnLst/>
              <a:rect l="l" t="t" r="r" b="b"/>
              <a:pathLst>
                <a:path w="1691" h="912" extrusionOk="0">
                  <a:moveTo>
                    <a:pt x="1691" y="0"/>
                  </a:moveTo>
                  <a:cubicBezTo>
                    <a:pt x="1588" y="140"/>
                    <a:pt x="1496" y="284"/>
                    <a:pt x="1400" y="427"/>
                  </a:cubicBezTo>
                  <a:cubicBezTo>
                    <a:pt x="1312" y="561"/>
                    <a:pt x="1223" y="701"/>
                    <a:pt x="1138" y="842"/>
                  </a:cubicBezTo>
                  <a:lnTo>
                    <a:pt x="1138" y="842"/>
                  </a:lnTo>
                  <a:cubicBezTo>
                    <a:pt x="950" y="829"/>
                    <a:pt x="766" y="819"/>
                    <a:pt x="577" y="813"/>
                  </a:cubicBezTo>
                  <a:lnTo>
                    <a:pt x="287" y="806"/>
                  </a:lnTo>
                  <a:cubicBezTo>
                    <a:pt x="246" y="806"/>
                    <a:pt x="204" y="805"/>
                    <a:pt x="163" y="805"/>
                  </a:cubicBezTo>
                  <a:cubicBezTo>
                    <a:pt x="109" y="805"/>
                    <a:pt x="55" y="807"/>
                    <a:pt x="1" y="813"/>
                  </a:cubicBezTo>
                  <a:cubicBezTo>
                    <a:pt x="96" y="816"/>
                    <a:pt x="191" y="830"/>
                    <a:pt x="287" y="840"/>
                  </a:cubicBezTo>
                  <a:lnTo>
                    <a:pt x="574" y="868"/>
                  </a:lnTo>
                  <a:cubicBezTo>
                    <a:pt x="769" y="884"/>
                    <a:pt x="960" y="898"/>
                    <a:pt x="1154" y="909"/>
                  </a:cubicBezTo>
                  <a:lnTo>
                    <a:pt x="1171" y="912"/>
                  </a:lnTo>
                  <a:lnTo>
                    <a:pt x="1182" y="895"/>
                  </a:lnTo>
                  <a:cubicBezTo>
                    <a:pt x="1270" y="748"/>
                    <a:pt x="1359" y="601"/>
                    <a:pt x="1441" y="451"/>
                  </a:cubicBezTo>
                  <a:cubicBezTo>
                    <a:pt x="1527" y="304"/>
                    <a:pt x="1612" y="154"/>
                    <a:pt x="169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7848160" y="3502155"/>
              <a:ext cx="73633" cy="49033"/>
            </a:xfrm>
            <a:custGeom>
              <a:avLst/>
              <a:gdLst/>
              <a:ahLst/>
              <a:cxnLst/>
              <a:rect l="l" t="t" r="r" b="b"/>
              <a:pathLst>
                <a:path w="1329" h="885" extrusionOk="0">
                  <a:moveTo>
                    <a:pt x="1329" y="0"/>
                  </a:moveTo>
                  <a:lnTo>
                    <a:pt x="1329" y="0"/>
                  </a:lnTo>
                  <a:cubicBezTo>
                    <a:pt x="1257" y="133"/>
                    <a:pt x="1188" y="273"/>
                    <a:pt x="1124" y="410"/>
                  </a:cubicBezTo>
                  <a:cubicBezTo>
                    <a:pt x="1060" y="540"/>
                    <a:pt x="1002" y="672"/>
                    <a:pt x="944" y="803"/>
                  </a:cubicBezTo>
                  <a:lnTo>
                    <a:pt x="944" y="803"/>
                  </a:lnTo>
                  <a:cubicBezTo>
                    <a:pt x="794" y="755"/>
                    <a:pt x="643" y="707"/>
                    <a:pt x="489" y="666"/>
                  </a:cubicBezTo>
                  <a:lnTo>
                    <a:pt x="246" y="598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9" y="570"/>
                    <a:pt x="158" y="598"/>
                    <a:pt x="236" y="628"/>
                  </a:cubicBezTo>
                  <a:lnTo>
                    <a:pt x="475" y="717"/>
                  </a:lnTo>
                  <a:cubicBezTo>
                    <a:pt x="632" y="771"/>
                    <a:pt x="793" y="826"/>
                    <a:pt x="953" y="877"/>
                  </a:cubicBezTo>
                  <a:lnTo>
                    <a:pt x="984" y="884"/>
                  </a:lnTo>
                  <a:lnTo>
                    <a:pt x="994" y="856"/>
                  </a:lnTo>
                  <a:cubicBezTo>
                    <a:pt x="1056" y="717"/>
                    <a:pt x="1114" y="574"/>
                    <a:pt x="1168" y="430"/>
                  </a:cubicBezTo>
                  <a:cubicBezTo>
                    <a:pt x="1226" y="287"/>
                    <a:pt x="1281" y="144"/>
                    <a:pt x="132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7807492" y="3438161"/>
              <a:ext cx="189374" cy="198350"/>
            </a:xfrm>
            <a:custGeom>
              <a:avLst/>
              <a:gdLst/>
              <a:ahLst/>
              <a:cxnLst/>
              <a:rect l="l" t="t" r="r" b="b"/>
              <a:pathLst>
                <a:path w="3418" h="3580" extrusionOk="0">
                  <a:moveTo>
                    <a:pt x="1207" y="0"/>
                  </a:moveTo>
                  <a:cubicBezTo>
                    <a:pt x="1169" y="0"/>
                    <a:pt x="1131" y="8"/>
                    <a:pt x="1093" y="25"/>
                  </a:cubicBezTo>
                  <a:cubicBezTo>
                    <a:pt x="472" y="302"/>
                    <a:pt x="721" y="892"/>
                    <a:pt x="714" y="964"/>
                  </a:cubicBezTo>
                  <a:cubicBezTo>
                    <a:pt x="704" y="1036"/>
                    <a:pt x="260" y="1005"/>
                    <a:pt x="161" y="1343"/>
                  </a:cubicBezTo>
                  <a:cubicBezTo>
                    <a:pt x="62" y="1684"/>
                    <a:pt x="458" y="1923"/>
                    <a:pt x="465" y="1991"/>
                  </a:cubicBezTo>
                  <a:cubicBezTo>
                    <a:pt x="468" y="2057"/>
                    <a:pt x="0" y="2578"/>
                    <a:pt x="926" y="3275"/>
                  </a:cubicBezTo>
                  <a:cubicBezTo>
                    <a:pt x="1228" y="3503"/>
                    <a:pt x="1491" y="3580"/>
                    <a:pt x="1707" y="3580"/>
                  </a:cubicBezTo>
                  <a:cubicBezTo>
                    <a:pt x="2009" y="3580"/>
                    <a:pt x="2221" y="3430"/>
                    <a:pt x="2329" y="3333"/>
                  </a:cubicBezTo>
                  <a:cubicBezTo>
                    <a:pt x="2384" y="3285"/>
                    <a:pt x="2448" y="3248"/>
                    <a:pt x="2520" y="3227"/>
                  </a:cubicBezTo>
                  <a:cubicBezTo>
                    <a:pt x="3192" y="3040"/>
                    <a:pt x="3418" y="2142"/>
                    <a:pt x="3367" y="1578"/>
                  </a:cubicBezTo>
                  <a:cubicBezTo>
                    <a:pt x="3312" y="984"/>
                    <a:pt x="2913" y="1073"/>
                    <a:pt x="2831" y="1022"/>
                  </a:cubicBezTo>
                  <a:cubicBezTo>
                    <a:pt x="2752" y="967"/>
                    <a:pt x="2861" y="565"/>
                    <a:pt x="2581" y="398"/>
                  </a:cubicBezTo>
                  <a:cubicBezTo>
                    <a:pt x="2520" y="360"/>
                    <a:pt x="2456" y="347"/>
                    <a:pt x="2393" y="347"/>
                  </a:cubicBezTo>
                  <a:cubicBezTo>
                    <a:pt x="2202" y="347"/>
                    <a:pt x="2017" y="474"/>
                    <a:pt x="1902" y="474"/>
                  </a:cubicBezTo>
                  <a:cubicBezTo>
                    <a:pt x="1883" y="474"/>
                    <a:pt x="1866" y="471"/>
                    <a:pt x="1851" y="462"/>
                  </a:cubicBezTo>
                  <a:cubicBezTo>
                    <a:pt x="1734" y="396"/>
                    <a:pt x="1480" y="0"/>
                    <a:pt x="1207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7874423" y="3451791"/>
              <a:ext cx="62497" cy="151422"/>
            </a:xfrm>
            <a:custGeom>
              <a:avLst/>
              <a:gdLst/>
              <a:ahLst/>
              <a:cxnLst/>
              <a:rect l="l" t="t" r="r" b="b"/>
              <a:pathLst>
                <a:path w="1128" h="2733" extrusionOk="0">
                  <a:moveTo>
                    <a:pt x="1" y="1"/>
                  </a:moveTo>
                  <a:lnTo>
                    <a:pt x="1" y="1"/>
                  </a:lnTo>
                  <a:cubicBezTo>
                    <a:pt x="90" y="229"/>
                    <a:pt x="182" y="459"/>
                    <a:pt x="278" y="687"/>
                  </a:cubicBezTo>
                  <a:cubicBezTo>
                    <a:pt x="370" y="916"/>
                    <a:pt x="465" y="1141"/>
                    <a:pt x="565" y="1370"/>
                  </a:cubicBezTo>
                  <a:lnTo>
                    <a:pt x="855" y="2046"/>
                  </a:lnTo>
                  <a:cubicBezTo>
                    <a:pt x="906" y="2159"/>
                    <a:pt x="954" y="2274"/>
                    <a:pt x="1001" y="2387"/>
                  </a:cubicBezTo>
                  <a:cubicBezTo>
                    <a:pt x="1045" y="2500"/>
                    <a:pt x="1097" y="2613"/>
                    <a:pt x="1127" y="2732"/>
                  </a:cubicBezTo>
                  <a:cubicBezTo>
                    <a:pt x="1083" y="2490"/>
                    <a:pt x="988" y="2261"/>
                    <a:pt x="902" y="2028"/>
                  </a:cubicBezTo>
                  <a:cubicBezTo>
                    <a:pt x="814" y="1797"/>
                    <a:pt x="722" y="1568"/>
                    <a:pt x="623" y="1343"/>
                  </a:cubicBezTo>
                  <a:cubicBezTo>
                    <a:pt x="527" y="1117"/>
                    <a:pt x="428" y="889"/>
                    <a:pt x="322" y="667"/>
                  </a:cubicBezTo>
                  <a:cubicBezTo>
                    <a:pt x="220" y="442"/>
                    <a:pt x="114" y="220"/>
                    <a:pt x="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7868051" y="3538668"/>
              <a:ext cx="93634" cy="50308"/>
            </a:xfrm>
            <a:custGeom>
              <a:avLst/>
              <a:gdLst/>
              <a:ahLst/>
              <a:cxnLst/>
              <a:rect l="l" t="t" r="r" b="b"/>
              <a:pathLst>
                <a:path w="1690" h="908" extrusionOk="0">
                  <a:moveTo>
                    <a:pt x="1690" y="0"/>
                  </a:moveTo>
                  <a:cubicBezTo>
                    <a:pt x="1587" y="136"/>
                    <a:pt x="1496" y="279"/>
                    <a:pt x="1400" y="423"/>
                  </a:cubicBezTo>
                  <a:cubicBezTo>
                    <a:pt x="1312" y="560"/>
                    <a:pt x="1223" y="697"/>
                    <a:pt x="1138" y="838"/>
                  </a:cubicBezTo>
                  <a:lnTo>
                    <a:pt x="1138" y="838"/>
                  </a:lnTo>
                  <a:cubicBezTo>
                    <a:pt x="953" y="825"/>
                    <a:pt x="765" y="816"/>
                    <a:pt x="580" y="809"/>
                  </a:cubicBezTo>
                  <a:lnTo>
                    <a:pt x="290" y="802"/>
                  </a:lnTo>
                  <a:cubicBezTo>
                    <a:pt x="266" y="803"/>
                    <a:pt x="241" y="803"/>
                    <a:pt x="217" y="803"/>
                  </a:cubicBezTo>
                  <a:cubicBezTo>
                    <a:pt x="192" y="803"/>
                    <a:pt x="168" y="803"/>
                    <a:pt x="144" y="803"/>
                  </a:cubicBezTo>
                  <a:cubicBezTo>
                    <a:pt x="96" y="803"/>
                    <a:pt x="48" y="804"/>
                    <a:pt x="0" y="809"/>
                  </a:cubicBezTo>
                  <a:cubicBezTo>
                    <a:pt x="95" y="816"/>
                    <a:pt x="191" y="826"/>
                    <a:pt x="287" y="837"/>
                  </a:cubicBezTo>
                  <a:lnTo>
                    <a:pt x="577" y="864"/>
                  </a:lnTo>
                  <a:cubicBezTo>
                    <a:pt x="768" y="881"/>
                    <a:pt x="960" y="894"/>
                    <a:pt x="1154" y="908"/>
                  </a:cubicBezTo>
                  <a:lnTo>
                    <a:pt x="1174" y="908"/>
                  </a:lnTo>
                  <a:lnTo>
                    <a:pt x="1185" y="891"/>
                  </a:lnTo>
                  <a:cubicBezTo>
                    <a:pt x="1270" y="744"/>
                    <a:pt x="1359" y="597"/>
                    <a:pt x="1444" y="451"/>
                  </a:cubicBezTo>
                  <a:cubicBezTo>
                    <a:pt x="1529" y="300"/>
                    <a:pt x="1611" y="150"/>
                    <a:pt x="169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7855917" y="3484370"/>
              <a:ext cx="73467" cy="49200"/>
            </a:xfrm>
            <a:custGeom>
              <a:avLst/>
              <a:gdLst/>
              <a:ahLst/>
              <a:cxnLst/>
              <a:rect l="l" t="t" r="r" b="b"/>
              <a:pathLst>
                <a:path w="1326" h="888" extrusionOk="0">
                  <a:moveTo>
                    <a:pt x="1325" y="0"/>
                  </a:moveTo>
                  <a:lnTo>
                    <a:pt x="1325" y="0"/>
                  </a:lnTo>
                  <a:cubicBezTo>
                    <a:pt x="1253" y="137"/>
                    <a:pt x="1185" y="273"/>
                    <a:pt x="1121" y="413"/>
                  </a:cubicBezTo>
                  <a:cubicBezTo>
                    <a:pt x="1060" y="540"/>
                    <a:pt x="1003" y="673"/>
                    <a:pt x="942" y="804"/>
                  </a:cubicBezTo>
                  <a:lnTo>
                    <a:pt x="942" y="804"/>
                  </a:lnTo>
                  <a:cubicBezTo>
                    <a:pt x="792" y="756"/>
                    <a:pt x="640" y="711"/>
                    <a:pt x="489" y="665"/>
                  </a:cubicBezTo>
                  <a:lnTo>
                    <a:pt x="243" y="597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6" y="570"/>
                    <a:pt x="155" y="597"/>
                    <a:pt x="232" y="632"/>
                  </a:cubicBezTo>
                  <a:lnTo>
                    <a:pt x="472" y="717"/>
                  </a:lnTo>
                  <a:cubicBezTo>
                    <a:pt x="632" y="775"/>
                    <a:pt x="790" y="826"/>
                    <a:pt x="953" y="878"/>
                  </a:cubicBezTo>
                  <a:lnTo>
                    <a:pt x="980" y="887"/>
                  </a:lnTo>
                  <a:lnTo>
                    <a:pt x="990" y="860"/>
                  </a:lnTo>
                  <a:cubicBezTo>
                    <a:pt x="1052" y="717"/>
                    <a:pt x="1110" y="577"/>
                    <a:pt x="1168" y="434"/>
                  </a:cubicBezTo>
                  <a:cubicBezTo>
                    <a:pt x="1223" y="290"/>
                    <a:pt x="1277" y="147"/>
                    <a:pt x="132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2"/>
          <p:cNvSpPr/>
          <p:nvPr/>
        </p:nvSpPr>
        <p:spPr>
          <a:xfrm flipH="1">
            <a:off x="4786900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2"/>
          <p:cNvSpPr/>
          <p:nvPr/>
        </p:nvSpPr>
        <p:spPr>
          <a:xfrm flipH="1">
            <a:off x="47868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ubTitle" idx="1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ubTitle" idx="2"/>
          </p:nvPr>
        </p:nvSpPr>
        <p:spPr>
          <a:xfrm flipH="1">
            <a:off x="5861450" y="3140250"/>
            <a:ext cx="2620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4">
  <p:cSld name="CUSTOM_17_2_1_1_2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387998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3879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1"/>
          </p:nvPr>
        </p:nvSpPr>
        <p:spPr>
          <a:xfrm flipH="1">
            <a:off x="596499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2"/>
          </p:nvPr>
        </p:nvSpPr>
        <p:spPr>
          <a:xfrm flipH="1">
            <a:off x="596499" y="3140250"/>
            <a:ext cx="2620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5">
  <p:cSld name="CUSTOM_17_2_1_1_2_2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382650" y="1394800"/>
            <a:ext cx="8378700" cy="3349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14"/>
          <p:cNvGrpSpPr/>
          <p:nvPr/>
        </p:nvGrpSpPr>
        <p:grpSpPr>
          <a:xfrm>
            <a:off x="1386778" y="680622"/>
            <a:ext cx="222507" cy="232480"/>
            <a:chOff x="6537453" y="1282372"/>
            <a:chExt cx="222507" cy="232480"/>
          </a:xfrm>
        </p:grpSpPr>
        <p:sp>
          <p:nvSpPr>
            <p:cNvPr id="136" name="Google Shape;136;p14"/>
            <p:cNvSpPr/>
            <p:nvPr/>
          </p:nvSpPr>
          <p:spPr>
            <a:xfrm>
              <a:off x="6544489" y="1289187"/>
              <a:ext cx="215470" cy="225665"/>
            </a:xfrm>
            <a:custGeom>
              <a:avLst/>
              <a:gdLst/>
              <a:ahLst/>
              <a:cxnLst/>
              <a:rect l="l" t="t" r="r" b="b"/>
              <a:pathLst>
                <a:path w="3889" h="4073" extrusionOk="0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6612750" y="1304756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584604" y="1403490"/>
              <a:ext cx="106488" cy="57344"/>
            </a:xfrm>
            <a:custGeom>
              <a:avLst/>
              <a:gdLst/>
              <a:ahLst/>
              <a:cxnLst/>
              <a:rect l="l" t="t" r="r" b="b"/>
              <a:pathLst>
                <a:path w="1922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6621283" y="1341768"/>
              <a:ext cx="83662" cy="55904"/>
            </a:xfrm>
            <a:custGeom>
              <a:avLst/>
              <a:gdLst/>
              <a:ahLst/>
              <a:cxnLst/>
              <a:rect l="l" t="t" r="r" b="b"/>
              <a:pathLst>
                <a:path w="1510" h="100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6537453" y="1282372"/>
              <a:ext cx="215525" cy="225498"/>
            </a:xfrm>
            <a:custGeom>
              <a:avLst/>
              <a:gdLst/>
              <a:ahLst/>
              <a:cxnLst/>
              <a:rect l="l" t="t" r="r" b="b"/>
              <a:pathLst>
                <a:path w="3890" h="4070" extrusionOk="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6605769" y="1297941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6577567" y="1396509"/>
              <a:ext cx="106544" cy="57344"/>
            </a:xfrm>
            <a:custGeom>
              <a:avLst/>
              <a:gdLst/>
              <a:ahLst/>
              <a:cxnLst/>
              <a:rect l="l" t="t" r="r" b="b"/>
              <a:pathLst>
                <a:path w="1923" h="1035" extrusionOk="0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614301" y="1334786"/>
              <a:ext cx="83606" cy="56070"/>
            </a:xfrm>
            <a:custGeom>
              <a:avLst/>
              <a:gdLst/>
              <a:ahLst/>
              <a:cxnLst/>
              <a:rect l="l" t="t" r="r" b="b"/>
              <a:pathLst>
                <a:path w="1509" h="1012" extrusionOk="0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4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"/>
          </p:nvPr>
        </p:nvSpPr>
        <p:spPr>
          <a:xfrm flipH="1">
            <a:off x="1217250" y="2285550"/>
            <a:ext cx="67095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2"/>
          </p:nvPr>
        </p:nvSpPr>
        <p:spPr>
          <a:xfrm>
            <a:off x="927750" y="1780038"/>
            <a:ext cx="72885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CUSTOM_17_2_1_1_2_2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5"/>
          <p:cNvGrpSpPr/>
          <p:nvPr/>
        </p:nvGrpSpPr>
        <p:grpSpPr>
          <a:xfrm>
            <a:off x="1386778" y="680622"/>
            <a:ext cx="222507" cy="232480"/>
            <a:chOff x="6537453" y="1282372"/>
            <a:chExt cx="222507" cy="232480"/>
          </a:xfrm>
        </p:grpSpPr>
        <p:sp>
          <p:nvSpPr>
            <p:cNvPr id="150" name="Google Shape;150;p15"/>
            <p:cNvSpPr/>
            <p:nvPr/>
          </p:nvSpPr>
          <p:spPr>
            <a:xfrm>
              <a:off x="6544489" y="1289187"/>
              <a:ext cx="215470" cy="225665"/>
            </a:xfrm>
            <a:custGeom>
              <a:avLst/>
              <a:gdLst/>
              <a:ahLst/>
              <a:cxnLst/>
              <a:rect l="l" t="t" r="r" b="b"/>
              <a:pathLst>
                <a:path w="3889" h="4073" extrusionOk="0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612750" y="1304756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584604" y="1403490"/>
              <a:ext cx="106488" cy="57344"/>
            </a:xfrm>
            <a:custGeom>
              <a:avLst/>
              <a:gdLst/>
              <a:ahLst/>
              <a:cxnLst/>
              <a:rect l="l" t="t" r="r" b="b"/>
              <a:pathLst>
                <a:path w="1922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6621283" y="1341768"/>
              <a:ext cx="83662" cy="55904"/>
            </a:xfrm>
            <a:custGeom>
              <a:avLst/>
              <a:gdLst/>
              <a:ahLst/>
              <a:cxnLst/>
              <a:rect l="l" t="t" r="r" b="b"/>
              <a:pathLst>
                <a:path w="1510" h="100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6537453" y="1282372"/>
              <a:ext cx="215525" cy="225498"/>
            </a:xfrm>
            <a:custGeom>
              <a:avLst/>
              <a:gdLst/>
              <a:ahLst/>
              <a:cxnLst/>
              <a:rect l="l" t="t" r="r" b="b"/>
              <a:pathLst>
                <a:path w="3890" h="4070" extrusionOk="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6605769" y="1297941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6577567" y="1396509"/>
              <a:ext cx="106544" cy="57344"/>
            </a:xfrm>
            <a:custGeom>
              <a:avLst/>
              <a:gdLst/>
              <a:ahLst/>
              <a:cxnLst/>
              <a:rect l="l" t="t" r="r" b="b"/>
              <a:pathLst>
                <a:path w="1923" h="1035" extrusionOk="0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6614301" y="1334786"/>
              <a:ext cx="83606" cy="56070"/>
            </a:xfrm>
            <a:custGeom>
              <a:avLst/>
              <a:gdLst/>
              <a:ahLst/>
              <a:cxnLst/>
              <a:rect l="l" t="t" r="r" b="b"/>
              <a:pathLst>
                <a:path w="1509" h="1012" extrusionOk="0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5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_1_2_2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6">
  <p:cSld name="CUSTOM_17_2_1_1_2_2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394800" y="397650"/>
            <a:ext cx="83544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706700" y="397650"/>
            <a:ext cx="44373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00" y="44265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810800" y="63580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810800" y="103150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235" y="6380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 idx="3"/>
          </p:nvPr>
        </p:nvSpPr>
        <p:spPr>
          <a:xfrm>
            <a:off x="532475" y="1763700"/>
            <a:ext cx="34407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4"/>
          </p:nvPr>
        </p:nvSpPr>
        <p:spPr>
          <a:xfrm>
            <a:off x="5810800" y="125737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5"/>
          </p:nvPr>
        </p:nvSpPr>
        <p:spPr>
          <a:xfrm>
            <a:off x="5810800" y="165307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6" hasCustomPrompt="1"/>
          </p:nvPr>
        </p:nvSpPr>
        <p:spPr>
          <a:xfrm>
            <a:off x="4114235" y="125958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7"/>
          </p:nvPr>
        </p:nvSpPr>
        <p:spPr>
          <a:xfrm>
            <a:off x="5810800" y="188275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8"/>
          </p:nvPr>
        </p:nvSpPr>
        <p:spPr>
          <a:xfrm>
            <a:off x="5810800" y="227845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9" hasCustomPrompt="1"/>
          </p:nvPr>
        </p:nvSpPr>
        <p:spPr>
          <a:xfrm>
            <a:off x="4114235" y="188496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13"/>
          </p:nvPr>
        </p:nvSpPr>
        <p:spPr>
          <a:xfrm>
            <a:off x="5810800" y="250812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4"/>
          </p:nvPr>
        </p:nvSpPr>
        <p:spPr>
          <a:xfrm>
            <a:off x="5810800" y="290382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15" hasCustomPrompt="1"/>
          </p:nvPr>
        </p:nvSpPr>
        <p:spPr>
          <a:xfrm>
            <a:off x="4114235" y="251033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6"/>
          </p:nvPr>
        </p:nvSpPr>
        <p:spPr>
          <a:xfrm>
            <a:off x="5810800" y="313190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7"/>
          </p:nvPr>
        </p:nvSpPr>
        <p:spPr>
          <a:xfrm>
            <a:off x="5810800" y="352760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18" hasCustomPrompt="1"/>
          </p:nvPr>
        </p:nvSpPr>
        <p:spPr>
          <a:xfrm>
            <a:off x="4114235" y="31341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CUSTOM_17_2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None/>
              <a:defRPr sz="50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2" hasCustomPrompt="1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None/>
              <a:defRPr sz="72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7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82675" y="397650"/>
            <a:ext cx="83787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3834150" y="2653325"/>
            <a:ext cx="1475700" cy="0"/>
          </a:xfrm>
          <a:prstGeom prst="straightConnector1">
            <a:avLst/>
          </a:prstGeom>
          <a:noFill/>
          <a:ln w="28575" cap="flat" cmpd="sng">
            <a:solidFill>
              <a:srgbClr val="FF7C3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382650" y="776000"/>
            <a:ext cx="83787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395947" y="2813304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7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/>
          </p:nvPr>
        </p:nvSpPr>
        <p:spPr>
          <a:xfrm>
            <a:off x="3742025" y="397650"/>
            <a:ext cx="47283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6233224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382675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3307947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1"/>
          </p:nvPr>
        </p:nvSpPr>
        <p:spPr>
          <a:xfrm flipH="1">
            <a:off x="775475" y="2804938"/>
            <a:ext cx="1742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2"/>
          </p:nvPr>
        </p:nvSpPr>
        <p:spPr>
          <a:xfrm flipH="1">
            <a:off x="426474" y="2232562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3"/>
          </p:nvPr>
        </p:nvSpPr>
        <p:spPr>
          <a:xfrm flipH="1">
            <a:off x="3700750" y="2804938"/>
            <a:ext cx="1742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ubTitle" idx="4"/>
          </p:nvPr>
        </p:nvSpPr>
        <p:spPr>
          <a:xfrm flipH="1">
            <a:off x="3351749" y="2232562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ubTitle" idx="5"/>
          </p:nvPr>
        </p:nvSpPr>
        <p:spPr>
          <a:xfrm flipH="1">
            <a:off x="6626025" y="2804938"/>
            <a:ext cx="1742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ubTitle" idx="6"/>
          </p:nvPr>
        </p:nvSpPr>
        <p:spPr>
          <a:xfrm flipH="1">
            <a:off x="6277024" y="2232562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1">
  <p:cSld name="CUSTOM_17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flipH="1">
            <a:off x="382675" y="1257616"/>
            <a:ext cx="4524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flipH="1">
            <a:off x="5191250" y="1267950"/>
            <a:ext cx="3588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610425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2"/>
          </p:nvPr>
        </p:nvSpPr>
        <p:spPr>
          <a:xfrm>
            <a:off x="5171550" y="1876300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2">
  <p:cSld name="CUSTOM_17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382548" y="1257625"/>
            <a:ext cx="83967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7_1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 flipH="1">
            <a:off x="382798" y="397650"/>
            <a:ext cx="8401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/>
          <p:nvPr/>
        </p:nvSpPr>
        <p:spPr>
          <a:xfrm flipH="1">
            <a:off x="4786900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 flipH="1">
            <a:off x="388111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 flipH="1">
            <a:off x="7962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2"/>
          </p:nvPr>
        </p:nvSpPr>
        <p:spPr>
          <a:xfrm flipH="1">
            <a:off x="7962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3"/>
          </p:nvPr>
        </p:nvSpPr>
        <p:spPr>
          <a:xfrm flipH="1">
            <a:off x="51950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4"/>
          </p:nvPr>
        </p:nvSpPr>
        <p:spPr>
          <a:xfrm flipH="1">
            <a:off x="51950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7_2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 flipH="1">
            <a:off x="388200" y="1267950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0"/>
          <p:cNvSpPr/>
          <p:nvPr/>
        </p:nvSpPr>
        <p:spPr>
          <a:xfrm flipH="1">
            <a:off x="4786900" y="3166975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/>
          <p:cNvSpPr/>
          <p:nvPr/>
        </p:nvSpPr>
        <p:spPr>
          <a:xfrm flipH="1">
            <a:off x="388199" y="3166975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0"/>
          <p:cNvSpPr/>
          <p:nvPr/>
        </p:nvSpPr>
        <p:spPr>
          <a:xfrm flipH="1">
            <a:off x="4786900" y="1285063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ubTitle" idx="1"/>
          </p:nvPr>
        </p:nvSpPr>
        <p:spPr>
          <a:xfrm flipH="1">
            <a:off x="838506" y="20606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ubTitle" idx="2"/>
          </p:nvPr>
        </p:nvSpPr>
        <p:spPr>
          <a:xfrm flipH="1">
            <a:off x="838506" y="16302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ubTitle" idx="3"/>
          </p:nvPr>
        </p:nvSpPr>
        <p:spPr>
          <a:xfrm flipH="1">
            <a:off x="5195056" y="20606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ubTitle" idx="4"/>
          </p:nvPr>
        </p:nvSpPr>
        <p:spPr>
          <a:xfrm flipH="1">
            <a:off x="5195056" y="16302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5"/>
          </p:nvPr>
        </p:nvSpPr>
        <p:spPr>
          <a:xfrm flipH="1">
            <a:off x="838506" y="39597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6"/>
          </p:nvPr>
        </p:nvSpPr>
        <p:spPr>
          <a:xfrm flipH="1">
            <a:off x="838506" y="35293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ubTitle" idx="7"/>
          </p:nvPr>
        </p:nvSpPr>
        <p:spPr>
          <a:xfrm flipH="1">
            <a:off x="5195056" y="39597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ubTitle" idx="8"/>
          </p:nvPr>
        </p:nvSpPr>
        <p:spPr>
          <a:xfrm flipH="1">
            <a:off x="5195056" y="35293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oatley-p.schools.nsw.gov.au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atley-p.schools.nsw.gov.au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subTitle" idx="1"/>
          </p:nvPr>
        </p:nvSpPr>
        <p:spPr>
          <a:xfrm>
            <a:off x="438823" y="2274486"/>
            <a:ext cx="2413927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Meet The Teacher 2023</a:t>
            </a:r>
          </a:p>
        </p:txBody>
      </p:sp>
      <p:sp>
        <p:nvSpPr>
          <p:cNvPr id="174" name="Google Shape;174;p19"/>
          <p:cNvSpPr txBox="1">
            <a:spLocks noGrp="1"/>
          </p:cNvSpPr>
          <p:nvPr>
            <p:ph type="ctrTitle"/>
          </p:nvPr>
        </p:nvSpPr>
        <p:spPr>
          <a:xfrm>
            <a:off x="-91707" y="492186"/>
            <a:ext cx="3474985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600" b="0" dirty="0">
                <a:latin typeface="KG Miss Kindergarten" panose="02000000000000000000" pitchFamily="2" charset="77"/>
              </a:rPr>
              <a:t>Welcome to 2G!</a:t>
            </a:r>
            <a:endParaRPr sz="4600" b="0" dirty="0">
              <a:latin typeface="KG Miss Kindergarten" panose="02000000000000000000" pitchFamily="2" charset="77"/>
            </a:endParaRPr>
          </a:p>
        </p:txBody>
      </p:sp>
      <p:pic>
        <p:nvPicPr>
          <p:cNvPr id="1030" name="Picture 6" descr="Download Sky Clip Art Free Clipart Panda - Flower Clipart Transparent  Background - Full Size PNG Image - PNGkit">
            <a:extLst>
              <a:ext uri="{FF2B5EF4-FFF2-40B4-BE49-F238E27FC236}">
                <a16:creationId xmlns:a16="http://schemas.microsoft.com/office/drawing/2014/main" id="{B12E32A0-AD86-724B-A7DB-A5E27609B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" y="0"/>
            <a:ext cx="795888" cy="77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ownload Sky Clip Art Free Clipart Panda - Flower Clipart Transparent  Background - Full Size PNG Image - PNGkit">
            <a:extLst>
              <a:ext uri="{FF2B5EF4-FFF2-40B4-BE49-F238E27FC236}">
                <a16:creationId xmlns:a16="http://schemas.microsoft.com/office/drawing/2014/main" id="{529B672B-9BE8-02CB-3693-15D466BD8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" y="3546356"/>
            <a:ext cx="795888" cy="77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ADB064-13A1-081E-2F7B-70E1EE6EF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981" y="409373"/>
            <a:ext cx="5118600" cy="591000"/>
          </a:xfrm>
        </p:spPr>
        <p:txBody>
          <a:bodyPr/>
          <a:lstStyle/>
          <a:p>
            <a:pPr algn="l"/>
            <a:r>
              <a:rPr lang="en-US" b="1" dirty="0">
                <a:latin typeface="KG Miss Kindergarten" panose="02000000000000000000" pitchFamily="2" charset="77"/>
              </a:rPr>
              <a:t>News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64A539-085B-FEE3-566C-F82D0FD42B77}"/>
              </a:ext>
            </a:extLst>
          </p:cNvPr>
          <p:cNvGrpSpPr/>
          <p:nvPr/>
        </p:nvGrpSpPr>
        <p:grpSpPr>
          <a:xfrm>
            <a:off x="1266092" y="1399586"/>
            <a:ext cx="6661062" cy="3334541"/>
            <a:chOff x="1266092" y="1399586"/>
            <a:chExt cx="6661062" cy="33345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3888290-C152-F04D-9288-3B94FB05B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0" b="91683" l="385" r="97085">
                          <a14:foregroundMark x1="24092" y1="61702" x2="12541" y2="62282"/>
                          <a14:foregroundMark x1="12541" y1="62282" x2="54620" y2="72147"/>
                          <a14:foregroundMark x1="54620" y1="72147" x2="28988" y2="64217"/>
                          <a14:foregroundMark x1="28988" y1="64217" x2="59296" y2="62959"/>
                          <a14:foregroundMark x1="59296" y1="62959" x2="28438" y2="76596"/>
                          <a14:foregroundMark x1="28438" y1="76596" x2="55006" y2="69923"/>
                          <a14:foregroundMark x1="55006" y1="69923" x2="32453" y2="71277"/>
                          <a14:foregroundMark x1="32453" y1="71277" x2="48735" y2="68279"/>
                          <a14:foregroundMark x1="48735" y1="68279" x2="30638" y2="66344"/>
                          <a14:foregroundMark x1="30638" y1="66344" x2="43674" y2="69826"/>
                          <a14:foregroundMark x1="43674" y1="69826" x2="33718" y2="65377"/>
                          <a14:foregroundMark x1="33718" y1="65377" x2="22772" y2="67311"/>
                          <a14:foregroundMark x1="22772" y1="67311" x2="34378" y2="73501"/>
                          <a14:foregroundMark x1="34378" y1="73501" x2="44829" y2="68569"/>
                          <a14:foregroundMark x1="44829" y1="68569" x2="21782" y2="62669"/>
                          <a14:foregroundMark x1="21782" y1="62669" x2="31848" y2="67311"/>
                          <a14:foregroundMark x1="31848" y1="67311" x2="22442" y2="67311"/>
                          <a14:foregroundMark x1="22442" y1="67311" x2="30143" y2="73211"/>
                          <a14:foregroundMark x1="30143" y1="73211" x2="19637" y2="60251"/>
                          <a14:foregroundMark x1="19637" y1="60251" x2="12596" y2="63056"/>
                          <a14:foregroundMark x1="12596" y1="63056" x2="26293" y2="67505"/>
                          <a14:foregroundMark x1="26293" y1="67505" x2="14521" y2="73211"/>
                          <a14:foregroundMark x1="14521" y1="73211" x2="42959" y2="65571"/>
                          <a14:foregroundMark x1="42959" y1="65571" x2="29923" y2="68085"/>
                          <a14:foregroundMark x1="29923" y1="68085" x2="62596" y2="74275"/>
                          <a14:foregroundMark x1="62596" y1="74275" x2="35864" y2="74371"/>
                          <a14:foregroundMark x1="35864" y1="74371" x2="63421" y2="66925"/>
                          <a14:foregroundMark x1="63421" y1="66925" x2="29868" y2="71760"/>
                          <a14:foregroundMark x1="6986" y1="30077" x2="40099" y2="44971"/>
                          <a14:foregroundMark x1="40099" y1="44971" x2="4950" y2="42843"/>
                          <a14:foregroundMark x1="4950" y1="42843" x2="41694" y2="41779"/>
                          <a14:foregroundMark x1="41694" y1="41779" x2="21837" y2="41779"/>
                          <a14:foregroundMark x1="21837" y1="41779" x2="54290" y2="31335"/>
                          <a14:foregroundMark x1="54290" y1="31335" x2="31408" y2="28530"/>
                          <a14:foregroundMark x1="31408" y1="28530" x2="52640" y2="22631"/>
                          <a14:foregroundMark x1="52640" y1="22631" x2="11001" y2="23211"/>
                          <a14:foregroundMark x1="11001" y1="23211" x2="18592" y2="27853"/>
                          <a14:foregroundMark x1="18592" y1="27853" x2="14081" y2="47969"/>
                          <a14:foregroundMark x1="14081" y1="47969" x2="23652" y2="63733"/>
                          <a14:foregroundMark x1="23652" y1="63733" x2="17987" y2="53385"/>
                          <a14:foregroundMark x1="17987" y1="53385" x2="17107" y2="73598"/>
                          <a14:foregroundMark x1="17107" y1="73598" x2="21287" y2="57544"/>
                          <a14:foregroundMark x1="21287" y1="57544" x2="13916" y2="47099"/>
                          <a14:foregroundMark x1="13916" y1="47099" x2="10341" y2="58414"/>
                          <a14:foregroundMark x1="10341" y1="58414" x2="21727" y2="57157"/>
                          <a14:foregroundMark x1="21727" y1="57157" x2="22882" y2="37911"/>
                          <a14:foregroundMark x1="22882" y1="37911" x2="14851" y2="38975"/>
                          <a14:foregroundMark x1="14851" y1="38975" x2="33993" y2="62959"/>
                          <a14:foregroundMark x1="33993" y1="62959" x2="49285" y2="55803"/>
                          <a14:foregroundMark x1="49285" y1="55803" x2="40759" y2="39652"/>
                          <a14:foregroundMark x1="40759" y1="39652" x2="51430" y2="57930"/>
                          <a14:foregroundMark x1="51430" y1="57930" x2="65237" y2="61025"/>
                          <a14:foregroundMark x1="65237" y1="61025" x2="62156" y2="47099"/>
                          <a14:foregroundMark x1="62156" y1="47099" x2="67987" y2="58994"/>
                          <a14:foregroundMark x1="67987" y1="58994" x2="67877" y2="46809"/>
                          <a14:foregroundMark x1="67877" y1="46809" x2="69912" y2="62959"/>
                          <a14:foregroundMark x1="69912" y1="62959" x2="75028" y2="54545"/>
                          <a14:foregroundMark x1="75028" y1="54545" x2="67052" y2="63056"/>
                          <a14:foregroundMark x1="67052" y1="63056" x2="75248" y2="68085"/>
                          <a14:foregroundMark x1="75248" y1="68085" x2="68922" y2="55803"/>
                          <a14:foregroundMark x1="68922" y1="55803" x2="75138" y2="68956"/>
                          <a14:foregroundMark x1="75138" y1="68956" x2="70462" y2="81335"/>
                          <a14:foregroundMark x1="70462" y1="81335" x2="76293" y2="90426"/>
                          <a14:foregroundMark x1="76293" y1="90426" x2="82728" y2="85397"/>
                          <a14:foregroundMark x1="82728" y1="85397" x2="79813" y2="73694"/>
                          <a14:foregroundMark x1="79813" y1="73694" x2="89604" y2="85010"/>
                          <a14:foregroundMark x1="89604" y1="85010" x2="79428" y2="74662"/>
                          <a14:foregroundMark x1="79428" y1="74662" x2="84983" y2="85880"/>
                          <a14:foregroundMark x1="84983" y1="85880" x2="92519" y2="84236"/>
                          <a14:foregroundMark x1="92519" y1="84236" x2="87789" y2="71857"/>
                          <a14:foregroundMark x1="87789" y1="71857" x2="78218" y2="64990"/>
                          <a14:foregroundMark x1="78218" y1="64990" x2="80418" y2="79691"/>
                          <a14:foregroundMark x1="80418" y1="79691" x2="89384" y2="79594"/>
                          <a14:foregroundMark x1="89384" y1="79594" x2="83718" y2="58414"/>
                          <a14:foregroundMark x1="83718" y1="58414" x2="72717" y2="52611"/>
                          <a14:foregroundMark x1="72717" y1="52611" x2="86524" y2="64603"/>
                          <a14:foregroundMark x1="86524" y1="64603" x2="87514" y2="51064"/>
                          <a14:foregroundMark x1="87514" y1="51064" x2="80363" y2="72437"/>
                          <a14:foregroundMark x1="80363" y1="72437" x2="91254" y2="81431"/>
                          <a14:foregroundMark x1="91254" y1="81431" x2="93399" y2="69632"/>
                          <a14:foregroundMark x1="93399" y1="69632" x2="87624" y2="60445"/>
                          <a14:foregroundMark x1="87624" y1="60445" x2="87679" y2="73017"/>
                          <a14:foregroundMark x1="87679" y1="73017" x2="90979" y2="81625"/>
                          <a14:foregroundMark x1="90099" y1="73017" x2="89659" y2="60155"/>
                          <a14:foregroundMark x1="89659" y1="60155" x2="82398" y2="58994"/>
                          <a14:foregroundMark x1="82398" y1="58994" x2="90044" y2="58994"/>
                          <a14:foregroundMark x1="90044" y1="58994" x2="80418" y2="54545"/>
                          <a14:foregroundMark x1="80418" y1="54545" x2="88174" y2="55029"/>
                          <a14:foregroundMark x1="88174" y1="55029" x2="80528" y2="56286"/>
                          <a14:foregroundMark x1="80528" y1="56286" x2="87954" y2="57060"/>
                          <a14:foregroundMark x1="87954" y1="57060" x2="79538" y2="57640"/>
                          <a14:foregroundMark x1="79538" y1="57640" x2="92794" y2="56963"/>
                          <a14:foregroundMark x1="92794" y1="56963" x2="78933" y2="53868"/>
                          <a14:foregroundMark x1="78933" y1="53868" x2="94829" y2="57157"/>
                          <a14:foregroundMark x1="94829" y1="57157" x2="97360" y2="81915"/>
                          <a14:foregroundMark x1="97360" y1="81915" x2="96865" y2="69826"/>
                          <a14:foregroundMark x1="96865" y1="69826" x2="94994" y2="87041"/>
                          <a14:foregroundMark x1="94994" y1="87041" x2="89769" y2="77660"/>
                          <a14:foregroundMark x1="89769" y1="77660" x2="82728" y2="71083"/>
                          <a14:foregroundMark x1="82728" y1="71083" x2="96810" y2="60542"/>
                          <a14:foregroundMark x1="96810" y1="60542" x2="79538" y2="56480"/>
                          <a14:foregroundMark x1="79538" y1="56480" x2="82123" y2="39749"/>
                          <a14:foregroundMark x1="82123" y1="39749" x2="63531" y2="50677"/>
                          <a14:foregroundMark x1="63531" y1="50677" x2="53905" y2="46809"/>
                          <a14:foregroundMark x1="53905" y1="46809" x2="74257" y2="34913"/>
                          <a14:foregroundMark x1="74257" y1="34913" x2="56876" y2="31335"/>
                          <a14:foregroundMark x1="56876" y1="31335" x2="73652" y2="32108"/>
                          <a14:foregroundMark x1="73652" y1="32108" x2="47085" y2="31335"/>
                          <a14:foregroundMark x1="47085" y1="31335" x2="77943" y2="32882"/>
                          <a14:foregroundMark x1="77943" y1="32882" x2="41364" y2="35783"/>
                          <a14:foregroundMark x1="41364" y1="35783" x2="61881" y2="32785"/>
                          <a14:foregroundMark x1="61881" y1="32785" x2="45875" y2="30948"/>
                          <a14:foregroundMark x1="45875" y1="30948" x2="58416" y2="37041"/>
                          <a14:foregroundMark x1="58416" y1="37041" x2="65402" y2="32882"/>
                          <a14:foregroundMark x1="65402" y1="32882" x2="85589" y2="30851"/>
                          <a14:foregroundMark x1="85589" y1="30851" x2="75413" y2="30464"/>
                          <a14:foregroundMark x1="75413" y1="30464" x2="88999" y2="31721"/>
                          <a14:foregroundMark x1="88999" y1="31721" x2="81793" y2="40329"/>
                          <a14:foregroundMark x1="81793" y1="40329" x2="74422" y2="40522"/>
                          <a14:foregroundMark x1="74422" y1="40522" x2="91309" y2="35397"/>
                          <a14:foregroundMark x1="91309" y1="35397" x2="82178" y2="36750"/>
                          <a14:foregroundMark x1="82178" y1="36750" x2="90209" y2="32882"/>
                          <a14:foregroundMark x1="90209" y1="32882" x2="59296" y2="36460"/>
                          <a14:foregroundMark x1="59296" y1="36460" x2="82563" y2="33946"/>
                          <a14:foregroundMark x1="82563" y1="33946" x2="53960" y2="34720"/>
                          <a14:foregroundMark x1="53960" y1="34720" x2="67712" y2="25435"/>
                          <a14:foregroundMark x1="67712" y1="25435" x2="56821" y2="24662"/>
                          <a14:foregroundMark x1="56821" y1="24662" x2="70517" y2="27756"/>
                          <a14:foregroundMark x1="70517" y1="27756" x2="63806" y2="22631"/>
                          <a14:foregroundMark x1="63806" y1="22631" x2="77723" y2="27273"/>
                          <a14:foregroundMark x1="77723" y1="27273" x2="56656" y2="23598"/>
                          <a14:foregroundMark x1="56656" y1="23598" x2="69087" y2="28530"/>
                          <a14:foregroundMark x1="69087" y1="28530" x2="37239" y2="28627"/>
                          <a14:foregroundMark x1="37239" y1="28627" x2="59736" y2="27950"/>
                          <a14:foregroundMark x1="59736" y1="27950" x2="43839" y2="28627"/>
                          <a14:foregroundMark x1="43839" y1="28627" x2="58471" y2="29110"/>
                          <a14:foregroundMark x1="58471" y1="29110" x2="30583" y2="29691"/>
                          <a14:foregroundMark x1="30583" y1="29691" x2="20297" y2="36460"/>
                          <a14:foregroundMark x1="20297" y1="36460" x2="9021" y2="31625"/>
                          <a14:foregroundMark x1="9021" y1="31625" x2="9901" y2="51161"/>
                          <a14:foregroundMark x1="9901" y1="51161" x2="5226" y2="27563"/>
                          <a14:foregroundMark x1="5226" y1="27563" x2="4510" y2="42070"/>
                          <a14:foregroundMark x1="4510" y1="42070" x2="11606" y2="40716"/>
                          <a14:foregroundMark x1="11606" y1="40716" x2="5831" y2="33946"/>
                          <a14:foregroundMark x1="5831" y1="33946" x2="12211" y2="28917"/>
                          <a14:foregroundMark x1="12211" y1="28917" x2="5061" y2="30948"/>
                          <a14:foregroundMark x1="5061" y1="30948" x2="5666" y2="44681"/>
                          <a14:foregroundMark x1="5666" y1="44681" x2="13916" y2="27563"/>
                          <a14:foregroundMark x1="13916" y1="27563" x2="16062" y2="46712"/>
                          <a14:foregroundMark x1="16062" y1="46712" x2="25743" y2="52321"/>
                          <a14:foregroundMark x1="25743" y1="52321" x2="29208" y2="46422"/>
                          <a14:foregroundMark x1="29043" y1="10928" x2="39549" y2="12089"/>
                          <a14:foregroundMark x1="39549" y1="12089" x2="31298" y2="12476"/>
                          <a14:foregroundMark x1="31298" y1="12476" x2="42134" y2="10832"/>
                          <a14:foregroundMark x1="42134" y1="10832" x2="49120" y2="11992"/>
                          <a14:foregroundMark x1="49120" y1="11992" x2="33388" y2="12282"/>
                          <a14:foregroundMark x1="33388" y1="12282" x2="44224" y2="11799"/>
                          <a14:foregroundMark x1="44224" y1="11799" x2="52970" y2="13250"/>
                          <a14:foregroundMark x1="52970" y1="13250" x2="63751" y2="10928"/>
                          <a14:foregroundMark x1="63751" y1="10928" x2="70682" y2="11605"/>
                          <a14:foregroundMark x1="70682" y1="11605" x2="62211" y2="11219"/>
                          <a14:foregroundMark x1="62211" y1="11219" x2="70792" y2="13443"/>
                          <a14:foregroundMark x1="70792" y1="13443" x2="40264" y2="9188"/>
                          <a14:foregroundMark x1="40264" y1="9188" x2="33223" y2="9381"/>
                          <a14:foregroundMark x1="33223" y1="9381" x2="41584" y2="9671"/>
                          <a14:foregroundMark x1="41584" y1="9671" x2="31188" y2="9188"/>
                          <a14:foregroundMark x1="31188" y1="9188" x2="38724" y2="8897"/>
                          <a14:foregroundMark x1="38724" y1="8897" x2="57866" y2="9284"/>
                          <a14:foregroundMark x1="57866" y1="9284" x2="49285" y2="9768"/>
                          <a14:foregroundMark x1="49285" y1="9768" x2="57591" y2="12282"/>
                          <a14:foregroundMark x1="57591" y1="12282" x2="70077" y2="11315"/>
                          <a14:foregroundMark x1="70077" y1="11315" x2="63036" y2="9478"/>
                          <a14:foregroundMark x1="63036" y1="9478" x2="72002" y2="10928"/>
                          <a14:foregroundMark x1="72002" y1="10928" x2="40594" y2="8897"/>
                          <a14:foregroundMark x1="40594" y1="8897" x2="47745" y2="10928"/>
                          <a14:foregroundMark x1="47745" y1="10928" x2="39164" y2="11509"/>
                          <a14:foregroundMark x1="39164" y1="11509" x2="50220" y2="13926"/>
                          <a14:foregroundMark x1="50220" y1="13926" x2="43344" y2="9188"/>
                          <a14:foregroundMark x1="43344" y1="9188" x2="23927" y2="14507"/>
                          <a14:foregroundMark x1="23927" y1="14507" x2="2695" y2="30851"/>
                          <a14:foregroundMark x1="2695" y1="30851" x2="5776" y2="27369"/>
                          <a14:foregroundMark x1="27338" y1="11219" x2="26843" y2="8897"/>
                          <a14:foregroundMark x1="25138" y1="8897" x2="32288" y2="9188"/>
                          <a14:foregroundMark x1="32288" y1="9188" x2="40319" y2="7930"/>
                          <a14:foregroundMark x1="40319" y1="7930" x2="53355" y2="10542"/>
                          <a14:foregroundMark x1="53355" y1="10542" x2="46590" y2="8221"/>
                          <a14:foregroundMark x1="46590" y1="8221" x2="56601" y2="8897"/>
                          <a14:foregroundMark x1="56601" y1="8897" x2="47635" y2="8897"/>
                          <a14:foregroundMark x1="47635" y1="8897" x2="58911" y2="9188"/>
                          <a14:foregroundMark x1="58911" y1="9188" x2="65787" y2="7253"/>
                          <a14:foregroundMark x1="65787" y1="7253" x2="70957" y2="10348"/>
                          <a14:foregroundMark x1="71617" y1="9188" x2="72112" y2="13056"/>
                          <a14:foregroundMark x1="67712" y1="7640" x2="75523" y2="7930"/>
                          <a14:foregroundMark x1="75523" y1="7930" x2="67327" y2="7737"/>
                          <a14:foregroundMark x1="67327" y1="7737" x2="73322" y2="8897"/>
                          <a14:foregroundMark x1="24807" y1="9188" x2="48460" y2="6190"/>
                          <a14:foregroundMark x1="48460" y1="6190" x2="51760" y2="6190"/>
                          <a14:foregroundMark x1="3410" y1="74468" x2="15567" y2="83946"/>
                          <a14:foregroundMark x1="15567" y1="83946" x2="32508" y2="83656"/>
                          <a14:foregroundMark x1="32508" y1="83656" x2="52255" y2="89168"/>
                          <a14:foregroundMark x1="52255" y1="89168" x2="58746" y2="83946"/>
                          <a14:foregroundMark x1="58746" y1="83946" x2="41914" y2="81915"/>
                          <a14:foregroundMark x1="41914" y1="81915" x2="49725" y2="81625"/>
                          <a14:foregroundMark x1="49725" y1="81625" x2="67547" y2="82882"/>
                          <a14:foregroundMark x1="67547" y1="82882" x2="50770" y2="86460"/>
                          <a14:foregroundMark x1="50770" y1="86460" x2="65732" y2="85880"/>
                          <a14:foregroundMark x1="65732" y1="85880" x2="85424" y2="88588"/>
                          <a14:foregroundMark x1="85424" y1="88588" x2="94389" y2="87621"/>
                          <a14:foregroundMark x1="94389" y1="87621" x2="96205" y2="73888"/>
                          <a14:foregroundMark x1="96205" y1="73888" x2="95050" y2="45261"/>
                          <a14:foregroundMark x1="95050" y1="45261" x2="96425" y2="30754"/>
                          <a14:foregroundMark x1="96425" y1="30754" x2="94169" y2="17311"/>
                          <a14:foregroundMark x1="94169" y1="17311" x2="85149" y2="17215"/>
                          <a14:foregroundMark x1="85149" y1="17215" x2="80473" y2="7447"/>
                          <a14:foregroundMark x1="80473" y1="7447" x2="1045" y2="8221"/>
                          <a14:foregroundMark x1="1045" y1="8221" x2="1980" y2="88104"/>
                          <a14:foregroundMark x1="1980" y1="88104" x2="9131" y2="93037"/>
                          <a14:foregroundMark x1="9131" y1="93037" x2="17547" y2="93424"/>
                          <a14:foregroundMark x1="17547" y1="93424" x2="36579" y2="92070"/>
                          <a14:foregroundMark x1="36579" y1="92070" x2="58911" y2="92650"/>
                          <a14:foregroundMark x1="58911" y1="92650" x2="91419" y2="88201"/>
                          <a14:foregroundMark x1="91419" y1="88201" x2="95160" y2="74081"/>
                          <a14:foregroundMark x1="95160" y1="74081" x2="94719" y2="43520"/>
                          <a14:foregroundMark x1="94719" y1="43520" x2="95710" y2="42263"/>
                          <a14:foregroundMark x1="95875" y1="85203" x2="89109" y2="91393"/>
                          <a14:foregroundMark x1="89109" y1="91393" x2="1375" y2="88491"/>
                          <a14:foregroundMark x1="1375" y1="88491" x2="9021" y2="91296"/>
                          <a14:foregroundMark x1="9021" y1="91296" x2="17547" y2="90909"/>
                          <a14:foregroundMark x1="17547" y1="90909" x2="25083" y2="90909"/>
                          <a14:foregroundMark x1="25083" y1="90909" x2="39769" y2="90039"/>
                          <a14:foregroundMark x1="39769" y1="90039" x2="40044" y2="90039"/>
                          <a14:foregroundMark x1="7811" y1="91779" x2="495" y2="91779"/>
                          <a14:foregroundMark x1="495" y1="91779" x2="3410" y2="91199"/>
                          <a14:foregroundMark x1="76403" y1="92070" x2="69032" y2="93037"/>
                          <a14:foregroundMark x1="69032" y1="93037" x2="77118" y2="92070"/>
                          <a14:foregroundMark x1="77118" y1="92070" x2="85754" y2="92650"/>
                          <a14:foregroundMark x1="85754" y1="92650" x2="92794" y2="92360"/>
                          <a14:foregroundMark x1="92794" y1="92360" x2="96480" y2="80368"/>
                          <a14:foregroundMark x1="96480" y1="80368" x2="95545" y2="61702"/>
                          <a14:foregroundMark x1="95545" y1="61412" x2="95545" y2="61412"/>
                          <a14:foregroundMark x1="80803" y1="4932" x2="92244" y2="6963"/>
                          <a14:foregroundMark x1="92244" y1="6963" x2="95545" y2="22534"/>
                          <a14:foregroundMark x1="95545" y1="22534" x2="97085" y2="88781"/>
                          <a14:foregroundMark x1="97085" y1="88781" x2="93014" y2="91489"/>
                        </a14:backgroundRemoval>
                      </a14:imgEffect>
                    </a14:imgLayer>
                  </a14:imgProps>
                </a:ext>
              </a:extLst>
            </a:blip>
            <a:srcRect t="4078" b="7905"/>
            <a:stretch/>
          </p:blipFill>
          <p:spPr>
            <a:xfrm>
              <a:off x="1266092" y="1399586"/>
              <a:ext cx="6661062" cy="333454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7B5FBE-413E-53A7-8B72-BA5A1A59E4EB}"/>
                </a:ext>
              </a:extLst>
            </p:cNvPr>
            <p:cNvSpPr txBox="1"/>
            <p:nvPr/>
          </p:nvSpPr>
          <p:spPr>
            <a:xfrm>
              <a:off x="1266092" y="1842052"/>
              <a:ext cx="41081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854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"/>
          <p:cNvSpPr txBox="1">
            <a:spLocks noGrp="1"/>
          </p:cNvSpPr>
          <p:nvPr>
            <p:ph type="ctrTitle"/>
          </p:nvPr>
        </p:nvSpPr>
        <p:spPr>
          <a:xfrm>
            <a:off x="429800" y="404725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KG Miss Kindergarten" panose="02000000000000000000" pitchFamily="2" charset="77"/>
              </a:rPr>
              <a:t>Food at School </a:t>
            </a:r>
            <a:endParaRPr b="1" dirty="0">
              <a:latin typeface="KG Miss Kindergarten" panose="02000000000000000000" pitchFamily="2" charset="77"/>
            </a:endParaRPr>
          </a:p>
        </p:txBody>
      </p:sp>
      <p:sp>
        <p:nvSpPr>
          <p:cNvPr id="401" name="Google Shape;401;p28"/>
          <p:cNvSpPr txBox="1">
            <a:spLocks noGrp="1"/>
          </p:cNvSpPr>
          <p:nvPr>
            <p:ph type="subTitle" idx="1"/>
          </p:nvPr>
        </p:nvSpPr>
        <p:spPr>
          <a:xfrm flipH="1">
            <a:off x="459199" y="1730491"/>
            <a:ext cx="3894750" cy="24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dirty="0">
                <a:solidFill>
                  <a:schemeClr val="tx1"/>
                </a:solidFill>
              </a:rPr>
              <a:t>The school canteen is open Monday - Thursday (inclusive).</a:t>
            </a:r>
            <a:endParaRPr sz="19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dirty="0">
                <a:solidFill>
                  <a:schemeClr val="tx1"/>
                </a:solidFill>
              </a:rPr>
              <a:t>All lunch orders must be ordered via Flexischools.</a:t>
            </a:r>
            <a:endParaRPr sz="1900" dirty="0">
              <a:solidFill>
                <a:schemeClr val="tx1"/>
              </a:solidFill>
            </a:endParaRPr>
          </a:p>
        </p:txBody>
      </p:sp>
      <p:sp>
        <p:nvSpPr>
          <p:cNvPr id="402" name="Google Shape;402;p28"/>
          <p:cNvSpPr txBox="1">
            <a:spLocks noGrp="1"/>
          </p:cNvSpPr>
          <p:nvPr>
            <p:ph type="subTitle" idx="2"/>
          </p:nvPr>
        </p:nvSpPr>
        <p:spPr>
          <a:xfrm flipH="1">
            <a:off x="650801" y="1213175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KG Miss Kindergarten" panose="02000000000000000000" pitchFamily="2" charset="77"/>
              </a:rPr>
              <a:t>Canteen</a:t>
            </a:r>
            <a:endParaRPr b="1" dirty="0">
              <a:latin typeface="KG Miss Kindergarten" panose="02000000000000000000" pitchFamily="2" charset="77"/>
            </a:endParaRPr>
          </a:p>
        </p:txBody>
      </p:sp>
      <p:sp>
        <p:nvSpPr>
          <p:cNvPr id="403" name="Google Shape;403;p28"/>
          <p:cNvSpPr txBox="1">
            <a:spLocks noGrp="1"/>
          </p:cNvSpPr>
          <p:nvPr>
            <p:ph type="subTitle" idx="4"/>
          </p:nvPr>
        </p:nvSpPr>
        <p:spPr>
          <a:xfrm flipH="1">
            <a:off x="5067200" y="1242137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KG Miss Kindergarten" panose="02000000000000000000" pitchFamily="2" charset="77"/>
              </a:rPr>
              <a:t>Birthdays</a:t>
            </a:r>
            <a:endParaRPr b="1" dirty="0">
              <a:latin typeface="KG Miss Kindergarten" panose="02000000000000000000" pitchFamily="2" charset="77"/>
            </a:endParaRPr>
          </a:p>
        </p:txBody>
      </p:sp>
      <p:sp>
        <p:nvSpPr>
          <p:cNvPr id="404" name="Google Shape;404;p28"/>
          <p:cNvSpPr txBox="1">
            <a:spLocks noGrp="1"/>
          </p:cNvSpPr>
          <p:nvPr>
            <p:ph type="subTitle" idx="1"/>
          </p:nvPr>
        </p:nvSpPr>
        <p:spPr>
          <a:xfrm flipH="1">
            <a:off x="4790050" y="2005320"/>
            <a:ext cx="4114800" cy="1793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dirty="0">
                <a:solidFill>
                  <a:schemeClr val="tx1"/>
                </a:solidFill>
              </a:rPr>
              <a:t>We welcome birthday treats on your child’s special day. We ask that all birthday treats are individually portioned and packed ready to hand out e.g. cupcakes, lolly bags etc</a:t>
            </a:r>
            <a:endParaRPr sz="1900" dirty="0">
              <a:solidFill>
                <a:schemeClr val="tx1"/>
              </a:solidFill>
            </a:endParaRPr>
          </a:p>
        </p:txBody>
      </p:sp>
      <p:sp>
        <p:nvSpPr>
          <p:cNvPr id="405" name="Google Shape;405;p28"/>
          <p:cNvSpPr txBox="1">
            <a:spLocks noGrp="1"/>
          </p:cNvSpPr>
          <p:nvPr>
            <p:ph type="subTitle" idx="1"/>
          </p:nvPr>
        </p:nvSpPr>
        <p:spPr>
          <a:xfrm flipH="1">
            <a:off x="429799" y="4004675"/>
            <a:ext cx="8359093" cy="7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rgbClr val="FF7C3E"/>
                </a:solidFill>
                <a:latin typeface="KG Miss Kindergarten" panose="02000000000000000000" pitchFamily="2" charset="77"/>
                <a:ea typeface="Barlow Semi Condensed"/>
                <a:cs typeface="Barlow Semi Condensed"/>
                <a:sym typeface="Barlow Semi Condensed"/>
              </a:rPr>
              <a:t>PLEASE NOTE: </a:t>
            </a:r>
            <a:r>
              <a:rPr lang="es" sz="1600" dirty="0">
                <a:solidFill>
                  <a:schemeClr val="tx1"/>
                </a:solidFill>
              </a:rPr>
              <a:t>due to an increase in students with severe allergies we ask that you please be mindful when packing lunches and incorporate foods that do not contain nuts.  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406" name="Google Shape;4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1462" y="1167150"/>
            <a:ext cx="1123338" cy="112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8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241551" y="3067030"/>
            <a:ext cx="1140984" cy="7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"/>
          <p:cNvSpPr txBox="1">
            <a:spLocks noGrp="1"/>
          </p:cNvSpPr>
          <p:nvPr>
            <p:ph type="ctrTitle"/>
          </p:nvPr>
        </p:nvSpPr>
        <p:spPr>
          <a:xfrm>
            <a:off x="532474" y="2283175"/>
            <a:ext cx="6583433" cy="648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 dirty="0">
                <a:latin typeface="KG Miss Kindergarten" panose="02000000000000000000" pitchFamily="2" charset="77"/>
              </a:rPr>
              <a:t>Positive Behaviour for learning </a:t>
            </a:r>
            <a:endParaRPr sz="3100" dirty="0">
              <a:latin typeface="KG Miss Kindergarten" panose="02000000000000000000" pitchFamily="2" charset="77"/>
            </a:endParaRPr>
          </a:p>
        </p:txBody>
      </p:sp>
      <p:sp>
        <p:nvSpPr>
          <p:cNvPr id="413" name="Google Shape;413;p29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 dirty="0">
                <a:solidFill>
                  <a:srgbClr val="FF7C3E"/>
                </a:solidFill>
                <a:latin typeface="KG Miss Kindergarten" panose="02000000000000000000" pitchFamily="2" charset="77"/>
              </a:rPr>
              <a:t>02</a:t>
            </a:r>
            <a:endParaRPr sz="9600" dirty="0">
              <a:solidFill>
                <a:srgbClr val="FF7C3E"/>
              </a:solidFill>
              <a:latin typeface="KG Miss Kindergarten" panose="02000000000000000000" pitchFamily="2" charset="77"/>
            </a:endParaRPr>
          </a:p>
        </p:txBody>
      </p:sp>
      <p:grpSp>
        <p:nvGrpSpPr>
          <p:cNvPr id="414" name="Google Shape;414;p29"/>
          <p:cNvGrpSpPr/>
          <p:nvPr/>
        </p:nvGrpSpPr>
        <p:grpSpPr>
          <a:xfrm>
            <a:off x="2320612" y="2283174"/>
            <a:ext cx="6504081" cy="2629998"/>
            <a:chOff x="1278444" y="1640285"/>
            <a:chExt cx="7366724" cy="3119808"/>
          </a:xfrm>
        </p:grpSpPr>
        <p:grpSp>
          <p:nvGrpSpPr>
            <p:cNvPr id="415" name="Google Shape;415;p29"/>
            <p:cNvGrpSpPr/>
            <p:nvPr/>
          </p:nvGrpSpPr>
          <p:grpSpPr>
            <a:xfrm>
              <a:off x="1278444" y="3334334"/>
              <a:ext cx="5053528" cy="1425759"/>
              <a:chOff x="1969569" y="3334334"/>
              <a:chExt cx="5053528" cy="1425759"/>
            </a:xfrm>
          </p:grpSpPr>
          <p:grpSp>
            <p:nvGrpSpPr>
              <p:cNvPr id="416" name="Google Shape;416;p29"/>
              <p:cNvGrpSpPr/>
              <p:nvPr/>
            </p:nvGrpSpPr>
            <p:grpSpPr>
              <a:xfrm>
                <a:off x="1969569" y="3334334"/>
                <a:ext cx="2743331" cy="1418598"/>
                <a:chOff x="1969569" y="3334334"/>
                <a:chExt cx="2743331" cy="1418598"/>
              </a:xfrm>
            </p:grpSpPr>
            <p:grpSp>
              <p:nvGrpSpPr>
                <p:cNvPr id="417" name="Google Shape;417;p29"/>
                <p:cNvGrpSpPr/>
                <p:nvPr/>
              </p:nvGrpSpPr>
              <p:grpSpPr>
                <a:xfrm>
                  <a:off x="4107166" y="4200099"/>
                  <a:ext cx="197076" cy="216135"/>
                  <a:chOff x="7799791" y="3438161"/>
                  <a:chExt cx="197076" cy="216135"/>
                </a:xfrm>
              </p:grpSpPr>
              <p:sp>
                <p:nvSpPr>
                  <p:cNvPr id="418" name="Google Shape;418;p29"/>
                  <p:cNvSpPr/>
                  <p:nvPr/>
                </p:nvSpPr>
                <p:spPr>
                  <a:xfrm>
                    <a:off x="7799791" y="3455891"/>
                    <a:ext cx="189541" cy="198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1" h="3581" extrusionOk="0">
                        <a:moveTo>
                          <a:pt x="1209" y="0"/>
                        </a:moveTo>
                        <a:cubicBezTo>
                          <a:pt x="1170" y="0"/>
                          <a:pt x="1131" y="8"/>
                          <a:pt x="1092" y="26"/>
                        </a:cubicBezTo>
                        <a:cubicBezTo>
                          <a:pt x="475" y="303"/>
                          <a:pt x="724" y="893"/>
                          <a:pt x="713" y="965"/>
                        </a:cubicBezTo>
                        <a:cubicBezTo>
                          <a:pt x="703" y="1036"/>
                          <a:pt x="262" y="1002"/>
                          <a:pt x="164" y="1343"/>
                        </a:cubicBezTo>
                        <a:cubicBezTo>
                          <a:pt x="65" y="1682"/>
                          <a:pt x="461" y="1924"/>
                          <a:pt x="464" y="1989"/>
                        </a:cubicBezTo>
                        <a:cubicBezTo>
                          <a:pt x="471" y="2057"/>
                          <a:pt x="0" y="2580"/>
                          <a:pt x="928" y="3276"/>
                        </a:cubicBezTo>
                        <a:cubicBezTo>
                          <a:pt x="1231" y="3504"/>
                          <a:pt x="1493" y="3581"/>
                          <a:pt x="1709" y="3581"/>
                        </a:cubicBezTo>
                        <a:cubicBezTo>
                          <a:pt x="2011" y="3581"/>
                          <a:pt x="2224" y="3431"/>
                          <a:pt x="2331" y="3334"/>
                        </a:cubicBezTo>
                        <a:cubicBezTo>
                          <a:pt x="2386" y="3282"/>
                          <a:pt x="2451" y="3248"/>
                          <a:pt x="2523" y="3228"/>
                        </a:cubicBezTo>
                        <a:cubicBezTo>
                          <a:pt x="3191" y="3037"/>
                          <a:pt x="3421" y="2142"/>
                          <a:pt x="3369" y="1579"/>
                        </a:cubicBezTo>
                        <a:cubicBezTo>
                          <a:pt x="3314" y="982"/>
                          <a:pt x="2912" y="1074"/>
                          <a:pt x="2833" y="1020"/>
                        </a:cubicBezTo>
                        <a:cubicBezTo>
                          <a:pt x="2755" y="968"/>
                          <a:pt x="2864" y="562"/>
                          <a:pt x="2584" y="395"/>
                        </a:cubicBezTo>
                        <a:cubicBezTo>
                          <a:pt x="2523" y="359"/>
                          <a:pt x="2460" y="345"/>
                          <a:pt x="2397" y="345"/>
                        </a:cubicBezTo>
                        <a:cubicBezTo>
                          <a:pt x="2206" y="345"/>
                          <a:pt x="2018" y="472"/>
                          <a:pt x="1905" y="472"/>
                        </a:cubicBezTo>
                        <a:cubicBezTo>
                          <a:pt x="1885" y="472"/>
                          <a:pt x="1868" y="468"/>
                          <a:pt x="1853" y="459"/>
                        </a:cubicBezTo>
                        <a:cubicBezTo>
                          <a:pt x="1737" y="397"/>
                          <a:pt x="1483" y="0"/>
                          <a:pt x="120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" name="Google Shape;419;p29"/>
                  <p:cNvSpPr/>
                  <p:nvPr/>
                </p:nvSpPr>
                <p:spPr>
                  <a:xfrm>
                    <a:off x="7866888" y="3469410"/>
                    <a:ext cx="62497" cy="151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5" extrusionOk="0">
                        <a:moveTo>
                          <a:pt x="1" y="1"/>
                        </a:moveTo>
                        <a:cubicBezTo>
                          <a:pt x="86" y="233"/>
                          <a:pt x="182" y="461"/>
                          <a:pt x="274" y="690"/>
                        </a:cubicBezTo>
                        <a:cubicBezTo>
                          <a:pt x="370" y="915"/>
                          <a:pt x="465" y="1144"/>
                          <a:pt x="560" y="1370"/>
                        </a:cubicBezTo>
                        <a:lnTo>
                          <a:pt x="854" y="2049"/>
                        </a:lnTo>
                        <a:cubicBezTo>
                          <a:pt x="902" y="2161"/>
                          <a:pt x="950" y="2274"/>
                          <a:pt x="997" y="2390"/>
                        </a:cubicBezTo>
                        <a:cubicBezTo>
                          <a:pt x="1045" y="2503"/>
                          <a:pt x="1096" y="2615"/>
                          <a:pt x="1127" y="2735"/>
                        </a:cubicBezTo>
                        <a:cubicBezTo>
                          <a:pt x="1083" y="2489"/>
                          <a:pt x="987" y="2260"/>
                          <a:pt x="902" y="2028"/>
                        </a:cubicBezTo>
                        <a:cubicBezTo>
                          <a:pt x="813" y="1800"/>
                          <a:pt x="718" y="1570"/>
                          <a:pt x="622" y="1345"/>
                        </a:cubicBezTo>
                        <a:cubicBezTo>
                          <a:pt x="526" y="1116"/>
                          <a:pt x="428" y="891"/>
                          <a:pt x="321" y="669"/>
                        </a:cubicBezTo>
                        <a:cubicBezTo>
                          <a:pt x="219" y="444"/>
                          <a:pt x="113" y="223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" name="Google Shape;420;p29"/>
                  <p:cNvSpPr/>
                  <p:nvPr/>
                </p:nvSpPr>
                <p:spPr>
                  <a:xfrm>
                    <a:off x="7860461" y="3556232"/>
                    <a:ext cx="93690" cy="50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1" h="912" extrusionOk="0">
                        <a:moveTo>
                          <a:pt x="1691" y="0"/>
                        </a:moveTo>
                        <a:cubicBezTo>
                          <a:pt x="1588" y="140"/>
                          <a:pt x="1496" y="284"/>
                          <a:pt x="1400" y="427"/>
                        </a:cubicBezTo>
                        <a:cubicBezTo>
                          <a:pt x="1312" y="561"/>
                          <a:pt x="1223" y="701"/>
                          <a:pt x="1138" y="842"/>
                        </a:cubicBezTo>
                        <a:lnTo>
                          <a:pt x="1138" y="842"/>
                        </a:lnTo>
                        <a:cubicBezTo>
                          <a:pt x="950" y="829"/>
                          <a:pt x="766" y="819"/>
                          <a:pt x="577" y="813"/>
                        </a:cubicBezTo>
                        <a:lnTo>
                          <a:pt x="287" y="806"/>
                        </a:lnTo>
                        <a:cubicBezTo>
                          <a:pt x="246" y="806"/>
                          <a:pt x="204" y="805"/>
                          <a:pt x="163" y="805"/>
                        </a:cubicBezTo>
                        <a:cubicBezTo>
                          <a:pt x="109" y="805"/>
                          <a:pt x="55" y="807"/>
                          <a:pt x="1" y="813"/>
                        </a:cubicBezTo>
                        <a:cubicBezTo>
                          <a:pt x="96" y="816"/>
                          <a:pt x="191" y="830"/>
                          <a:pt x="287" y="840"/>
                        </a:cubicBezTo>
                        <a:lnTo>
                          <a:pt x="574" y="868"/>
                        </a:lnTo>
                        <a:cubicBezTo>
                          <a:pt x="769" y="884"/>
                          <a:pt x="960" y="898"/>
                          <a:pt x="1154" y="909"/>
                        </a:cubicBezTo>
                        <a:lnTo>
                          <a:pt x="1171" y="912"/>
                        </a:lnTo>
                        <a:lnTo>
                          <a:pt x="1182" y="895"/>
                        </a:lnTo>
                        <a:cubicBezTo>
                          <a:pt x="1270" y="748"/>
                          <a:pt x="1359" y="601"/>
                          <a:pt x="1441" y="451"/>
                        </a:cubicBezTo>
                        <a:cubicBezTo>
                          <a:pt x="1527" y="304"/>
                          <a:pt x="1612" y="154"/>
                          <a:pt x="1691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" name="Google Shape;421;p29"/>
                  <p:cNvSpPr/>
                  <p:nvPr/>
                </p:nvSpPr>
                <p:spPr>
                  <a:xfrm>
                    <a:off x="7848160" y="3502155"/>
                    <a:ext cx="73633" cy="4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9" h="885" extrusionOk="0">
                        <a:moveTo>
                          <a:pt x="1329" y="0"/>
                        </a:moveTo>
                        <a:lnTo>
                          <a:pt x="1329" y="0"/>
                        </a:lnTo>
                        <a:cubicBezTo>
                          <a:pt x="1257" y="133"/>
                          <a:pt x="1188" y="273"/>
                          <a:pt x="1124" y="410"/>
                        </a:cubicBezTo>
                        <a:cubicBezTo>
                          <a:pt x="1060" y="540"/>
                          <a:pt x="1002" y="672"/>
                          <a:pt x="944" y="803"/>
                        </a:cubicBezTo>
                        <a:lnTo>
                          <a:pt x="944" y="803"/>
                        </a:lnTo>
                        <a:cubicBezTo>
                          <a:pt x="794" y="755"/>
                          <a:pt x="643" y="707"/>
                          <a:pt x="489" y="666"/>
                        </a:cubicBezTo>
                        <a:lnTo>
                          <a:pt x="246" y="598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9" y="570"/>
                          <a:pt x="158" y="598"/>
                          <a:pt x="236" y="628"/>
                        </a:cubicBezTo>
                        <a:lnTo>
                          <a:pt x="475" y="717"/>
                        </a:lnTo>
                        <a:cubicBezTo>
                          <a:pt x="632" y="771"/>
                          <a:pt x="793" y="826"/>
                          <a:pt x="953" y="877"/>
                        </a:cubicBezTo>
                        <a:lnTo>
                          <a:pt x="984" y="884"/>
                        </a:lnTo>
                        <a:lnTo>
                          <a:pt x="994" y="856"/>
                        </a:lnTo>
                        <a:cubicBezTo>
                          <a:pt x="1056" y="717"/>
                          <a:pt x="1114" y="574"/>
                          <a:pt x="1168" y="430"/>
                        </a:cubicBezTo>
                        <a:cubicBezTo>
                          <a:pt x="1226" y="287"/>
                          <a:pt x="1281" y="144"/>
                          <a:pt x="132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" name="Google Shape;422;p29"/>
                  <p:cNvSpPr/>
                  <p:nvPr/>
                </p:nvSpPr>
                <p:spPr>
                  <a:xfrm>
                    <a:off x="7807492" y="3438161"/>
                    <a:ext cx="189374" cy="19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8" h="3580" extrusionOk="0">
                        <a:moveTo>
                          <a:pt x="1207" y="0"/>
                        </a:moveTo>
                        <a:cubicBezTo>
                          <a:pt x="1169" y="0"/>
                          <a:pt x="1131" y="8"/>
                          <a:pt x="1093" y="25"/>
                        </a:cubicBezTo>
                        <a:cubicBezTo>
                          <a:pt x="472" y="302"/>
                          <a:pt x="721" y="892"/>
                          <a:pt x="714" y="964"/>
                        </a:cubicBezTo>
                        <a:cubicBezTo>
                          <a:pt x="704" y="1036"/>
                          <a:pt x="260" y="1005"/>
                          <a:pt x="161" y="1343"/>
                        </a:cubicBezTo>
                        <a:cubicBezTo>
                          <a:pt x="62" y="1684"/>
                          <a:pt x="458" y="1923"/>
                          <a:pt x="465" y="1991"/>
                        </a:cubicBezTo>
                        <a:cubicBezTo>
                          <a:pt x="468" y="2057"/>
                          <a:pt x="0" y="2578"/>
                          <a:pt x="926" y="3275"/>
                        </a:cubicBezTo>
                        <a:cubicBezTo>
                          <a:pt x="1228" y="3503"/>
                          <a:pt x="1491" y="3580"/>
                          <a:pt x="1707" y="3580"/>
                        </a:cubicBezTo>
                        <a:cubicBezTo>
                          <a:pt x="2009" y="3580"/>
                          <a:pt x="2221" y="3430"/>
                          <a:pt x="2329" y="3333"/>
                        </a:cubicBezTo>
                        <a:cubicBezTo>
                          <a:pt x="2384" y="3285"/>
                          <a:pt x="2448" y="3248"/>
                          <a:pt x="2520" y="3227"/>
                        </a:cubicBezTo>
                        <a:cubicBezTo>
                          <a:pt x="3192" y="3040"/>
                          <a:pt x="3418" y="2142"/>
                          <a:pt x="3367" y="1578"/>
                        </a:cubicBezTo>
                        <a:cubicBezTo>
                          <a:pt x="3312" y="984"/>
                          <a:pt x="2913" y="1073"/>
                          <a:pt x="2831" y="1022"/>
                        </a:cubicBezTo>
                        <a:cubicBezTo>
                          <a:pt x="2752" y="967"/>
                          <a:pt x="2861" y="565"/>
                          <a:pt x="2581" y="398"/>
                        </a:cubicBezTo>
                        <a:cubicBezTo>
                          <a:pt x="2520" y="360"/>
                          <a:pt x="2456" y="347"/>
                          <a:pt x="2393" y="347"/>
                        </a:cubicBezTo>
                        <a:cubicBezTo>
                          <a:pt x="2202" y="347"/>
                          <a:pt x="2017" y="474"/>
                          <a:pt x="1902" y="474"/>
                        </a:cubicBezTo>
                        <a:cubicBezTo>
                          <a:pt x="1883" y="474"/>
                          <a:pt x="1866" y="471"/>
                          <a:pt x="1851" y="462"/>
                        </a:cubicBezTo>
                        <a:cubicBezTo>
                          <a:pt x="1734" y="396"/>
                          <a:pt x="1480" y="0"/>
                          <a:pt x="1207" y="0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" name="Google Shape;423;p29"/>
                  <p:cNvSpPr/>
                  <p:nvPr/>
                </p:nvSpPr>
                <p:spPr>
                  <a:xfrm>
                    <a:off x="7874423" y="3451791"/>
                    <a:ext cx="62497" cy="151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3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90" y="229"/>
                          <a:pt x="182" y="459"/>
                          <a:pt x="278" y="687"/>
                        </a:cubicBezTo>
                        <a:cubicBezTo>
                          <a:pt x="370" y="916"/>
                          <a:pt x="465" y="1141"/>
                          <a:pt x="565" y="1370"/>
                        </a:cubicBezTo>
                        <a:lnTo>
                          <a:pt x="855" y="2046"/>
                        </a:lnTo>
                        <a:cubicBezTo>
                          <a:pt x="906" y="2159"/>
                          <a:pt x="954" y="2274"/>
                          <a:pt x="1001" y="2387"/>
                        </a:cubicBezTo>
                        <a:cubicBezTo>
                          <a:pt x="1045" y="2500"/>
                          <a:pt x="1097" y="2613"/>
                          <a:pt x="1127" y="2732"/>
                        </a:cubicBezTo>
                        <a:cubicBezTo>
                          <a:pt x="1083" y="2490"/>
                          <a:pt x="988" y="2261"/>
                          <a:pt x="902" y="2028"/>
                        </a:cubicBezTo>
                        <a:cubicBezTo>
                          <a:pt x="814" y="1797"/>
                          <a:pt x="722" y="1568"/>
                          <a:pt x="623" y="1343"/>
                        </a:cubicBezTo>
                        <a:cubicBezTo>
                          <a:pt x="527" y="1117"/>
                          <a:pt x="428" y="889"/>
                          <a:pt x="322" y="667"/>
                        </a:cubicBezTo>
                        <a:cubicBezTo>
                          <a:pt x="220" y="442"/>
                          <a:pt x="114" y="2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" name="Google Shape;424;p29"/>
                  <p:cNvSpPr/>
                  <p:nvPr/>
                </p:nvSpPr>
                <p:spPr>
                  <a:xfrm>
                    <a:off x="7868051" y="3538668"/>
                    <a:ext cx="93634" cy="503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908" extrusionOk="0">
                        <a:moveTo>
                          <a:pt x="1690" y="0"/>
                        </a:moveTo>
                        <a:cubicBezTo>
                          <a:pt x="1587" y="136"/>
                          <a:pt x="1496" y="279"/>
                          <a:pt x="1400" y="423"/>
                        </a:cubicBezTo>
                        <a:cubicBezTo>
                          <a:pt x="1312" y="560"/>
                          <a:pt x="1223" y="697"/>
                          <a:pt x="1138" y="838"/>
                        </a:cubicBezTo>
                        <a:lnTo>
                          <a:pt x="1138" y="838"/>
                        </a:lnTo>
                        <a:cubicBezTo>
                          <a:pt x="953" y="825"/>
                          <a:pt x="765" y="816"/>
                          <a:pt x="580" y="809"/>
                        </a:cubicBezTo>
                        <a:lnTo>
                          <a:pt x="290" y="802"/>
                        </a:lnTo>
                        <a:cubicBezTo>
                          <a:pt x="266" y="803"/>
                          <a:pt x="241" y="803"/>
                          <a:pt x="217" y="803"/>
                        </a:cubicBezTo>
                        <a:cubicBezTo>
                          <a:pt x="192" y="803"/>
                          <a:pt x="168" y="803"/>
                          <a:pt x="144" y="803"/>
                        </a:cubicBezTo>
                        <a:cubicBezTo>
                          <a:pt x="96" y="803"/>
                          <a:pt x="48" y="804"/>
                          <a:pt x="0" y="809"/>
                        </a:cubicBezTo>
                        <a:cubicBezTo>
                          <a:pt x="95" y="816"/>
                          <a:pt x="191" y="826"/>
                          <a:pt x="287" y="837"/>
                        </a:cubicBezTo>
                        <a:lnTo>
                          <a:pt x="577" y="864"/>
                        </a:lnTo>
                        <a:cubicBezTo>
                          <a:pt x="768" y="881"/>
                          <a:pt x="960" y="894"/>
                          <a:pt x="1154" y="908"/>
                        </a:cubicBezTo>
                        <a:lnTo>
                          <a:pt x="1174" y="908"/>
                        </a:lnTo>
                        <a:lnTo>
                          <a:pt x="1185" y="891"/>
                        </a:lnTo>
                        <a:cubicBezTo>
                          <a:pt x="1270" y="744"/>
                          <a:pt x="1359" y="597"/>
                          <a:pt x="1444" y="451"/>
                        </a:cubicBezTo>
                        <a:cubicBezTo>
                          <a:pt x="1529" y="300"/>
                          <a:pt x="1611" y="150"/>
                          <a:pt x="169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" name="Google Shape;425;p29"/>
                  <p:cNvSpPr/>
                  <p:nvPr/>
                </p:nvSpPr>
                <p:spPr>
                  <a:xfrm>
                    <a:off x="7855917" y="3484370"/>
                    <a:ext cx="73467" cy="4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6" h="888" extrusionOk="0">
                        <a:moveTo>
                          <a:pt x="1325" y="0"/>
                        </a:moveTo>
                        <a:lnTo>
                          <a:pt x="1325" y="0"/>
                        </a:lnTo>
                        <a:cubicBezTo>
                          <a:pt x="1253" y="137"/>
                          <a:pt x="1185" y="273"/>
                          <a:pt x="1121" y="413"/>
                        </a:cubicBezTo>
                        <a:cubicBezTo>
                          <a:pt x="1060" y="540"/>
                          <a:pt x="1003" y="673"/>
                          <a:pt x="942" y="804"/>
                        </a:cubicBezTo>
                        <a:lnTo>
                          <a:pt x="942" y="804"/>
                        </a:lnTo>
                        <a:cubicBezTo>
                          <a:pt x="792" y="756"/>
                          <a:pt x="640" y="711"/>
                          <a:pt x="489" y="665"/>
                        </a:cubicBezTo>
                        <a:lnTo>
                          <a:pt x="243" y="597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6" y="570"/>
                          <a:pt x="155" y="597"/>
                          <a:pt x="232" y="632"/>
                        </a:cubicBezTo>
                        <a:lnTo>
                          <a:pt x="472" y="717"/>
                        </a:lnTo>
                        <a:cubicBezTo>
                          <a:pt x="632" y="775"/>
                          <a:pt x="790" y="826"/>
                          <a:pt x="953" y="878"/>
                        </a:cubicBezTo>
                        <a:lnTo>
                          <a:pt x="980" y="887"/>
                        </a:lnTo>
                        <a:lnTo>
                          <a:pt x="990" y="860"/>
                        </a:lnTo>
                        <a:cubicBezTo>
                          <a:pt x="1052" y="717"/>
                          <a:pt x="1110" y="577"/>
                          <a:pt x="1168" y="434"/>
                        </a:cubicBezTo>
                        <a:cubicBezTo>
                          <a:pt x="1223" y="290"/>
                          <a:pt x="1277" y="147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26" name="Google Shape;426;p29"/>
                <p:cNvSpPr/>
                <p:nvPr/>
              </p:nvSpPr>
              <p:spPr>
                <a:xfrm flipH="1">
                  <a:off x="3443526" y="4021888"/>
                  <a:ext cx="197705" cy="204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" h="3643" extrusionOk="0">
                      <a:moveTo>
                        <a:pt x="297" y="0"/>
                      </a:moveTo>
                      <a:lnTo>
                        <a:pt x="297" y="0"/>
                      </a:lnTo>
                      <a:cubicBezTo>
                        <a:pt x="413" y="499"/>
                        <a:pt x="502" y="997"/>
                        <a:pt x="506" y="1510"/>
                      </a:cubicBezTo>
                      <a:cubicBezTo>
                        <a:pt x="509" y="2250"/>
                        <a:pt x="267" y="2947"/>
                        <a:pt x="0" y="3643"/>
                      </a:cubicBezTo>
                      <a:cubicBezTo>
                        <a:pt x="0" y="3643"/>
                        <a:pt x="925" y="2691"/>
                        <a:pt x="1943" y="2039"/>
                      </a:cubicBezTo>
                      <a:cubicBezTo>
                        <a:pt x="2953" y="1387"/>
                        <a:pt x="3479" y="1206"/>
                        <a:pt x="3479" y="1206"/>
                      </a:cubicBezTo>
                      <a:cubicBezTo>
                        <a:pt x="3523" y="1001"/>
                        <a:pt x="3394" y="799"/>
                        <a:pt x="3189" y="752"/>
                      </a:cubicBezTo>
                      <a:cubicBezTo>
                        <a:pt x="2564" y="612"/>
                        <a:pt x="1434" y="383"/>
                        <a:pt x="297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29"/>
                <p:cNvSpPr/>
                <p:nvPr/>
              </p:nvSpPr>
              <p:spPr>
                <a:xfrm flipH="1">
                  <a:off x="2933979" y="3612643"/>
                  <a:ext cx="111532" cy="146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" h="2612" extrusionOk="0">
                      <a:moveTo>
                        <a:pt x="1913" y="0"/>
                      </a:moveTo>
                      <a:cubicBezTo>
                        <a:pt x="1892" y="0"/>
                        <a:pt x="1872" y="10"/>
                        <a:pt x="1858" y="29"/>
                      </a:cubicBezTo>
                      <a:lnTo>
                        <a:pt x="21" y="2507"/>
                      </a:lnTo>
                      <a:cubicBezTo>
                        <a:pt x="1" y="2534"/>
                        <a:pt x="8" y="2578"/>
                        <a:pt x="35" y="2599"/>
                      </a:cubicBezTo>
                      <a:cubicBezTo>
                        <a:pt x="48" y="2607"/>
                        <a:pt x="63" y="2611"/>
                        <a:pt x="77" y="2611"/>
                      </a:cubicBezTo>
                      <a:cubicBezTo>
                        <a:pt x="97" y="2611"/>
                        <a:pt x="117" y="2603"/>
                        <a:pt x="131" y="2585"/>
                      </a:cubicBezTo>
                      <a:lnTo>
                        <a:pt x="1967" y="106"/>
                      </a:lnTo>
                      <a:cubicBezTo>
                        <a:pt x="1987" y="79"/>
                        <a:pt x="1981" y="35"/>
                        <a:pt x="1954" y="15"/>
                      </a:cubicBezTo>
                      <a:cubicBezTo>
                        <a:pt x="1941" y="5"/>
                        <a:pt x="1927" y="0"/>
                        <a:pt x="1913" y="0"/>
                      </a:cubicBezTo>
                      <a:close/>
                    </a:path>
                  </a:pathLst>
                </a:custGeom>
                <a:solidFill>
                  <a:srgbClr val="C982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29"/>
                <p:cNvSpPr/>
                <p:nvPr/>
              </p:nvSpPr>
              <p:spPr>
                <a:xfrm flipH="1">
                  <a:off x="2697858" y="3768038"/>
                  <a:ext cx="87576" cy="14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59" extrusionOk="0">
                      <a:moveTo>
                        <a:pt x="989" y="0"/>
                      </a:moveTo>
                      <a:cubicBezTo>
                        <a:pt x="880" y="0"/>
                        <a:pt x="778" y="69"/>
                        <a:pt x="735" y="173"/>
                      </a:cubicBezTo>
                      <a:lnTo>
                        <a:pt x="496" y="747"/>
                      </a:lnTo>
                      <a:cubicBezTo>
                        <a:pt x="455" y="849"/>
                        <a:pt x="400" y="941"/>
                        <a:pt x="329" y="1027"/>
                      </a:cubicBezTo>
                      <a:cubicBezTo>
                        <a:pt x="1" y="1453"/>
                        <a:pt x="83" y="2068"/>
                        <a:pt x="513" y="2392"/>
                      </a:cubicBezTo>
                      <a:lnTo>
                        <a:pt x="864" y="2658"/>
                      </a:lnTo>
                      <a:lnTo>
                        <a:pt x="1561" y="1744"/>
                      </a:lnTo>
                      <a:lnTo>
                        <a:pt x="874" y="1225"/>
                      </a:lnTo>
                      <a:cubicBezTo>
                        <a:pt x="878" y="1215"/>
                        <a:pt x="885" y="1204"/>
                        <a:pt x="891" y="1191"/>
                      </a:cubicBezTo>
                      <a:lnTo>
                        <a:pt x="1230" y="368"/>
                      </a:lnTo>
                      <a:cubicBezTo>
                        <a:pt x="1288" y="228"/>
                        <a:pt x="1216" y="65"/>
                        <a:pt x="1069" y="13"/>
                      </a:cubicBezTo>
                      <a:cubicBezTo>
                        <a:pt x="1042" y="4"/>
                        <a:pt x="1016" y="0"/>
                        <a:pt x="989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29"/>
                <p:cNvSpPr/>
                <p:nvPr/>
              </p:nvSpPr>
              <p:spPr>
                <a:xfrm flipH="1">
                  <a:off x="2970495" y="4289426"/>
                  <a:ext cx="203708" cy="454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" h="8102" extrusionOk="0">
                      <a:moveTo>
                        <a:pt x="3084" y="0"/>
                      </a:moveTo>
                      <a:cubicBezTo>
                        <a:pt x="2495" y="133"/>
                        <a:pt x="1833" y="209"/>
                        <a:pt x="1091" y="209"/>
                      </a:cubicBezTo>
                      <a:cubicBezTo>
                        <a:pt x="745" y="209"/>
                        <a:pt x="382" y="192"/>
                        <a:pt x="1" y="158"/>
                      </a:cubicBezTo>
                      <a:lnTo>
                        <a:pt x="1" y="158"/>
                      </a:lnTo>
                      <a:cubicBezTo>
                        <a:pt x="1" y="158"/>
                        <a:pt x="2459" y="4687"/>
                        <a:pt x="2469" y="8101"/>
                      </a:cubicBezTo>
                      <a:lnTo>
                        <a:pt x="3630" y="8098"/>
                      </a:lnTo>
                      <a:cubicBezTo>
                        <a:pt x="3630" y="8098"/>
                        <a:pt x="3244" y="3790"/>
                        <a:pt x="3084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29"/>
                <p:cNvSpPr/>
                <p:nvPr/>
              </p:nvSpPr>
              <p:spPr>
                <a:xfrm flipH="1">
                  <a:off x="2990294" y="3911204"/>
                  <a:ext cx="283430" cy="194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2" h="3463" extrusionOk="0">
                      <a:moveTo>
                        <a:pt x="5052" y="1"/>
                      </a:moveTo>
                      <a:cubicBezTo>
                        <a:pt x="4772" y="273"/>
                        <a:pt x="4404" y="536"/>
                        <a:pt x="3933" y="772"/>
                      </a:cubicBezTo>
                      <a:cubicBezTo>
                        <a:pt x="3479" y="994"/>
                        <a:pt x="3072" y="1199"/>
                        <a:pt x="2714" y="1379"/>
                      </a:cubicBezTo>
                      <a:cubicBezTo>
                        <a:pt x="2553" y="1458"/>
                        <a:pt x="2403" y="1537"/>
                        <a:pt x="2263" y="1609"/>
                      </a:cubicBezTo>
                      <a:cubicBezTo>
                        <a:pt x="1400" y="2046"/>
                        <a:pt x="837" y="2339"/>
                        <a:pt x="509" y="2513"/>
                      </a:cubicBezTo>
                      <a:cubicBezTo>
                        <a:pt x="270" y="2639"/>
                        <a:pt x="103" y="2868"/>
                        <a:pt x="58" y="3131"/>
                      </a:cubicBezTo>
                      <a:cubicBezTo>
                        <a:pt x="38" y="3237"/>
                        <a:pt x="21" y="3350"/>
                        <a:pt x="0" y="3462"/>
                      </a:cubicBezTo>
                      <a:cubicBezTo>
                        <a:pt x="594" y="3455"/>
                        <a:pt x="1168" y="3445"/>
                        <a:pt x="1713" y="3424"/>
                      </a:cubicBezTo>
                      <a:cubicBezTo>
                        <a:pt x="1816" y="3418"/>
                        <a:pt x="1918" y="3415"/>
                        <a:pt x="2021" y="3407"/>
                      </a:cubicBezTo>
                      <a:cubicBezTo>
                        <a:pt x="2243" y="3397"/>
                        <a:pt x="2458" y="3383"/>
                        <a:pt x="2673" y="3366"/>
                      </a:cubicBezTo>
                      <a:cubicBezTo>
                        <a:pt x="2860" y="3350"/>
                        <a:pt x="3045" y="3333"/>
                        <a:pt x="3226" y="3312"/>
                      </a:cubicBezTo>
                      <a:lnTo>
                        <a:pt x="3240" y="3312"/>
                      </a:lnTo>
                      <a:cubicBezTo>
                        <a:pt x="3328" y="3301"/>
                        <a:pt x="3417" y="3292"/>
                        <a:pt x="3506" y="3278"/>
                      </a:cubicBezTo>
                      <a:cubicBezTo>
                        <a:pt x="3591" y="3268"/>
                        <a:pt x="3676" y="3257"/>
                        <a:pt x="3758" y="3243"/>
                      </a:cubicBezTo>
                      <a:cubicBezTo>
                        <a:pt x="3769" y="3243"/>
                        <a:pt x="3775" y="3243"/>
                        <a:pt x="3782" y="3240"/>
                      </a:cubicBezTo>
                      <a:cubicBezTo>
                        <a:pt x="3864" y="3230"/>
                        <a:pt x="3943" y="3216"/>
                        <a:pt x="4024" y="3202"/>
                      </a:cubicBezTo>
                      <a:cubicBezTo>
                        <a:pt x="4035" y="3199"/>
                        <a:pt x="4048" y="3199"/>
                        <a:pt x="4059" y="3196"/>
                      </a:cubicBezTo>
                      <a:cubicBezTo>
                        <a:pt x="4130" y="3182"/>
                        <a:pt x="4205" y="3169"/>
                        <a:pt x="4278" y="3155"/>
                      </a:cubicBezTo>
                      <a:cubicBezTo>
                        <a:pt x="4284" y="3155"/>
                        <a:pt x="4294" y="3155"/>
                        <a:pt x="4301" y="3152"/>
                      </a:cubicBezTo>
                      <a:cubicBezTo>
                        <a:pt x="4376" y="3138"/>
                        <a:pt x="4451" y="3120"/>
                        <a:pt x="4523" y="3104"/>
                      </a:cubicBezTo>
                      <a:cubicBezTo>
                        <a:pt x="4540" y="3100"/>
                        <a:pt x="4557" y="3097"/>
                        <a:pt x="4571" y="3093"/>
                      </a:cubicBezTo>
                      <a:cubicBezTo>
                        <a:pt x="4646" y="3076"/>
                        <a:pt x="4721" y="3059"/>
                        <a:pt x="4793" y="3043"/>
                      </a:cubicBezTo>
                      <a:cubicBezTo>
                        <a:pt x="4803" y="2626"/>
                        <a:pt x="4823" y="2264"/>
                        <a:pt x="4858" y="1973"/>
                      </a:cubicBezTo>
                      <a:cubicBezTo>
                        <a:pt x="4916" y="1431"/>
                        <a:pt x="4990" y="752"/>
                        <a:pt x="5052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29"/>
                <p:cNvSpPr/>
                <p:nvPr/>
              </p:nvSpPr>
              <p:spPr>
                <a:xfrm flipH="1">
                  <a:off x="2727919" y="3885398"/>
                  <a:ext cx="227552" cy="29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5293" extrusionOk="0">
                      <a:moveTo>
                        <a:pt x="3281" y="0"/>
                      </a:moveTo>
                      <a:cubicBezTo>
                        <a:pt x="2588" y="1553"/>
                        <a:pt x="1636" y="2488"/>
                        <a:pt x="431" y="3052"/>
                      </a:cubicBezTo>
                      <a:cubicBezTo>
                        <a:pt x="431" y="3052"/>
                        <a:pt x="1" y="3485"/>
                        <a:pt x="472" y="4547"/>
                      </a:cubicBezTo>
                      <a:cubicBezTo>
                        <a:pt x="746" y="5162"/>
                        <a:pt x="1019" y="5292"/>
                        <a:pt x="1200" y="5292"/>
                      </a:cubicBezTo>
                      <a:cubicBezTo>
                        <a:pt x="1333" y="5292"/>
                        <a:pt x="1417" y="5223"/>
                        <a:pt x="1417" y="5223"/>
                      </a:cubicBezTo>
                      <a:cubicBezTo>
                        <a:pt x="3373" y="3417"/>
                        <a:pt x="4049" y="481"/>
                        <a:pt x="4056" y="464"/>
                      </a:cubicBezTo>
                      <a:lnTo>
                        <a:pt x="3281" y="0"/>
                      </a:ln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29"/>
                <p:cNvSpPr/>
                <p:nvPr/>
              </p:nvSpPr>
              <p:spPr>
                <a:xfrm flipH="1">
                  <a:off x="2866732" y="4056557"/>
                  <a:ext cx="851299" cy="68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4" h="12253" extrusionOk="0">
                      <a:moveTo>
                        <a:pt x="14003" y="1"/>
                      </a:moveTo>
                      <a:cubicBezTo>
                        <a:pt x="13600" y="189"/>
                        <a:pt x="13170" y="335"/>
                        <a:pt x="12713" y="452"/>
                      </a:cubicBezTo>
                      <a:cubicBezTo>
                        <a:pt x="12641" y="468"/>
                        <a:pt x="12566" y="485"/>
                        <a:pt x="12491" y="502"/>
                      </a:cubicBezTo>
                      <a:cubicBezTo>
                        <a:pt x="12477" y="506"/>
                        <a:pt x="12460" y="509"/>
                        <a:pt x="12443" y="513"/>
                      </a:cubicBezTo>
                      <a:cubicBezTo>
                        <a:pt x="12371" y="529"/>
                        <a:pt x="12296" y="547"/>
                        <a:pt x="12221" y="561"/>
                      </a:cubicBezTo>
                      <a:cubicBezTo>
                        <a:pt x="12214" y="564"/>
                        <a:pt x="12204" y="564"/>
                        <a:pt x="12198" y="564"/>
                      </a:cubicBezTo>
                      <a:cubicBezTo>
                        <a:pt x="12125" y="578"/>
                        <a:pt x="12050" y="591"/>
                        <a:pt x="11979" y="605"/>
                      </a:cubicBezTo>
                      <a:cubicBezTo>
                        <a:pt x="11968" y="608"/>
                        <a:pt x="11955" y="608"/>
                        <a:pt x="11944" y="611"/>
                      </a:cubicBezTo>
                      <a:cubicBezTo>
                        <a:pt x="11863" y="625"/>
                        <a:pt x="11784" y="639"/>
                        <a:pt x="11702" y="649"/>
                      </a:cubicBezTo>
                      <a:cubicBezTo>
                        <a:pt x="11695" y="652"/>
                        <a:pt x="11689" y="652"/>
                        <a:pt x="11678" y="652"/>
                      </a:cubicBezTo>
                      <a:cubicBezTo>
                        <a:pt x="11596" y="666"/>
                        <a:pt x="11511" y="677"/>
                        <a:pt x="11426" y="687"/>
                      </a:cubicBezTo>
                      <a:cubicBezTo>
                        <a:pt x="11337" y="701"/>
                        <a:pt x="11248" y="710"/>
                        <a:pt x="11160" y="721"/>
                      </a:cubicBezTo>
                      <a:lnTo>
                        <a:pt x="11146" y="721"/>
                      </a:lnTo>
                      <a:cubicBezTo>
                        <a:pt x="10965" y="742"/>
                        <a:pt x="10780" y="759"/>
                        <a:pt x="10593" y="775"/>
                      </a:cubicBezTo>
                      <a:cubicBezTo>
                        <a:pt x="10378" y="792"/>
                        <a:pt x="10163" y="806"/>
                        <a:pt x="9941" y="816"/>
                      </a:cubicBezTo>
                      <a:cubicBezTo>
                        <a:pt x="9838" y="824"/>
                        <a:pt x="9736" y="827"/>
                        <a:pt x="9633" y="833"/>
                      </a:cubicBezTo>
                      <a:cubicBezTo>
                        <a:pt x="9088" y="854"/>
                        <a:pt x="8514" y="864"/>
                        <a:pt x="7920" y="871"/>
                      </a:cubicBezTo>
                      <a:cubicBezTo>
                        <a:pt x="7910" y="929"/>
                        <a:pt x="7900" y="984"/>
                        <a:pt x="7889" y="1035"/>
                      </a:cubicBezTo>
                      <a:cubicBezTo>
                        <a:pt x="7876" y="1123"/>
                        <a:pt x="7859" y="1209"/>
                        <a:pt x="7845" y="1281"/>
                      </a:cubicBezTo>
                      <a:cubicBezTo>
                        <a:pt x="7845" y="1298"/>
                        <a:pt x="7842" y="1312"/>
                        <a:pt x="7835" y="1325"/>
                      </a:cubicBezTo>
                      <a:cubicBezTo>
                        <a:pt x="7835" y="1328"/>
                        <a:pt x="7835" y="1332"/>
                        <a:pt x="7831" y="1336"/>
                      </a:cubicBezTo>
                      <a:cubicBezTo>
                        <a:pt x="7828" y="1349"/>
                        <a:pt x="7824" y="1363"/>
                        <a:pt x="7818" y="1377"/>
                      </a:cubicBezTo>
                      <a:cubicBezTo>
                        <a:pt x="7810" y="1390"/>
                        <a:pt x="7804" y="1404"/>
                        <a:pt x="7797" y="1417"/>
                      </a:cubicBezTo>
                      <a:cubicBezTo>
                        <a:pt x="7797" y="1417"/>
                        <a:pt x="7794" y="1421"/>
                        <a:pt x="7794" y="1424"/>
                      </a:cubicBezTo>
                      <a:cubicBezTo>
                        <a:pt x="7787" y="1435"/>
                        <a:pt x="7777" y="1448"/>
                        <a:pt x="7769" y="1458"/>
                      </a:cubicBezTo>
                      <a:cubicBezTo>
                        <a:pt x="7701" y="1547"/>
                        <a:pt x="7602" y="1605"/>
                        <a:pt x="7490" y="1619"/>
                      </a:cubicBezTo>
                      <a:cubicBezTo>
                        <a:pt x="7298" y="1642"/>
                        <a:pt x="7031" y="1666"/>
                        <a:pt x="6730" y="1666"/>
                      </a:cubicBezTo>
                      <a:cubicBezTo>
                        <a:pt x="6107" y="1666"/>
                        <a:pt x="5339" y="1566"/>
                        <a:pt x="4790" y="1161"/>
                      </a:cubicBezTo>
                      <a:cubicBezTo>
                        <a:pt x="4681" y="1079"/>
                        <a:pt x="4623" y="946"/>
                        <a:pt x="4632" y="810"/>
                      </a:cubicBezTo>
                      <a:cubicBezTo>
                        <a:pt x="4636" y="796"/>
                        <a:pt x="4636" y="783"/>
                        <a:pt x="4640" y="765"/>
                      </a:cubicBezTo>
                      <a:lnTo>
                        <a:pt x="4677" y="591"/>
                      </a:lnTo>
                      <a:lnTo>
                        <a:pt x="4677" y="591"/>
                      </a:lnTo>
                      <a:cubicBezTo>
                        <a:pt x="4677" y="591"/>
                        <a:pt x="3704" y="1038"/>
                        <a:pt x="2830" y="1676"/>
                      </a:cubicBezTo>
                      <a:cubicBezTo>
                        <a:pt x="1953" y="2315"/>
                        <a:pt x="1458" y="2848"/>
                        <a:pt x="1458" y="2848"/>
                      </a:cubicBezTo>
                      <a:cubicBezTo>
                        <a:pt x="1277" y="3322"/>
                        <a:pt x="1086" y="3793"/>
                        <a:pt x="963" y="4285"/>
                      </a:cubicBezTo>
                      <a:cubicBezTo>
                        <a:pt x="0" y="8186"/>
                        <a:pt x="1138" y="11986"/>
                        <a:pt x="1215" y="12252"/>
                      </a:cubicBezTo>
                      <a:lnTo>
                        <a:pt x="12163" y="12252"/>
                      </a:lnTo>
                      <a:cubicBezTo>
                        <a:pt x="12153" y="8838"/>
                        <a:pt x="9695" y="4309"/>
                        <a:pt x="9695" y="4309"/>
                      </a:cubicBezTo>
                      <a:lnTo>
                        <a:pt x="9695" y="4309"/>
                      </a:lnTo>
                      <a:cubicBezTo>
                        <a:pt x="10076" y="4343"/>
                        <a:pt x="10439" y="4360"/>
                        <a:pt x="10785" y="4360"/>
                      </a:cubicBezTo>
                      <a:cubicBezTo>
                        <a:pt x="11527" y="4360"/>
                        <a:pt x="12189" y="4284"/>
                        <a:pt x="12778" y="4151"/>
                      </a:cubicBezTo>
                      <a:cubicBezTo>
                        <a:pt x="13843" y="3909"/>
                        <a:pt x="14106" y="3698"/>
                        <a:pt x="14703" y="3100"/>
                      </a:cubicBezTo>
                      <a:cubicBezTo>
                        <a:pt x="14914" y="2889"/>
                        <a:pt x="15174" y="2298"/>
                        <a:pt x="14999" y="2182"/>
                      </a:cubicBezTo>
                      <a:cubicBezTo>
                        <a:pt x="14569" y="1892"/>
                        <a:pt x="14188" y="1462"/>
                        <a:pt x="1400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29"/>
                <p:cNvSpPr/>
                <p:nvPr/>
              </p:nvSpPr>
              <p:spPr>
                <a:xfrm flipH="1">
                  <a:off x="3525153" y="4307995"/>
                  <a:ext cx="154787" cy="432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9" h="8907" extrusionOk="0">
                      <a:moveTo>
                        <a:pt x="2759" y="0"/>
                      </a:moveTo>
                      <a:cubicBezTo>
                        <a:pt x="2759" y="1"/>
                        <a:pt x="1609" y="1407"/>
                        <a:pt x="803" y="4424"/>
                      </a:cubicBezTo>
                      <a:cubicBezTo>
                        <a:pt x="1" y="7439"/>
                        <a:pt x="114" y="8907"/>
                        <a:pt x="114" y="8907"/>
                      </a:cubicBezTo>
                      <a:lnTo>
                        <a:pt x="2182" y="8848"/>
                      </a:lnTo>
                      <a:cubicBezTo>
                        <a:pt x="2182" y="8848"/>
                        <a:pt x="172" y="5517"/>
                        <a:pt x="2759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29"/>
                <p:cNvSpPr/>
                <p:nvPr/>
              </p:nvSpPr>
              <p:spPr>
                <a:xfrm rot="498630" flipH="1">
                  <a:off x="3080882" y="4226449"/>
                  <a:ext cx="144070" cy="8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752" extrusionOk="0">
                      <a:moveTo>
                        <a:pt x="5" y="1"/>
                      </a:moveTo>
                      <a:cubicBezTo>
                        <a:pt x="1" y="1"/>
                        <a:pt x="7" y="14"/>
                        <a:pt x="24" y="42"/>
                      </a:cubicBezTo>
                      <a:cubicBezTo>
                        <a:pt x="284" y="458"/>
                        <a:pt x="1011" y="1421"/>
                        <a:pt x="1011" y="1421"/>
                      </a:cubicBezTo>
                      <a:cubicBezTo>
                        <a:pt x="1011" y="1421"/>
                        <a:pt x="2842" y="1751"/>
                        <a:pt x="2915" y="1751"/>
                      </a:cubicBezTo>
                      <a:cubicBezTo>
                        <a:pt x="2935" y="1751"/>
                        <a:pt x="2828" y="1727"/>
                        <a:pt x="2523" y="1666"/>
                      </a:cubicBezTo>
                      <a:cubicBezTo>
                        <a:pt x="1212" y="1405"/>
                        <a:pt x="49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29"/>
                <p:cNvSpPr/>
                <p:nvPr/>
              </p:nvSpPr>
              <p:spPr>
                <a:xfrm flipH="1">
                  <a:off x="2660497" y="3810449"/>
                  <a:ext cx="52344" cy="41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278" y="0"/>
                      </a:moveTo>
                      <a:cubicBezTo>
                        <a:pt x="199" y="0"/>
                        <a:pt x="121" y="39"/>
                        <a:pt x="76" y="111"/>
                      </a:cubicBezTo>
                      <a:cubicBezTo>
                        <a:pt x="1" y="223"/>
                        <a:pt x="35" y="369"/>
                        <a:pt x="144" y="445"/>
                      </a:cubicBezTo>
                      <a:lnTo>
                        <a:pt x="526" y="694"/>
                      </a:lnTo>
                      <a:cubicBezTo>
                        <a:pt x="566" y="720"/>
                        <a:pt x="611" y="733"/>
                        <a:pt x="656" y="733"/>
                      </a:cubicBezTo>
                      <a:cubicBezTo>
                        <a:pt x="735" y="733"/>
                        <a:pt x="813" y="694"/>
                        <a:pt x="861" y="623"/>
                      </a:cubicBezTo>
                      <a:cubicBezTo>
                        <a:pt x="932" y="510"/>
                        <a:pt x="902" y="360"/>
                        <a:pt x="789" y="288"/>
                      </a:cubicBezTo>
                      <a:lnTo>
                        <a:pt x="410" y="38"/>
                      </a:lnTo>
                      <a:cubicBezTo>
                        <a:pt x="369" y="13"/>
                        <a:pt x="323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29"/>
                <p:cNvSpPr/>
                <p:nvPr/>
              </p:nvSpPr>
              <p:spPr>
                <a:xfrm flipH="1">
                  <a:off x="2696345" y="3883771"/>
                  <a:ext cx="46565" cy="2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512" extrusionOk="0">
                      <a:moveTo>
                        <a:pt x="223" y="1"/>
                      </a:moveTo>
                      <a:cubicBezTo>
                        <a:pt x="135" y="1"/>
                        <a:pt x="57" y="58"/>
                        <a:pt x="31" y="145"/>
                      </a:cubicBezTo>
                      <a:cubicBezTo>
                        <a:pt x="1" y="250"/>
                        <a:pt x="62" y="363"/>
                        <a:pt x="168" y="394"/>
                      </a:cubicBezTo>
                      <a:lnTo>
                        <a:pt x="550" y="504"/>
                      </a:lnTo>
                      <a:cubicBezTo>
                        <a:pt x="569" y="509"/>
                        <a:pt x="587" y="511"/>
                        <a:pt x="605" y="511"/>
                      </a:cubicBezTo>
                      <a:cubicBezTo>
                        <a:pt x="693" y="511"/>
                        <a:pt x="774" y="454"/>
                        <a:pt x="800" y="367"/>
                      </a:cubicBezTo>
                      <a:cubicBezTo>
                        <a:pt x="830" y="261"/>
                        <a:pt x="768" y="148"/>
                        <a:pt x="663" y="118"/>
                      </a:cubicBezTo>
                      <a:lnTo>
                        <a:pt x="280" y="9"/>
                      </a:lnTo>
                      <a:cubicBezTo>
                        <a:pt x="261" y="3"/>
                        <a:pt x="242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29"/>
                <p:cNvSpPr/>
                <p:nvPr/>
              </p:nvSpPr>
              <p:spPr>
                <a:xfrm flipH="1">
                  <a:off x="2685405" y="3860883"/>
                  <a:ext cx="54476" cy="36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277" y="1"/>
                      </a:moveTo>
                      <a:cubicBezTo>
                        <a:pt x="180" y="1"/>
                        <a:pt x="88" y="59"/>
                        <a:pt x="49" y="154"/>
                      </a:cubicBezTo>
                      <a:cubicBezTo>
                        <a:pt x="1" y="277"/>
                        <a:pt x="62" y="417"/>
                        <a:pt x="185" y="468"/>
                      </a:cubicBezTo>
                      <a:lnTo>
                        <a:pt x="605" y="635"/>
                      </a:lnTo>
                      <a:cubicBezTo>
                        <a:pt x="636" y="647"/>
                        <a:pt x="667" y="653"/>
                        <a:pt x="698" y="653"/>
                      </a:cubicBezTo>
                      <a:cubicBezTo>
                        <a:pt x="794" y="653"/>
                        <a:pt x="883" y="595"/>
                        <a:pt x="919" y="502"/>
                      </a:cubicBezTo>
                      <a:cubicBezTo>
                        <a:pt x="971" y="376"/>
                        <a:pt x="909" y="236"/>
                        <a:pt x="786" y="187"/>
                      </a:cubicBezTo>
                      <a:lnTo>
                        <a:pt x="363" y="17"/>
                      </a:lnTo>
                      <a:cubicBezTo>
                        <a:pt x="335" y="6"/>
                        <a:pt x="306" y="1"/>
                        <a:pt x="277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29"/>
                <p:cNvSpPr/>
                <p:nvPr/>
              </p:nvSpPr>
              <p:spPr>
                <a:xfrm flipH="1">
                  <a:off x="2672222" y="3839340"/>
                  <a:ext cx="54419" cy="3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2" extrusionOk="0">
                      <a:moveTo>
                        <a:pt x="275" y="0"/>
                      </a:moveTo>
                      <a:cubicBezTo>
                        <a:pt x="178" y="0"/>
                        <a:pt x="88" y="58"/>
                        <a:pt x="52" y="152"/>
                      </a:cubicBezTo>
                      <a:cubicBezTo>
                        <a:pt x="1" y="275"/>
                        <a:pt x="62" y="418"/>
                        <a:pt x="185" y="466"/>
                      </a:cubicBezTo>
                      <a:lnTo>
                        <a:pt x="609" y="633"/>
                      </a:lnTo>
                      <a:cubicBezTo>
                        <a:pt x="638" y="645"/>
                        <a:pt x="669" y="651"/>
                        <a:pt x="699" y="651"/>
                      </a:cubicBezTo>
                      <a:cubicBezTo>
                        <a:pt x="794" y="651"/>
                        <a:pt x="883" y="593"/>
                        <a:pt x="922" y="500"/>
                      </a:cubicBezTo>
                      <a:cubicBezTo>
                        <a:pt x="970" y="377"/>
                        <a:pt x="912" y="234"/>
                        <a:pt x="786" y="186"/>
                      </a:cubicBezTo>
                      <a:lnTo>
                        <a:pt x="366" y="18"/>
                      </a:lnTo>
                      <a:cubicBezTo>
                        <a:pt x="336" y="6"/>
                        <a:pt x="305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29"/>
                <p:cNvSpPr/>
                <p:nvPr/>
              </p:nvSpPr>
              <p:spPr>
                <a:xfrm flipH="1">
                  <a:off x="2952378" y="3873281"/>
                  <a:ext cx="148279" cy="870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15520" extrusionOk="0">
                      <a:moveTo>
                        <a:pt x="2192" y="1"/>
                      </a:moveTo>
                      <a:lnTo>
                        <a:pt x="783" y="1445"/>
                      </a:lnTo>
                      <a:cubicBezTo>
                        <a:pt x="1" y="4349"/>
                        <a:pt x="315" y="15382"/>
                        <a:pt x="328" y="15519"/>
                      </a:cubicBezTo>
                      <a:lnTo>
                        <a:pt x="2319" y="15516"/>
                      </a:lnTo>
                      <a:cubicBezTo>
                        <a:pt x="2319" y="15447"/>
                        <a:pt x="2643" y="13143"/>
                        <a:pt x="2155" y="9805"/>
                      </a:cubicBezTo>
                      <a:cubicBezTo>
                        <a:pt x="1667" y="6459"/>
                        <a:pt x="2176" y="83"/>
                        <a:pt x="2192" y="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29"/>
                <p:cNvSpPr/>
                <p:nvPr/>
              </p:nvSpPr>
              <p:spPr>
                <a:xfrm flipH="1">
                  <a:off x="2919920" y="3428469"/>
                  <a:ext cx="738926" cy="72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1" h="12862" extrusionOk="0">
                      <a:moveTo>
                        <a:pt x="6728" y="0"/>
                      </a:moveTo>
                      <a:cubicBezTo>
                        <a:pt x="6558" y="392"/>
                        <a:pt x="6052" y="837"/>
                        <a:pt x="5708" y="1144"/>
                      </a:cubicBezTo>
                      <a:cubicBezTo>
                        <a:pt x="4670" y="2079"/>
                        <a:pt x="3287" y="2181"/>
                        <a:pt x="1980" y="2677"/>
                      </a:cubicBezTo>
                      <a:cubicBezTo>
                        <a:pt x="1567" y="2833"/>
                        <a:pt x="1157" y="3045"/>
                        <a:pt x="881" y="3389"/>
                      </a:cubicBezTo>
                      <a:cubicBezTo>
                        <a:pt x="567" y="3778"/>
                        <a:pt x="454" y="4287"/>
                        <a:pt x="365" y="4779"/>
                      </a:cubicBezTo>
                      <a:cubicBezTo>
                        <a:pt x="123" y="6127"/>
                        <a:pt x="1" y="7517"/>
                        <a:pt x="246" y="8865"/>
                      </a:cubicBezTo>
                      <a:cubicBezTo>
                        <a:pt x="355" y="9472"/>
                        <a:pt x="536" y="10070"/>
                        <a:pt x="676" y="10671"/>
                      </a:cubicBezTo>
                      <a:cubicBezTo>
                        <a:pt x="1728" y="11026"/>
                        <a:pt x="2775" y="11238"/>
                        <a:pt x="3349" y="11367"/>
                      </a:cubicBezTo>
                      <a:cubicBezTo>
                        <a:pt x="3540" y="11412"/>
                        <a:pt x="3659" y="11596"/>
                        <a:pt x="3622" y="11787"/>
                      </a:cubicBezTo>
                      <a:lnTo>
                        <a:pt x="3585" y="11961"/>
                      </a:lnTo>
                      <a:cubicBezTo>
                        <a:pt x="3581" y="11979"/>
                        <a:pt x="3581" y="11992"/>
                        <a:pt x="3577" y="12006"/>
                      </a:cubicBezTo>
                      <a:cubicBezTo>
                        <a:pt x="3568" y="12142"/>
                        <a:pt x="3626" y="12275"/>
                        <a:pt x="3735" y="12357"/>
                      </a:cubicBezTo>
                      <a:cubicBezTo>
                        <a:pt x="4284" y="12762"/>
                        <a:pt x="5052" y="12862"/>
                        <a:pt x="5675" y="12862"/>
                      </a:cubicBezTo>
                      <a:cubicBezTo>
                        <a:pt x="5976" y="12862"/>
                        <a:pt x="6243" y="12838"/>
                        <a:pt x="6435" y="12815"/>
                      </a:cubicBezTo>
                      <a:cubicBezTo>
                        <a:pt x="6616" y="12795"/>
                        <a:pt x="6760" y="12658"/>
                        <a:pt x="6790" y="12477"/>
                      </a:cubicBezTo>
                      <a:cubicBezTo>
                        <a:pt x="6804" y="12405"/>
                        <a:pt x="6821" y="12319"/>
                        <a:pt x="6834" y="12231"/>
                      </a:cubicBezTo>
                      <a:cubicBezTo>
                        <a:pt x="6845" y="12180"/>
                        <a:pt x="6855" y="12125"/>
                        <a:pt x="6865" y="12067"/>
                      </a:cubicBezTo>
                      <a:cubicBezTo>
                        <a:pt x="6886" y="11955"/>
                        <a:pt x="6903" y="11842"/>
                        <a:pt x="6923" y="11736"/>
                      </a:cubicBezTo>
                      <a:cubicBezTo>
                        <a:pt x="6968" y="11473"/>
                        <a:pt x="7135" y="11244"/>
                        <a:pt x="7374" y="11118"/>
                      </a:cubicBezTo>
                      <a:cubicBezTo>
                        <a:pt x="7702" y="10944"/>
                        <a:pt x="8265" y="10651"/>
                        <a:pt x="9128" y="10214"/>
                      </a:cubicBezTo>
                      <a:cubicBezTo>
                        <a:pt x="9268" y="10142"/>
                        <a:pt x="9418" y="10063"/>
                        <a:pt x="9579" y="9984"/>
                      </a:cubicBezTo>
                      <a:cubicBezTo>
                        <a:pt x="9937" y="9804"/>
                        <a:pt x="10344" y="9599"/>
                        <a:pt x="10798" y="9377"/>
                      </a:cubicBezTo>
                      <a:cubicBezTo>
                        <a:pt x="11269" y="9141"/>
                        <a:pt x="11637" y="8878"/>
                        <a:pt x="11917" y="8606"/>
                      </a:cubicBezTo>
                      <a:cubicBezTo>
                        <a:pt x="13170" y="7383"/>
                        <a:pt x="12712" y="5899"/>
                        <a:pt x="12064" y="5298"/>
                      </a:cubicBezTo>
                      <a:cubicBezTo>
                        <a:pt x="11982" y="5226"/>
                        <a:pt x="11896" y="5165"/>
                        <a:pt x="11814" y="5120"/>
                      </a:cubicBezTo>
                      <a:cubicBezTo>
                        <a:pt x="10954" y="4659"/>
                        <a:pt x="11094" y="3693"/>
                        <a:pt x="10869" y="2864"/>
                      </a:cubicBezTo>
                      <a:cubicBezTo>
                        <a:pt x="10856" y="2813"/>
                        <a:pt x="10842" y="2765"/>
                        <a:pt x="10825" y="2713"/>
                      </a:cubicBezTo>
                      <a:cubicBezTo>
                        <a:pt x="10811" y="2677"/>
                        <a:pt x="10798" y="2642"/>
                        <a:pt x="10787" y="2604"/>
                      </a:cubicBezTo>
                      <a:cubicBezTo>
                        <a:pt x="10678" y="2294"/>
                        <a:pt x="10552" y="2004"/>
                        <a:pt x="10412" y="1730"/>
                      </a:cubicBezTo>
                      <a:cubicBezTo>
                        <a:pt x="9323" y="137"/>
                        <a:pt x="6728" y="0"/>
                        <a:pt x="672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29"/>
                <p:cNvSpPr/>
                <p:nvPr/>
              </p:nvSpPr>
              <p:spPr>
                <a:xfrm flipH="1">
                  <a:off x="3022607" y="3425720"/>
                  <a:ext cx="286572" cy="129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2313" extrusionOk="0">
                      <a:moveTo>
                        <a:pt x="686" y="0"/>
                      </a:moveTo>
                      <a:cubicBezTo>
                        <a:pt x="266" y="0"/>
                        <a:pt x="1" y="38"/>
                        <a:pt x="1" y="38"/>
                      </a:cubicBezTo>
                      <a:cubicBezTo>
                        <a:pt x="14" y="38"/>
                        <a:pt x="79" y="30"/>
                        <a:pt x="190" y="30"/>
                      </a:cubicBezTo>
                      <a:cubicBezTo>
                        <a:pt x="586" y="30"/>
                        <a:pt x="1564" y="132"/>
                        <a:pt x="2848" y="1067"/>
                      </a:cubicBezTo>
                      <a:cubicBezTo>
                        <a:pt x="4279" y="2113"/>
                        <a:pt x="4460" y="2313"/>
                        <a:pt x="4528" y="2313"/>
                      </a:cubicBezTo>
                      <a:cubicBezTo>
                        <a:pt x="4538" y="2313"/>
                        <a:pt x="4545" y="2308"/>
                        <a:pt x="4554" y="2302"/>
                      </a:cubicBezTo>
                      <a:cubicBezTo>
                        <a:pt x="4626" y="2255"/>
                        <a:pt x="5107" y="1513"/>
                        <a:pt x="3479" y="643"/>
                      </a:cubicBezTo>
                      <a:cubicBezTo>
                        <a:pt x="2466" y="103"/>
                        <a:pt x="1371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29"/>
                <p:cNvSpPr/>
                <p:nvPr/>
              </p:nvSpPr>
              <p:spPr>
                <a:xfrm flipH="1">
                  <a:off x="3297734" y="3986483"/>
                  <a:ext cx="379629" cy="163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3023" extrusionOk="0">
                      <a:moveTo>
                        <a:pt x="268" y="0"/>
                      </a:moveTo>
                      <a:cubicBezTo>
                        <a:pt x="0" y="0"/>
                        <a:pt x="153" y="744"/>
                        <a:pt x="153" y="744"/>
                      </a:cubicBezTo>
                      <a:cubicBezTo>
                        <a:pt x="153" y="744"/>
                        <a:pt x="2850" y="1189"/>
                        <a:pt x="3304" y="1506"/>
                      </a:cubicBezTo>
                      <a:cubicBezTo>
                        <a:pt x="3758" y="1819"/>
                        <a:pt x="3037" y="2889"/>
                        <a:pt x="4273" y="2977"/>
                      </a:cubicBezTo>
                      <a:cubicBezTo>
                        <a:pt x="4760" y="3012"/>
                        <a:pt x="5216" y="3022"/>
                        <a:pt x="5590" y="3022"/>
                      </a:cubicBezTo>
                      <a:cubicBezTo>
                        <a:pt x="6009" y="3022"/>
                        <a:pt x="6324" y="3009"/>
                        <a:pt x="6465" y="3002"/>
                      </a:cubicBezTo>
                      <a:lnTo>
                        <a:pt x="6465" y="3002"/>
                      </a:lnTo>
                      <a:cubicBezTo>
                        <a:pt x="6470" y="3002"/>
                        <a:pt x="6474" y="3002"/>
                        <a:pt x="6478" y="3002"/>
                      </a:cubicBezTo>
                      <a:cubicBezTo>
                        <a:pt x="6494" y="3002"/>
                        <a:pt x="6507" y="3002"/>
                        <a:pt x="6516" y="3001"/>
                      </a:cubicBezTo>
                      <a:cubicBezTo>
                        <a:pt x="6546" y="2997"/>
                        <a:pt x="6564" y="2997"/>
                        <a:pt x="6564" y="2997"/>
                      </a:cubicBezTo>
                      <a:lnTo>
                        <a:pt x="6546" y="2997"/>
                      </a:lnTo>
                      <a:cubicBezTo>
                        <a:pt x="6546" y="2997"/>
                        <a:pt x="6518" y="2999"/>
                        <a:pt x="6465" y="3002"/>
                      </a:cubicBezTo>
                      <a:lnTo>
                        <a:pt x="6465" y="3002"/>
                      </a:lnTo>
                      <a:cubicBezTo>
                        <a:pt x="6156" y="2998"/>
                        <a:pt x="4905" y="2844"/>
                        <a:pt x="4382" y="2410"/>
                      </a:cubicBezTo>
                      <a:cubicBezTo>
                        <a:pt x="3641" y="1799"/>
                        <a:pt x="4867" y="1594"/>
                        <a:pt x="3255" y="1089"/>
                      </a:cubicBezTo>
                      <a:cubicBezTo>
                        <a:pt x="2075" y="717"/>
                        <a:pt x="1112" y="636"/>
                        <a:pt x="518" y="130"/>
                      </a:cubicBezTo>
                      <a:cubicBezTo>
                        <a:pt x="409" y="38"/>
                        <a:pt x="328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29"/>
                <p:cNvSpPr/>
                <p:nvPr/>
              </p:nvSpPr>
              <p:spPr>
                <a:xfrm flipH="1">
                  <a:off x="3390122" y="3826774"/>
                  <a:ext cx="147886" cy="10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6" h="1855" extrusionOk="0">
                      <a:moveTo>
                        <a:pt x="1392" y="0"/>
                      </a:moveTo>
                      <a:cubicBezTo>
                        <a:pt x="1341" y="0"/>
                        <a:pt x="1289" y="3"/>
                        <a:pt x="1236" y="7"/>
                      </a:cubicBezTo>
                      <a:cubicBezTo>
                        <a:pt x="533" y="72"/>
                        <a:pt x="0" y="536"/>
                        <a:pt x="45" y="1041"/>
                      </a:cubicBezTo>
                      <a:cubicBezTo>
                        <a:pt x="89" y="1512"/>
                        <a:pt x="612" y="1854"/>
                        <a:pt x="1244" y="1854"/>
                      </a:cubicBezTo>
                      <a:cubicBezTo>
                        <a:pt x="1295" y="1854"/>
                        <a:pt x="1347" y="1852"/>
                        <a:pt x="1400" y="1847"/>
                      </a:cubicBezTo>
                      <a:cubicBezTo>
                        <a:pt x="2103" y="1783"/>
                        <a:pt x="2635" y="1321"/>
                        <a:pt x="2591" y="813"/>
                      </a:cubicBezTo>
                      <a:cubicBezTo>
                        <a:pt x="2547" y="342"/>
                        <a:pt x="2026" y="0"/>
                        <a:pt x="1392" y="0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29"/>
                <p:cNvSpPr/>
                <p:nvPr/>
              </p:nvSpPr>
              <p:spPr>
                <a:xfrm flipH="1">
                  <a:off x="2950642" y="3730788"/>
                  <a:ext cx="91952" cy="6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" h="1233" extrusionOk="0">
                      <a:moveTo>
                        <a:pt x="909" y="1"/>
                      </a:moveTo>
                      <a:cubicBezTo>
                        <a:pt x="827" y="1"/>
                        <a:pt x="743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60" y="1072"/>
                        <a:pt x="427" y="1232"/>
                        <a:pt x="736" y="1232"/>
                      </a:cubicBezTo>
                      <a:cubicBezTo>
                        <a:pt x="815" y="1232"/>
                        <a:pt x="898" y="1222"/>
                        <a:pt x="980" y="1200"/>
                      </a:cubicBezTo>
                      <a:cubicBezTo>
                        <a:pt x="1382" y="1087"/>
                        <a:pt x="1639" y="735"/>
                        <a:pt x="1550" y="414"/>
                      </a:cubicBezTo>
                      <a:cubicBezTo>
                        <a:pt x="1480" y="161"/>
                        <a:pt x="1215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29"/>
                <p:cNvSpPr/>
                <p:nvPr/>
              </p:nvSpPr>
              <p:spPr>
                <a:xfrm flipH="1">
                  <a:off x="3054201" y="3544651"/>
                  <a:ext cx="104463" cy="2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391" extrusionOk="0">
                      <a:moveTo>
                        <a:pt x="726" y="1"/>
                      </a:moveTo>
                      <a:cubicBezTo>
                        <a:pt x="550" y="1"/>
                        <a:pt x="372" y="20"/>
                        <a:pt x="192" y="66"/>
                      </a:cubicBezTo>
                      <a:cubicBezTo>
                        <a:pt x="106" y="86"/>
                        <a:pt x="1" y="155"/>
                        <a:pt x="31" y="237"/>
                      </a:cubicBezTo>
                      <a:cubicBezTo>
                        <a:pt x="42" y="264"/>
                        <a:pt x="65" y="284"/>
                        <a:pt x="89" y="298"/>
                      </a:cubicBezTo>
                      <a:cubicBezTo>
                        <a:pt x="137" y="326"/>
                        <a:pt x="195" y="345"/>
                        <a:pt x="250" y="345"/>
                      </a:cubicBezTo>
                      <a:cubicBezTo>
                        <a:pt x="262" y="345"/>
                        <a:pt x="273" y="344"/>
                        <a:pt x="284" y="343"/>
                      </a:cubicBezTo>
                      <a:cubicBezTo>
                        <a:pt x="453" y="314"/>
                        <a:pt x="629" y="302"/>
                        <a:pt x="810" y="302"/>
                      </a:cubicBezTo>
                      <a:cubicBezTo>
                        <a:pt x="1142" y="302"/>
                        <a:pt x="1493" y="341"/>
                        <a:pt x="1861" y="390"/>
                      </a:cubicBezTo>
                      <a:lnTo>
                        <a:pt x="1735" y="171"/>
                      </a:lnTo>
                      <a:cubicBezTo>
                        <a:pt x="1400" y="73"/>
                        <a:pt x="1066" y="1"/>
                        <a:pt x="726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29"/>
                <p:cNvSpPr/>
                <p:nvPr/>
              </p:nvSpPr>
              <p:spPr>
                <a:xfrm flipH="1">
                  <a:off x="3407569" y="3597721"/>
                  <a:ext cx="146371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114" extrusionOk="0">
                      <a:moveTo>
                        <a:pt x="2412" y="0"/>
                      </a:moveTo>
                      <a:cubicBezTo>
                        <a:pt x="2408" y="0"/>
                        <a:pt x="2404" y="0"/>
                        <a:pt x="2401" y="0"/>
                      </a:cubicBezTo>
                      <a:cubicBezTo>
                        <a:pt x="1482" y="14"/>
                        <a:pt x="783" y="635"/>
                        <a:pt x="1" y="1114"/>
                      </a:cubicBezTo>
                      <a:cubicBezTo>
                        <a:pt x="871" y="779"/>
                        <a:pt x="1646" y="366"/>
                        <a:pt x="2383" y="287"/>
                      </a:cubicBezTo>
                      <a:cubicBezTo>
                        <a:pt x="2452" y="281"/>
                        <a:pt x="2514" y="243"/>
                        <a:pt x="2561" y="199"/>
                      </a:cubicBezTo>
                      <a:cubicBezTo>
                        <a:pt x="2582" y="178"/>
                        <a:pt x="2599" y="151"/>
                        <a:pt x="2602" y="120"/>
                      </a:cubicBezTo>
                      <a:cubicBezTo>
                        <a:pt x="2608" y="35"/>
                        <a:pt x="2499" y="0"/>
                        <a:pt x="2412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29"/>
                <p:cNvSpPr/>
                <p:nvPr/>
              </p:nvSpPr>
              <p:spPr>
                <a:xfrm flipH="1">
                  <a:off x="3022604" y="3787561"/>
                  <a:ext cx="345199" cy="6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3" h="1140" extrusionOk="0">
                      <a:moveTo>
                        <a:pt x="6058" y="1"/>
                      </a:moveTo>
                      <a:cubicBezTo>
                        <a:pt x="6037" y="1"/>
                        <a:pt x="6015" y="9"/>
                        <a:pt x="5999" y="24"/>
                      </a:cubicBezTo>
                      <a:cubicBezTo>
                        <a:pt x="5565" y="437"/>
                        <a:pt x="4947" y="597"/>
                        <a:pt x="4343" y="709"/>
                      </a:cubicBezTo>
                      <a:cubicBezTo>
                        <a:pt x="3406" y="881"/>
                        <a:pt x="2456" y="967"/>
                        <a:pt x="1506" y="967"/>
                      </a:cubicBezTo>
                      <a:cubicBezTo>
                        <a:pt x="1037" y="967"/>
                        <a:pt x="568" y="946"/>
                        <a:pt x="100" y="904"/>
                      </a:cubicBezTo>
                      <a:cubicBezTo>
                        <a:pt x="98" y="904"/>
                        <a:pt x="95" y="904"/>
                        <a:pt x="92" y="904"/>
                      </a:cubicBezTo>
                      <a:cubicBezTo>
                        <a:pt x="47" y="904"/>
                        <a:pt x="11" y="937"/>
                        <a:pt x="8" y="982"/>
                      </a:cubicBezTo>
                      <a:cubicBezTo>
                        <a:pt x="1" y="1031"/>
                        <a:pt x="39" y="1072"/>
                        <a:pt x="83" y="1075"/>
                      </a:cubicBezTo>
                      <a:cubicBezTo>
                        <a:pt x="557" y="1119"/>
                        <a:pt x="1032" y="1140"/>
                        <a:pt x="1506" y="1140"/>
                      </a:cubicBezTo>
                      <a:cubicBezTo>
                        <a:pt x="2465" y="1140"/>
                        <a:pt x="3428" y="1051"/>
                        <a:pt x="4378" y="877"/>
                      </a:cubicBezTo>
                      <a:cubicBezTo>
                        <a:pt x="5005" y="761"/>
                        <a:pt x="5651" y="593"/>
                        <a:pt x="6118" y="150"/>
                      </a:cubicBezTo>
                      <a:cubicBezTo>
                        <a:pt x="6152" y="115"/>
                        <a:pt x="6152" y="61"/>
                        <a:pt x="6122" y="27"/>
                      </a:cubicBezTo>
                      <a:cubicBezTo>
                        <a:pt x="6104" y="9"/>
                        <a:pt x="6081" y="1"/>
                        <a:pt x="6058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29"/>
                <p:cNvSpPr/>
                <p:nvPr/>
              </p:nvSpPr>
              <p:spPr>
                <a:xfrm flipH="1">
                  <a:off x="3110525" y="3862453"/>
                  <a:ext cx="86398" cy="1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311" extrusionOk="0">
                      <a:moveTo>
                        <a:pt x="1447" y="1"/>
                      </a:moveTo>
                      <a:cubicBezTo>
                        <a:pt x="1442" y="1"/>
                        <a:pt x="1436" y="2"/>
                        <a:pt x="1430" y="3"/>
                      </a:cubicBezTo>
                      <a:cubicBezTo>
                        <a:pt x="987" y="81"/>
                        <a:pt x="536" y="126"/>
                        <a:pt x="85" y="136"/>
                      </a:cubicBezTo>
                      <a:cubicBezTo>
                        <a:pt x="37" y="139"/>
                        <a:pt x="0" y="177"/>
                        <a:pt x="3" y="225"/>
                      </a:cubicBezTo>
                      <a:cubicBezTo>
                        <a:pt x="3" y="272"/>
                        <a:pt x="41" y="310"/>
                        <a:pt x="89" y="310"/>
                      </a:cubicBezTo>
                      <a:lnTo>
                        <a:pt x="92" y="310"/>
                      </a:lnTo>
                      <a:cubicBezTo>
                        <a:pt x="549" y="296"/>
                        <a:pt x="1010" y="252"/>
                        <a:pt x="1461" y="173"/>
                      </a:cubicBezTo>
                      <a:cubicBezTo>
                        <a:pt x="1508" y="167"/>
                        <a:pt x="1540" y="118"/>
                        <a:pt x="1529" y="74"/>
                      </a:cubicBezTo>
                      <a:cubicBezTo>
                        <a:pt x="1523" y="32"/>
                        <a:pt x="1489" y="1"/>
                        <a:pt x="1447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29"/>
                <p:cNvSpPr/>
                <p:nvPr/>
              </p:nvSpPr>
              <p:spPr>
                <a:xfrm flipH="1">
                  <a:off x="3031033" y="3676540"/>
                  <a:ext cx="81685" cy="44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7" extrusionOk="0">
                      <a:moveTo>
                        <a:pt x="687" y="0"/>
                      </a:moveTo>
                      <a:cubicBezTo>
                        <a:pt x="665" y="0"/>
                        <a:pt x="644" y="1"/>
                        <a:pt x="622" y="2"/>
                      </a:cubicBezTo>
                      <a:cubicBezTo>
                        <a:pt x="502" y="12"/>
                        <a:pt x="404" y="40"/>
                        <a:pt x="322" y="87"/>
                      </a:cubicBezTo>
                      <a:cubicBezTo>
                        <a:pt x="107" y="210"/>
                        <a:pt x="1" y="500"/>
                        <a:pt x="89" y="733"/>
                      </a:cubicBezTo>
                      <a:cubicBezTo>
                        <a:pt x="103" y="766"/>
                        <a:pt x="138" y="787"/>
                        <a:pt x="171" y="787"/>
                      </a:cubicBezTo>
                      <a:cubicBezTo>
                        <a:pt x="182" y="787"/>
                        <a:pt x="192" y="784"/>
                        <a:pt x="202" y="780"/>
                      </a:cubicBezTo>
                      <a:cubicBezTo>
                        <a:pt x="247" y="763"/>
                        <a:pt x="267" y="716"/>
                        <a:pt x="250" y="671"/>
                      </a:cubicBezTo>
                      <a:cubicBezTo>
                        <a:pt x="192" y="517"/>
                        <a:pt x="264" y="319"/>
                        <a:pt x="407" y="237"/>
                      </a:cubicBezTo>
                      <a:cubicBezTo>
                        <a:pt x="465" y="200"/>
                        <a:pt x="540" y="183"/>
                        <a:pt x="636" y="176"/>
                      </a:cubicBezTo>
                      <a:cubicBezTo>
                        <a:pt x="655" y="174"/>
                        <a:pt x="674" y="174"/>
                        <a:pt x="693" y="174"/>
                      </a:cubicBezTo>
                      <a:cubicBezTo>
                        <a:pt x="914" y="174"/>
                        <a:pt x="1138" y="261"/>
                        <a:pt x="1301" y="408"/>
                      </a:cubicBezTo>
                      <a:cubicBezTo>
                        <a:pt x="1318" y="422"/>
                        <a:pt x="1339" y="429"/>
                        <a:pt x="1359" y="429"/>
                      </a:cubicBezTo>
                      <a:cubicBezTo>
                        <a:pt x="1382" y="429"/>
                        <a:pt x="1406" y="420"/>
                        <a:pt x="1424" y="401"/>
                      </a:cubicBezTo>
                      <a:cubicBezTo>
                        <a:pt x="1455" y="367"/>
                        <a:pt x="1452" y="313"/>
                        <a:pt x="1417" y="278"/>
                      </a:cubicBezTo>
                      <a:cubicBezTo>
                        <a:pt x="1219" y="98"/>
                        <a:pt x="955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29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75" y="0"/>
                      </a:moveTo>
                      <a:cubicBezTo>
                        <a:pt x="1629" y="0"/>
                        <a:pt x="1255" y="102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08" y="270"/>
                        <a:pt x="1652" y="171"/>
                        <a:pt x="1970" y="171"/>
                      </a:cubicBezTo>
                      <a:cubicBezTo>
                        <a:pt x="1982" y="171"/>
                        <a:pt x="1993" y="171"/>
                        <a:pt x="2004" y="172"/>
                      </a:cubicBez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7"/>
                        <a:pt x="2995" y="628"/>
                        <a:pt x="3021" y="628"/>
                      </a:cubicBezTo>
                      <a:cubicBezTo>
                        <a:pt x="3040" y="628"/>
                        <a:pt x="3060" y="621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ubicBezTo>
                        <a:pt x="1997" y="0"/>
                        <a:pt x="1986" y="0"/>
                        <a:pt x="1975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29"/>
                <p:cNvSpPr/>
                <p:nvPr/>
              </p:nvSpPr>
              <p:spPr>
                <a:xfrm flipH="1">
                  <a:off x="3264112" y="3651183"/>
                  <a:ext cx="345760" cy="23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3" h="4233" extrusionOk="0">
                      <a:moveTo>
                        <a:pt x="3801" y="1382"/>
                      </a:moveTo>
                      <a:cubicBezTo>
                        <a:pt x="4234" y="1390"/>
                        <a:pt x="4640" y="1574"/>
                        <a:pt x="4879" y="1871"/>
                      </a:cubicBezTo>
                      <a:cubicBezTo>
                        <a:pt x="4910" y="1908"/>
                        <a:pt x="4903" y="1963"/>
                        <a:pt x="4869" y="1990"/>
                      </a:cubicBezTo>
                      <a:cubicBezTo>
                        <a:pt x="4852" y="2004"/>
                        <a:pt x="4831" y="2011"/>
                        <a:pt x="4814" y="2011"/>
                      </a:cubicBezTo>
                      <a:cubicBezTo>
                        <a:pt x="4787" y="2011"/>
                        <a:pt x="4763" y="2000"/>
                        <a:pt x="4746" y="1980"/>
                      </a:cubicBezTo>
                      <a:cubicBezTo>
                        <a:pt x="4538" y="1721"/>
                        <a:pt x="4182" y="1560"/>
                        <a:pt x="3797" y="1554"/>
                      </a:cubicBezTo>
                      <a:lnTo>
                        <a:pt x="3770" y="1554"/>
                      </a:lnTo>
                      <a:cubicBezTo>
                        <a:pt x="3449" y="1554"/>
                        <a:pt x="3104" y="1649"/>
                        <a:pt x="2745" y="1840"/>
                      </a:cubicBezTo>
                      <a:cubicBezTo>
                        <a:pt x="2490" y="1973"/>
                        <a:pt x="2312" y="2113"/>
                        <a:pt x="2189" y="2274"/>
                      </a:cubicBezTo>
                      <a:cubicBezTo>
                        <a:pt x="2039" y="2465"/>
                        <a:pt x="1970" y="2701"/>
                        <a:pt x="2008" y="2901"/>
                      </a:cubicBezTo>
                      <a:cubicBezTo>
                        <a:pt x="2019" y="2946"/>
                        <a:pt x="1988" y="2994"/>
                        <a:pt x="1940" y="3000"/>
                      </a:cubicBezTo>
                      <a:lnTo>
                        <a:pt x="1923" y="3000"/>
                      </a:lnTo>
                      <a:cubicBezTo>
                        <a:pt x="1882" y="3000"/>
                        <a:pt x="1848" y="2973"/>
                        <a:pt x="1838" y="2932"/>
                      </a:cubicBezTo>
                      <a:cubicBezTo>
                        <a:pt x="1793" y="2680"/>
                        <a:pt x="1872" y="2400"/>
                        <a:pt x="2052" y="2168"/>
                      </a:cubicBezTo>
                      <a:cubicBezTo>
                        <a:pt x="2192" y="1987"/>
                        <a:pt x="2387" y="1833"/>
                        <a:pt x="2664" y="1686"/>
                      </a:cubicBezTo>
                      <a:cubicBezTo>
                        <a:pt x="3049" y="1485"/>
                        <a:pt x="3421" y="1382"/>
                        <a:pt x="3773" y="1382"/>
                      </a:cubicBezTo>
                      <a:close/>
                      <a:moveTo>
                        <a:pt x="4661" y="0"/>
                      </a:moveTo>
                      <a:cubicBezTo>
                        <a:pt x="4121" y="0"/>
                        <a:pt x="3552" y="51"/>
                        <a:pt x="2964" y="153"/>
                      </a:cubicBezTo>
                      <a:cubicBezTo>
                        <a:pt x="1821" y="352"/>
                        <a:pt x="732" y="908"/>
                        <a:pt x="185" y="1222"/>
                      </a:cubicBezTo>
                      <a:cubicBezTo>
                        <a:pt x="56" y="1297"/>
                        <a:pt x="1" y="1454"/>
                        <a:pt x="56" y="1595"/>
                      </a:cubicBezTo>
                      <a:cubicBezTo>
                        <a:pt x="257" y="2110"/>
                        <a:pt x="705" y="3059"/>
                        <a:pt x="1462" y="3690"/>
                      </a:cubicBezTo>
                      <a:cubicBezTo>
                        <a:pt x="1657" y="3400"/>
                        <a:pt x="2049" y="3181"/>
                        <a:pt x="2517" y="3137"/>
                      </a:cubicBezTo>
                      <a:cubicBezTo>
                        <a:pt x="2572" y="3134"/>
                        <a:pt x="2623" y="3131"/>
                        <a:pt x="2677" y="3131"/>
                      </a:cubicBezTo>
                      <a:cubicBezTo>
                        <a:pt x="3309" y="3131"/>
                        <a:pt x="3828" y="3475"/>
                        <a:pt x="3872" y="3943"/>
                      </a:cubicBezTo>
                      <a:cubicBezTo>
                        <a:pt x="3879" y="4042"/>
                        <a:pt x="3869" y="4141"/>
                        <a:pt x="3834" y="4233"/>
                      </a:cubicBezTo>
                      <a:cubicBezTo>
                        <a:pt x="3927" y="4209"/>
                        <a:pt x="4019" y="4182"/>
                        <a:pt x="4111" y="4151"/>
                      </a:cubicBezTo>
                      <a:cubicBezTo>
                        <a:pt x="4551" y="4004"/>
                        <a:pt x="4917" y="3807"/>
                        <a:pt x="5197" y="3557"/>
                      </a:cubicBezTo>
                      <a:cubicBezTo>
                        <a:pt x="4930" y="3547"/>
                        <a:pt x="4664" y="3530"/>
                        <a:pt x="4398" y="3506"/>
                      </a:cubicBezTo>
                      <a:cubicBezTo>
                        <a:pt x="4354" y="3503"/>
                        <a:pt x="4316" y="3462"/>
                        <a:pt x="4323" y="3413"/>
                      </a:cubicBezTo>
                      <a:cubicBezTo>
                        <a:pt x="4326" y="3366"/>
                        <a:pt x="4367" y="3335"/>
                        <a:pt x="4412" y="3335"/>
                      </a:cubicBezTo>
                      <a:lnTo>
                        <a:pt x="4415" y="3335"/>
                      </a:lnTo>
                      <a:cubicBezTo>
                        <a:pt x="4732" y="3362"/>
                        <a:pt x="5050" y="3383"/>
                        <a:pt x="5367" y="3393"/>
                      </a:cubicBezTo>
                      <a:cubicBezTo>
                        <a:pt x="5514" y="3229"/>
                        <a:pt x="5630" y="3052"/>
                        <a:pt x="5719" y="2854"/>
                      </a:cubicBezTo>
                      <a:cubicBezTo>
                        <a:pt x="6163" y="1864"/>
                        <a:pt x="5746" y="673"/>
                        <a:pt x="5545" y="208"/>
                      </a:cubicBezTo>
                      <a:cubicBezTo>
                        <a:pt x="5501" y="106"/>
                        <a:pt x="5405" y="38"/>
                        <a:pt x="5296" y="27"/>
                      </a:cubicBezTo>
                      <a:cubicBezTo>
                        <a:pt x="5101" y="7"/>
                        <a:pt x="4886" y="0"/>
                        <a:pt x="4661" y="0"/>
                      </a:cubicBezTo>
                      <a:close/>
                    </a:path>
                  </a:pathLst>
                </a:custGeom>
                <a:solidFill>
                  <a:srgbClr val="D6A0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29"/>
                <p:cNvSpPr/>
                <p:nvPr/>
              </p:nvSpPr>
              <p:spPr>
                <a:xfrm flipH="1">
                  <a:off x="3392198" y="3826774"/>
                  <a:ext cx="135656" cy="6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1192" extrusionOk="0">
                      <a:moveTo>
                        <a:pt x="1215" y="1"/>
                      </a:moveTo>
                      <a:cubicBezTo>
                        <a:pt x="1161" y="1"/>
                        <a:pt x="1110" y="4"/>
                        <a:pt x="1055" y="7"/>
                      </a:cubicBezTo>
                      <a:cubicBezTo>
                        <a:pt x="587" y="51"/>
                        <a:pt x="195" y="270"/>
                        <a:pt x="0" y="560"/>
                      </a:cubicBezTo>
                      <a:cubicBezTo>
                        <a:pt x="444" y="929"/>
                        <a:pt x="997" y="1192"/>
                        <a:pt x="1669" y="1192"/>
                      </a:cubicBezTo>
                      <a:cubicBezTo>
                        <a:pt x="1895" y="1192"/>
                        <a:pt x="2131" y="1161"/>
                        <a:pt x="2372" y="1103"/>
                      </a:cubicBezTo>
                      <a:cubicBezTo>
                        <a:pt x="2407" y="1011"/>
                        <a:pt x="2417" y="912"/>
                        <a:pt x="2410" y="813"/>
                      </a:cubicBezTo>
                      <a:cubicBezTo>
                        <a:pt x="2366" y="345"/>
                        <a:pt x="1847" y="1"/>
                        <a:pt x="1215" y="1"/>
                      </a:cubicBezTo>
                      <a:close/>
                    </a:path>
                  </a:pathLst>
                </a:custGeom>
                <a:solidFill>
                  <a:srgbClr val="C67C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29"/>
                <p:cNvSpPr/>
                <p:nvPr/>
              </p:nvSpPr>
              <p:spPr>
                <a:xfrm flipH="1">
                  <a:off x="3308726" y="3838275"/>
                  <a:ext cx="59076" cy="12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22" extrusionOk="0">
                      <a:moveTo>
                        <a:pt x="97" y="0"/>
                      </a:moveTo>
                      <a:cubicBezTo>
                        <a:pt x="52" y="0"/>
                        <a:pt x="11" y="31"/>
                        <a:pt x="8" y="78"/>
                      </a:cubicBezTo>
                      <a:cubicBezTo>
                        <a:pt x="1" y="127"/>
                        <a:pt x="39" y="168"/>
                        <a:pt x="83" y="171"/>
                      </a:cubicBezTo>
                      <a:cubicBezTo>
                        <a:pt x="349" y="195"/>
                        <a:pt x="615" y="212"/>
                        <a:pt x="882" y="222"/>
                      </a:cubicBezTo>
                      <a:cubicBezTo>
                        <a:pt x="943" y="171"/>
                        <a:pt x="998" y="113"/>
                        <a:pt x="1052" y="58"/>
                      </a:cubicBezTo>
                      <a:cubicBezTo>
                        <a:pt x="735" y="48"/>
                        <a:pt x="417" y="27"/>
                        <a:pt x="100" y="0"/>
                      </a:cubicBezTo>
                      <a:close/>
                    </a:path>
                  </a:pathLst>
                </a:custGeom>
                <a:solidFill>
                  <a:srgbClr val="A877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29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80" y="0"/>
                      </a:moveTo>
                      <a:cubicBezTo>
                        <a:pt x="1628" y="0"/>
                        <a:pt x="1256" y="103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11" y="267"/>
                        <a:pt x="1656" y="172"/>
                        <a:pt x="1977" y="172"/>
                      </a:cubicBezTo>
                      <a:lnTo>
                        <a:pt x="2004" y="172"/>
                      </a:ln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8"/>
                        <a:pt x="2994" y="629"/>
                        <a:pt x="3021" y="629"/>
                      </a:cubicBezTo>
                      <a:cubicBezTo>
                        <a:pt x="3038" y="629"/>
                        <a:pt x="3059" y="622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lose/>
                    </a:path>
                  </a:pathLst>
                </a:custGeom>
                <a:solidFill>
                  <a:srgbClr val="513E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29"/>
                <p:cNvSpPr/>
                <p:nvPr/>
              </p:nvSpPr>
              <p:spPr>
                <a:xfrm flipH="1">
                  <a:off x="3165277" y="3670201"/>
                  <a:ext cx="109793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" h="1105" extrusionOk="0">
                      <a:moveTo>
                        <a:pt x="1949" y="565"/>
                      </a:moveTo>
                      <a:cubicBezTo>
                        <a:pt x="1953" y="576"/>
                        <a:pt x="1956" y="583"/>
                        <a:pt x="1956" y="583"/>
                      </a:cubicBezTo>
                      <a:cubicBezTo>
                        <a:pt x="1956" y="583"/>
                        <a:pt x="1954" y="576"/>
                        <a:pt x="1949" y="565"/>
                      </a:cubicBezTo>
                      <a:close/>
                      <a:moveTo>
                        <a:pt x="1241" y="0"/>
                      </a:moveTo>
                      <a:cubicBezTo>
                        <a:pt x="1162" y="0"/>
                        <a:pt x="1072" y="10"/>
                        <a:pt x="973" y="33"/>
                      </a:cubicBezTo>
                      <a:cubicBezTo>
                        <a:pt x="256" y="197"/>
                        <a:pt x="0" y="887"/>
                        <a:pt x="0" y="887"/>
                      </a:cubicBezTo>
                      <a:lnTo>
                        <a:pt x="58" y="1105"/>
                      </a:lnTo>
                      <a:cubicBezTo>
                        <a:pt x="58" y="1105"/>
                        <a:pt x="349" y="405"/>
                        <a:pt x="1065" y="245"/>
                      </a:cubicBezTo>
                      <a:cubicBezTo>
                        <a:pt x="1165" y="222"/>
                        <a:pt x="1255" y="212"/>
                        <a:pt x="1335" y="212"/>
                      </a:cubicBezTo>
                      <a:cubicBezTo>
                        <a:pt x="1760" y="212"/>
                        <a:pt x="1915" y="491"/>
                        <a:pt x="1949" y="565"/>
                      </a:cubicBezTo>
                      <a:lnTo>
                        <a:pt x="1949" y="565"/>
                      </a:lnTo>
                      <a:cubicBezTo>
                        <a:pt x="1928" y="515"/>
                        <a:pt x="1870" y="377"/>
                        <a:pt x="1864" y="375"/>
                      </a:cubicBezTo>
                      <a:cubicBezTo>
                        <a:pt x="1864" y="375"/>
                        <a:pt x="1733" y="0"/>
                        <a:pt x="1241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29"/>
                <p:cNvSpPr/>
                <p:nvPr/>
              </p:nvSpPr>
              <p:spPr>
                <a:xfrm flipH="1">
                  <a:off x="3149005" y="3607314"/>
                  <a:ext cx="176611" cy="36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643" extrusionOk="0">
                      <a:moveTo>
                        <a:pt x="3093" y="1"/>
                      </a:moveTo>
                      <a:cubicBezTo>
                        <a:pt x="3087" y="1"/>
                        <a:pt x="3081" y="2"/>
                        <a:pt x="3076" y="4"/>
                      </a:cubicBezTo>
                      <a:cubicBezTo>
                        <a:pt x="2891" y="58"/>
                        <a:pt x="2243" y="246"/>
                        <a:pt x="1526" y="345"/>
                      </a:cubicBezTo>
                      <a:cubicBezTo>
                        <a:pt x="812" y="444"/>
                        <a:pt x="226" y="485"/>
                        <a:pt x="51" y="495"/>
                      </a:cubicBezTo>
                      <a:cubicBezTo>
                        <a:pt x="24" y="499"/>
                        <a:pt x="0" y="522"/>
                        <a:pt x="4" y="550"/>
                      </a:cubicBezTo>
                      <a:lnTo>
                        <a:pt x="4" y="590"/>
                      </a:lnTo>
                      <a:cubicBezTo>
                        <a:pt x="7" y="622"/>
                        <a:pt x="31" y="642"/>
                        <a:pt x="58" y="642"/>
                      </a:cubicBezTo>
                      <a:cubicBezTo>
                        <a:pt x="259" y="636"/>
                        <a:pt x="1020" y="604"/>
                        <a:pt x="1635" y="526"/>
                      </a:cubicBezTo>
                      <a:cubicBezTo>
                        <a:pt x="2253" y="447"/>
                        <a:pt x="2936" y="174"/>
                        <a:pt x="3109" y="103"/>
                      </a:cubicBezTo>
                      <a:cubicBezTo>
                        <a:pt x="3134" y="92"/>
                        <a:pt x="3147" y="65"/>
                        <a:pt x="3141" y="37"/>
                      </a:cubicBezTo>
                      <a:cubicBezTo>
                        <a:pt x="3135" y="16"/>
                        <a:pt x="3115" y="1"/>
                        <a:pt x="3093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29"/>
                <p:cNvSpPr/>
                <p:nvPr/>
              </p:nvSpPr>
              <p:spPr>
                <a:xfrm flipH="1">
                  <a:off x="2981958" y="3334334"/>
                  <a:ext cx="897472" cy="140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7" h="25127" extrusionOk="0">
                      <a:moveTo>
                        <a:pt x="11095" y="0"/>
                      </a:moveTo>
                      <a:cubicBezTo>
                        <a:pt x="9524" y="0"/>
                        <a:pt x="8312" y="569"/>
                        <a:pt x="8312" y="569"/>
                      </a:cubicBezTo>
                      <a:cubicBezTo>
                        <a:pt x="8312" y="569"/>
                        <a:pt x="7603" y="326"/>
                        <a:pt x="6604" y="326"/>
                      </a:cubicBezTo>
                      <a:cubicBezTo>
                        <a:pt x="4605" y="326"/>
                        <a:pt x="1443" y="1296"/>
                        <a:pt x="464" y="7116"/>
                      </a:cubicBezTo>
                      <a:cubicBezTo>
                        <a:pt x="0" y="9877"/>
                        <a:pt x="369" y="25119"/>
                        <a:pt x="369" y="25119"/>
                      </a:cubicBezTo>
                      <a:lnTo>
                        <a:pt x="4089" y="25126"/>
                      </a:lnTo>
                      <a:lnTo>
                        <a:pt x="4089" y="25126"/>
                      </a:lnTo>
                      <a:cubicBezTo>
                        <a:pt x="4010" y="24860"/>
                        <a:pt x="2877" y="21060"/>
                        <a:pt x="3840" y="17159"/>
                      </a:cubicBezTo>
                      <a:cubicBezTo>
                        <a:pt x="3963" y="16667"/>
                        <a:pt x="4154" y="16196"/>
                        <a:pt x="4335" y="15722"/>
                      </a:cubicBezTo>
                      <a:cubicBezTo>
                        <a:pt x="4581" y="15076"/>
                        <a:pt x="4806" y="14432"/>
                        <a:pt x="4803" y="13745"/>
                      </a:cubicBezTo>
                      <a:cubicBezTo>
                        <a:pt x="4799" y="13274"/>
                        <a:pt x="4717" y="12809"/>
                        <a:pt x="4608" y="12349"/>
                      </a:cubicBezTo>
                      <a:cubicBezTo>
                        <a:pt x="4468" y="11748"/>
                        <a:pt x="4287" y="11150"/>
                        <a:pt x="4178" y="10543"/>
                      </a:cubicBezTo>
                      <a:cubicBezTo>
                        <a:pt x="3933" y="9195"/>
                        <a:pt x="4055" y="7805"/>
                        <a:pt x="4297" y="6457"/>
                      </a:cubicBezTo>
                      <a:cubicBezTo>
                        <a:pt x="4386" y="5965"/>
                        <a:pt x="4499" y="5456"/>
                        <a:pt x="4813" y="5067"/>
                      </a:cubicBezTo>
                      <a:cubicBezTo>
                        <a:pt x="5089" y="4723"/>
                        <a:pt x="5499" y="4511"/>
                        <a:pt x="5912" y="4355"/>
                      </a:cubicBezTo>
                      <a:cubicBezTo>
                        <a:pt x="7219" y="3859"/>
                        <a:pt x="8602" y="3757"/>
                        <a:pt x="9640" y="2822"/>
                      </a:cubicBezTo>
                      <a:cubicBezTo>
                        <a:pt x="9984" y="2515"/>
                        <a:pt x="10490" y="2070"/>
                        <a:pt x="10660" y="1678"/>
                      </a:cubicBezTo>
                      <a:cubicBezTo>
                        <a:pt x="10660" y="1678"/>
                        <a:pt x="13217" y="1818"/>
                        <a:pt x="14306" y="3412"/>
                      </a:cubicBezTo>
                      <a:cubicBezTo>
                        <a:pt x="14446" y="3613"/>
                        <a:pt x="14490" y="3747"/>
                        <a:pt x="14631" y="4084"/>
                      </a:cubicBezTo>
                      <a:cubicBezTo>
                        <a:pt x="14651" y="4136"/>
                        <a:pt x="14695" y="4194"/>
                        <a:pt x="14706" y="4269"/>
                      </a:cubicBezTo>
                      <a:cubicBezTo>
                        <a:pt x="14719" y="4306"/>
                        <a:pt x="14743" y="4355"/>
                        <a:pt x="14757" y="4391"/>
                      </a:cubicBezTo>
                      <a:cubicBezTo>
                        <a:pt x="14774" y="4443"/>
                        <a:pt x="14788" y="4491"/>
                        <a:pt x="14801" y="4542"/>
                      </a:cubicBezTo>
                      <a:cubicBezTo>
                        <a:pt x="15026" y="5371"/>
                        <a:pt x="14886" y="6337"/>
                        <a:pt x="15746" y="6798"/>
                      </a:cubicBezTo>
                      <a:cubicBezTo>
                        <a:pt x="15828" y="6843"/>
                        <a:pt x="15914" y="6904"/>
                        <a:pt x="15996" y="6976"/>
                      </a:cubicBezTo>
                      <a:cubicBezTo>
                        <a:pt x="15976" y="4350"/>
                        <a:pt x="15552" y="1729"/>
                        <a:pt x="14026" y="797"/>
                      </a:cubicBezTo>
                      <a:cubicBezTo>
                        <a:pt x="13039" y="192"/>
                        <a:pt x="12007" y="0"/>
                        <a:pt x="11095" y="0"/>
                      </a:cubicBezTo>
                      <a:close/>
                      <a:moveTo>
                        <a:pt x="4089" y="25126"/>
                      </a:moveTo>
                      <a:cubicBezTo>
                        <a:pt x="4089" y="25126"/>
                        <a:pt x="4089" y="25126"/>
                        <a:pt x="4089" y="25126"/>
                      </a:cubicBezTo>
                      <a:lnTo>
                        <a:pt x="4100" y="25126"/>
                      </a:lnTo>
                      <a:lnTo>
                        <a:pt x="4089" y="25126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29"/>
                <p:cNvSpPr/>
                <p:nvPr/>
              </p:nvSpPr>
              <p:spPr>
                <a:xfrm flipH="1">
                  <a:off x="3286269" y="4059699"/>
                  <a:ext cx="1426630" cy="684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9" h="12197" extrusionOk="0">
                      <a:moveTo>
                        <a:pt x="12089" y="0"/>
                      </a:moveTo>
                      <a:cubicBezTo>
                        <a:pt x="10233" y="0"/>
                        <a:pt x="8085" y="175"/>
                        <a:pt x="6292" y="175"/>
                      </a:cubicBezTo>
                      <a:cubicBezTo>
                        <a:pt x="6130" y="175"/>
                        <a:pt x="5970" y="173"/>
                        <a:pt x="5814" y="170"/>
                      </a:cubicBezTo>
                      <a:cubicBezTo>
                        <a:pt x="4695" y="148"/>
                        <a:pt x="3732" y="78"/>
                        <a:pt x="2936" y="78"/>
                      </a:cubicBezTo>
                      <a:cubicBezTo>
                        <a:pt x="1315" y="78"/>
                        <a:pt x="385" y="368"/>
                        <a:pt x="229" y="1938"/>
                      </a:cubicBezTo>
                      <a:cubicBezTo>
                        <a:pt x="1" y="4280"/>
                        <a:pt x="1998" y="12127"/>
                        <a:pt x="1977" y="12196"/>
                      </a:cubicBezTo>
                      <a:lnTo>
                        <a:pt x="24859" y="12189"/>
                      </a:lnTo>
                      <a:cubicBezTo>
                        <a:pt x="25176" y="12189"/>
                        <a:pt x="25429" y="11937"/>
                        <a:pt x="25429" y="11623"/>
                      </a:cubicBezTo>
                      <a:lnTo>
                        <a:pt x="25429" y="10885"/>
                      </a:lnTo>
                      <a:cubicBezTo>
                        <a:pt x="25429" y="10544"/>
                        <a:pt x="25153" y="10271"/>
                        <a:pt x="24816" y="10271"/>
                      </a:cubicBezTo>
                      <a:cubicBezTo>
                        <a:pt x="24810" y="10271"/>
                        <a:pt x="24804" y="10271"/>
                        <a:pt x="24797" y="10271"/>
                      </a:cubicBezTo>
                      <a:lnTo>
                        <a:pt x="15413" y="10554"/>
                      </a:lnTo>
                      <a:cubicBezTo>
                        <a:pt x="15932" y="7554"/>
                        <a:pt x="16871" y="1338"/>
                        <a:pt x="15877" y="648"/>
                      </a:cubicBezTo>
                      <a:cubicBezTo>
                        <a:pt x="15138" y="136"/>
                        <a:pt x="13727" y="0"/>
                        <a:pt x="120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29"/>
                <p:cNvSpPr/>
                <p:nvPr/>
              </p:nvSpPr>
              <p:spPr>
                <a:xfrm flipH="1">
                  <a:off x="4228699" y="4204996"/>
                  <a:ext cx="111756" cy="1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991" extrusionOk="0">
                      <a:moveTo>
                        <a:pt x="995" y="0"/>
                      </a:moveTo>
                      <a:cubicBezTo>
                        <a:pt x="445" y="0"/>
                        <a:pt x="1" y="444"/>
                        <a:pt x="1" y="993"/>
                      </a:cubicBezTo>
                      <a:cubicBezTo>
                        <a:pt x="1" y="1543"/>
                        <a:pt x="445" y="1990"/>
                        <a:pt x="995" y="1990"/>
                      </a:cubicBezTo>
                      <a:cubicBezTo>
                        <a:pt x="1548" y="1990"/>
                        <a:pt x="1992" y="1543"/>
                        <a:pt x="1992" y="993"/>
                      </a:cubicBezTo>
                      <a:cubicBezTo>
                        <a:pt x="1992" y="444"/>
                        <a:pt x="1548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F2F0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29"/>
                <p:cNvSpPr/>
                <p:nvPr/>
              </p:nvSpPr>
              <p:spPr>
                <a:xfrm flipH="1">
                  <a:off x="3607061" y="3744364"/>
                  <a:ext cx="111756" cy="14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2613" extrusionOk="0">
                      <a:moveTo>
                        <a:pt x="1914" y="1"/>
                      </a:moveTo>
                      <a:cubicBezTo>
                        <a:pt x="1894" y="1"/>
                        <a:pt x="1873" y="11"/>
                        <a:pt x="1861" y="29"/>
                      </a:cubicBezTo>
                      <a:lnTo>
                        <a:pt x="25" y="2507"/>
                      </a:lnTo>
                      <a:cubicBezTo>
                        <a:pt x="0" y="2535"/>
                        <a:pt x="8" y="2576"/>
                        <a:pt x="38" y="2599"/>
                      </a:cubicBezTo>
                      <a:cubicBezTo>
                        <a:pt x="50" y="2608"/>
                        <a:pt x="64" y="2612"/>
                        <a:pt x="79" y="2612"/>
                      </a:cubicBezTo>
                      <a:cubicBezTo>
                        <a:pt x="99" y="2612"/>
                        <a:pt x="119" y="2604"/>
                        <a:pt x="131" y="2585"/>
                      </a:cubicBezTo>
                      <a:lnTo>
                        <a:pt x="1967" y="107"/>
                      </a:lnTo>
                      <a:cubicBezTo>
                        <a:pt x="1991" y="77"/>
                        <a:pt x="1984" y="36"/>
                        <a:pt x="1954" y="15"/>
                      </a:cubicBezTo>
                      <a:cubicBezTo>
                        <a:pt x="1942" y="5"/>
                        <a:pt x="1928" y="1"/>
                        <a:pt x="1914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29"/>
                <p:cNvSpPr/>
                <p:nvPr/>
              </p:nvSpPr>
              <p:spPr>
                <a:xfrm flipH="1">
                  <a:off x="3657884" y="3838892"/>
                  <a:ext cx="156302" cy="144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2575" extrusionOk="0">
                      <a:moveTo>
                        <a:pt x="1306" y="1"/>
                      </a:moveTo>
                      <a:cubicBezTo>
                        <a:pt x="1149" y="1"/>
                        <a:pt x="994" y="25"/>
                        <a:pt x="844" y="75"/>
                      </a:cubicBezTo>
                      <a:cubicBezTo>
                        <a:pt x="612" y="149"/>
                        <a:pt x="386" y="289"/>
                        <a:pt x="233" y="529"/>
                      </a:cubicBezTo>
                      <a:cubicBezTo>
                        <a:pt x="79" y="768"/>
                        <a:pt x="0" y="1119"/>
                        <a:pt x="69" y="1453"/>
                      </a:cubicBezTo>
                      <a:cubicBezTo>
                        <a:pt x="123" y="1720"/>
                        <a:pt x="267" y="1952"/>
                        <a:pt x="435" y="2112"/>
                      </a:cubicBezTo>
                      <a:cubicBezTo>
                        <a:pt x="605" y="2276"/>
                        <a:pt x="799" y="2372"/>
                        <a:pt x="991" y="2440"/>
                      </a:cubicBezTo>
                      <a:cubicBezTo>
                        <a:pt x="1244" y="2530"/>
                        <a:pt x="1501" y="2575"/>
                        <a:pt x="1754" y="2575"/>
                      </a:cubicBezTo>
                      <a:cubicBezTo>
                        <a:pt x="1857" y="2575"/>
                        <a:pt x="1958" y="2568"/>
                        <a:pt x="2059" y="2553"/>
                      </a:cubicBezTo>
                      <a:cubicBezTo>
                        <a:pt x="2247" y="2525"/>
                        <a:pt x="2438" y="2468"/>
                        <a:pt x="2575" y="2304"/>
                      </a:cubicBezTo>
                      <a:cubicBezTo>
                        <a:pt x="2715" y="2140"/>
                        <a:pt x="2786" y="1849"/>
                        <a:pt x="2697" y="1600"/>
                      </a:cubicBezTo>
                      <a:lnTo>
                        <a:pt x="2431" y="546"/>
                      </a:lnTo>
                      <a:lnTo>
                        <a:pt x="2414" y="481"/>
                      </a:lnTo>
                      <a:cubicBezTo>
                        <a:pt x="2401" y="402"/>
                        <a:pt x="2343" y="351"/>
                        <a:pt x="2288" y="317"/>
                      </a:cubicBezTo>
                      <a:cubicBezTo>
                        <a:pt x="1976" y="109"/>
                        <a:pt x="1636" y="1"/>
                        <a:pt x="1306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29"/>
                <p:cNvSpPr/>
                <p:nvPr/>
              </p:nvSpPr>
              <p:spPr>
                <a:xfrm flipH="1">
                  <a:off x="3689078" y="3881639"/>
                  <a:ext cx="104407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1105" extrusionOk="0">
                      <a:moveTo>
                        <a:pt x="955" y="0"/>
                      </a:moveTo>
                      <a:cubicBezTo>
                        <a:pt x="812" y="0"/>
                        <a:pt x="665" y="40"/>
                        <a:pt x="529" y="145"/>
                      </a:cubicBezTo>
                      <a:cubicBezTo>
                        <a:pt x="1" y="556"/>
                        <a:pt x="396" y="1105"/>
                        <a:pt x="953" y="1105"/>
                      </a:cubicBezTo>
                      <a:cubicBezTo>
                        <a:pt x="979" y="1105"/>
                        <a:pt x="1005" y="1104"/>
                        <a:pt x="1032" y="1101"/>
                      </a:cubicBezTo>
                      <a:cubicBezTo>
                        <a:pt x="1626" y="1046"/>
                        <a:pt x="1861" y="811"/>
                        <a:pt x="1861" y="811"/>
                      </a:cubicBezTo>
                      <a:lnTo>
                        <a:pt x="1820" y="381"/>
                      </a:lnTo>
                      <a:cubicBezTo>
                        <a:pt x="1820" y="381"/>
                        <a:pt x="1400" y="0"/>
                        <a:pt x="955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29"/>
                <p:cNvSpPr/>
                <p:nvPr/>
              </p:nvSpPr>
              <p:spPr>
                <a:xfrm flipH="1">
                  <a:off x="3226018" y="3642432"/>
                  <a:ext cx="393559" cy="25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4633" extrusionOk="0">
                      <a:moveTo>
                        <a:pt x="4834" y="156"/>
                      </a:moveTo>
                      <a:cubicBezTo>
                        <a:pt x="5059" y="156"/>
                        <a:pt x="5274" y="163"/>
                        <a:pt x="5469" y="183"/>
                      </a:cubicBezTo>
                      <a:cubicBezTo>
                        <a:pt x="5578" y="194"/>
                        <a:pt x="5674" y="262"/>
                        <a:pt x="5718" y="364"/>
                      </a:cubicBezTo>
                      <a:cubicBezTo>
                        <a:pt x="5919" y="829"/>
                        <a:pt x="6336" y="2020"/>
                        <a:pt x="5892" y="3010"/>
                      </a:cubicBezTo>
                      <a:cubicBezTo>
                        <a:pt x="5625" y="3604"/>
                        <a:pt x="5086" y="4040"/>
                        <a:pt x="4284" y="4307"/>
                      </a:cubicBezTo>
                      <a:cubicBezTo>
                        <a:pt x="3946" y="4420"/>
                        <a:pt x="3615" y="4478"/>
                        <a:pt x="3304" y="4478"/>
                      </a:cubicBezTo>
                      <a:cubicBezTo>
                        <a:pt x="1488" y="4478"/>
                        <a:pt x="546" y="2570"/>
                        <a:pt x="229" y="1751"/>
                      </a:cubicBezTo>
                      <a:cubicBezTo>
                        <a:pt x="174" y="1610"/>
                        <a:pt x="229" y="1453"/>
                        <a:pt x="358" y="1378"/>
                      </a:cubicBezTo>
                      <a:cubicBezTo>
                        <a:pt x="905" y="1064"/>
                        <a:pt x="1994" y="508"/>
                        <a:pt x="3137" y="309"/>
                      </a:cubicBezTo>
                      <a:cubicBezTo>
                        <a:pt x="3725" y="207"/>
                        <a:pt x="4294" y="156"/>
                        <a:pt x="4834" y="156"/>
                      </a:cubicBezTo>
                      <a:close/>
                      <a:moveTo>
                        <a:pt x="4840" y="0"/>
                      </a:moveTo>
                      <a:cubicBezTo>
                        <a:pt x="4400" y="0"/>
                        <a:pt x="3814" y="34"/>
                        <a:pt x="3110" y="156"/>
                      </a:cubicBezTo>
                      <a:cubicBezTo>
                        <a:pt x="1932" y="358"/>
                        <a:pt x="812" y="938"/>
                        <a:pt x="280" y="1245"/>
                      </a:cubicBezTo>
                      <a:cubicBezTo>
                        <a:pt x="85" y="1357"/>
                        <a:pt x="0" y="1596"/>
                        <a:pt x="82" y="1805"/>
                      </a:cubicBezTo>
                      <a:cubicBezTo>
                        <a:pt x="410" y="2642"/>
                        <a:pt x="1386" y="4633"/>
                        <a:pt x="3303" y="4633"/>
                      </a:cubicBezTo>
                      <a:cubicBezTo>
                        <a:pt x="3620" y="4633"/>
                        <a:pt x="3964" y="4578"/>
                        <a:pt x="4335" y="4454"/>
                      </a:cubicBezTo>
                      <a:cubicBezTo>
                        <a:pt x="7015" y="3563"/>
                        <a:pt x="6196" y="1084"/>
                        <a:pt x="5861" y="303"/>
                      </a:cubicBezTo>
                      <a:cubicBezTo>
                        <a:pt x="5793" y="149"/>
                        <a:pt x="5650" y="43"/>
                        <a:pt x="5482" y="26"/>
                      </a:cubicBezTo>
                      <a:cubicBezTo>
                        <a:pt x="5329" y="13"/>
                        <a:pt x="5113" y="0"/>
                        <a:pt x="4840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29"/>
                <p:cNvSpPr/>
                <p:nvPr/>
              </p:nvSpPr>
              <p:spPr>
                <a:xfrm flipH="1">
                  <a:off x="2879720" y="3595869"/>
                  <a:ext cx="306712" cy="22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" h="3931" extrusionOk="0">
                      <a:moveTo>
                        <a:pt x="2998" y="156"/>
                      </a:moveTo>
                      <a:cubicBezTo>
                        <a:pt x="3705" y="156"/>
                        <a:pt x="4090" y="238"/>
                        <a:pt x="4291" y="310"/>
                      </a:cubicBezTo>
                      <a:cubicBezTo>
                        <a:pt x="4356" y="334"/>
                        <a:pt x="4408" y="385"/>
                        <a:pt x="4431" y="454"/>
                      </a:cubicBezTo>
                      <a:cubicBezTo>
                        <a:pt x="4571" y="863"/>
                        <a:pt x="4991" y="2266"/>
                        <a:pt x="4558" y="3106"/>
                      </a:cubicBezTo>
                      <a:cubicBezTo>
                        <a:pt x="4404" y="3403"/>
                        <a:pt x="4168" y="3594"/>
                        <a:pt x="3834" y="3693"/>
                      </a:cubicBezTo>
                      <a:cubicBezTo>
                        <a:pt x="3650" y="3748"/>
                        <a:pt x="3455" y="3775"/>
                        <a:pt x="3261" y="3775"/>
                      </a:cubicBezTo>
                      <a:cubicBezTo>
                        <a:pt x="2585" y="3775"/>
                        <a:pt x="1851" y="3433"/>
                        <a:pt x="1250" y="2836"/>
                      </a:cubicBezTo>
                      <a:cubicBezTo>
                        <a:pt x="663" y="2256"/>
                        <a:pt x="274" y="1522"/>
                        <a:pt x="178" y="819"/>
                      </a:cubicBezTo>
                      <a:cubicBezTo>
                        <a:pt x="165" y="717"/>
                        <a:pt x="229" y="614"/>
                        <a:pt x="329" y="577"/>
                      </a:cubicBezTo>
                      <a:cubicBezTo>
                        <a:pt x="673" y="446"/>
                        <a:pt x="1414" y="221"/>
                        <a:pt x="2506" y="167"/>
                      </a:cubicBezTo>
                      <a:cubicBezTo>
                        <a:pt x="2677" y="160"/>
                        <a:pt x="2840" y="156"/>
                        <a:pt x="2998" y="156"/>
                      </a:cubicBezTo>
                      <a:close/>
                      <a:moveTo>
                        <a:pt x="3003" y="0"/>
                      </a:moveTo>
                      <a:cubicBezTo>
                        <a:pt x="2850" y="0"/>
                        <a:pt x="2682" y="4"/>
                        <a:pt x="2500" y="13"/>
                      </a:cubicBezTo>
                      <a:cubicBezTo>
                        <a:pt x="1397" y="65"/>
                        <a:pt x="646" y="290"/>
                        <a:pt x="274" y="430"/>
                      </a:cubicBezTo>
                      <a:cubicBezTo>
                        <a:pt x="106" y="495"/>
                        <a:pt x="1" y="662"/>
                        <a:pt x="25" y="840"/>
                      </a:cubicBezTo>
                      <a:cubicBezTo>
                        <a:pt x="226" y="2337"/>
                        <a:pt x="1718" y="3931"/>
                        <a:pt x="3256" y="3931"/>
                      </a:cubicBezTo>
                      <a:cubicBezTo>
                        <a:pt x="3464" y="3931"/>
                        <a:pt x="3672" y="3902"/>
                        <a:pt x="3878" y="3840"/>
                      </a:cubicBezTo>
                      <a:cubicBezTo>
                        <a:pt x="5466" y="3365"/>
                        <a:pt x="4790" y="1027"/>
                        <a:pt x="4578" y="402"/>
                      </a:cubicBezTo>
                      <a:cubicBezTo>
                        <a:pt x="4540" y="290"/>
                        <a:pt x="4452" y="201"/>
                        <a:pt x="4343" y="164"/>
                      </a:cubicBezTo>
                      <a:cubicBezTo>
                        <a:pt x="4140" y="90"/>
                        <a:pt x="3735" y="0"/>
                        <a:pt x="3003" y="0"/>
                      </a:cubicBez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29"/>
                <p:cNvSpPr/>
                <p:nvPr/>
              </p:nvSpPr>
              <p:spPr>
                <a:xfrm flipH="1">
                  <a:off x="2919957" y="3605574"/>
                  <a:ext cx="69230" cy="18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3309" extrusionOk="0">
                      <a:moveTo>
                        <a:pt x="0" y="0"/>
                      </a:moveTo>
                      <a:cubicBezTo>
                        <a:pt x="49" y="383"/>
                        <a:pt x="79" y="776"/>
                        <a:pt x="99" y="1175"/>
                      </a:cubicBezTo>
                      <a:lnTo>
                        <a:pt x="840" y="175"/>
                      </a:lnTo>
                      <a:cubicBezTo>
                        <a:pt x="820" y="158"/>
                        <a:pt x="799" y="144"/>
                        <a:pt x="775" y="137"/>
                      </a:cubicBezTo>
                      <a:cubicBezTo>
                        <a:pt x="629" y="86"/>
                        <a:pt x="389" y="28"/>
                        <a:pt x="0" y="0"/>
                      </a:cubicBezTo>
                      <a:close/>
                      <a:moveTo>
                        <a:pt x="919" y="291"/>
                      </a:moveTo>
                      <a:lnTo>
                        <a:pt x="107" y="1387"/>
                      </a:lnTo>
                      <a:cubicBezTo>
                        <a:pt x="117" y="1636"/>
                        <a:pt x="123" y="1888"/>
                        <a:pt x="127" y="2141"/>
                      </a:cubicBezTo>
                      <a:cubicBezTo>
                        <a:pt x="175" y="2189"/>
                        <a:pt x="222" y="2236"/>
                        <a:pt x="271" y="2294"/>
                      </a:cubicBezTo>
                      <a:cubicBezTo>
                        <a:pt x="430" y="2362"/>
                        <a:pt x="553" y="2485"/>
                        <a:pt x="598" y="2646"/>
                      </a:cubicBezTo>
                      <a:cubicBezTo>
                        <a:pt x="619" y="2718"/>
                        <a:pt x="622" y="2793"/>
                        <a:pt x="608" y="2865"/>
                      </a:cubicBezTo>
                      <a:cubicBezTo>
                        <a:pt x="663" y="3005"/>
                        <a:pt x="707" y="3155"/>
                        <a:pt x="734" y="3309"/>
                      </a:cubicBezTo>
                      <a:cubicBezTo>
                        <a:pt x="861" y="3210"/>
                        <a:pt x="963" y="3087"/>
                        <a:pt x="1042" y="2933"/>
                      </a:cubicBezTo>
                      <a:cubicBezTo>
                        <a:pt x="1182" y="2663"/>
                        <a:pt x="1233" y="2329"/>
                        <a:pt x="1233" y="1990"/>
                      </a:cubicBezTo>
                      <a:cubicBezTo>
                        <a:pt x="1233" y="1297"/>
                        <a:pt x="1015" y="577"/>
                        <a:pt x="919" y="291"/>
                      </a:cubicBezTo>
                      <a:close/>
                    </a:path>
                  </a:pathLst>
                </a:custGeom>
                <a:solidFill>
                  <a:srgbClr val="CBDA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29"/>
                <p:cNvSpPr/>
                <p:nvPr/>
              </p:nvSpPr>
              <p:spPr>
                <a:xfrm flipH="1">
                  <a:off x="2937629" y="3615336"/>
                  <a:ext cx="46004" cy="68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1213" extrusionOk="0">
                      <a:moveTo>
                        <a:pt x="741" y="1"/>
                      </a:moveTo>
                      <a:lnTo>
                        <a:pt x="0" y="1001"/>
                      </a:lnTo>
                      <a:cubicBezTo>
                        <a:pt x="4" y="1073"/>
                        <a:pt x="8" y="1141"/>
                        <a:pt x="8" y="1213"/>
                      </a:cubicBezTo>
                      <a:lnTo>
                        <a:pt x="820" y="117"/>
                      </a:lnTo>
                      <a:cubicBezTo>
                        <a:pt x="820" y="113"/>
                        <a:pt x="816" y="110"/>
                        <a:pt x="816" y="107"/>
                      </a:cubicBezTo>
                      <a:cubicBezTo>
                        <a:pt x="802" y="62"/>
                        <a:pt x="775" y="28"/>
                        <a:pt x="741" y="1"/>
                      </a:cubicBezTo>
                      <a:close/>
                    </a:path>
                  </a:pathLst>
                </a:custGeom>
                <a:solidFill>
                  <a:srgbClr val="A06F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29"/>
                <p:cNvSpPr/>
                <p:nvPr/>
              </p:nvSpPr>
              <p:spPr>
                <a:xfrm flipH="1">
                  <a:off x="2947942" y="3605182"/>
                  <a:ext cx="228562" cy="20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" h="3609" extrusionOk="0">
                      <a:moveTo>
                        <a:pt x="1831" y="1274"/>
                      </a:moveTo>
                      <a:cubicBezTo>
                        <a:pt x="2097" y="1274"/>
                        <a:pt x="2356" y="1373"/>
                        <a:pt x="2554" y="1550"/>
                      </a:cubicBezTo>
                      <a:cubicBezTo>
                        <a:pt x="2589" y="1585"/>
                        <a:pt x="2592" y="1639"/>
                        <a:pt x="2561" y="1673"/>
                      </a:cubicBezTo>
                      <a:cubicBezTo>
                        <a:pt x="2545" y="1690"/>
                        <a:pt x="2520" y="1701"/>
                        <a:pt x="2496" y="1701"/>
                      </a:cubicBezTo>
                      <a:cubicBezTo>
                        <a:pt x="2476" y="1701"/>
                        <a:pt x="2455" y="1694"/>
                        <a:pt x="2438" y="1680"/>
                      </a:cubicBezTo>
                      <a:cubicBezTo>
                        <a:pt x="2274" y="1534"/>
                        <a:pt x="2056" y="1444"/>
                        <a:pt x="1834" y="1444"/>
                      </a:cubicBezTo>
                      <a:cubicBezTo>
                        <a:pt x="1814" y="1444"/>
                        <a:pt x="1793" y="1444"/>
                        <a:pt x="1773" y="1448"/>
                      </a:cubicBezTo>
                      <a:cubicBezTo>
                        <a:pt x="1677" y="1455"/>
                        <a:pt x="1602" y="1472"/>
                        <a:pt x="1544" y="1509"/>
                      </a:cubicBezTo>
                      <a:cubicBezTo>
                        <a:pt x="1401" y="1591"/>
                        <a:pt x="1329" y="1789"/>
                        <a:pt x="1387" y="1943"/>
                      </a:cubicBezTo>
                      <a:cubicBezTo>
                        <a:pt x="1404" y="1988"/>
                        <a:pt x="1384" y="2035"/>
                        <a:pt x="1339" y="2052"/>
                      </a:cubicBezTo>
                      <a:cubicBezTo>
                        <a:pt x="1329" y="2056"/>
                        <a:pt x="1319" y="2059"/>
                        <a:pt x="1308" y="2059"/>
                      </a:cubicBezTo>
                      <a:cubicBezTo>
                        <a:pt x="1275" y="2059"/>
                        <a:pt x="1240" y="2038"/>
                        <a:pt x="1226" y="2005"/>
                      </a:cubicBezTo>
                      <a:cubicBezTo>
                        <a:pt x="1138" y="1772"/>
                        <a:pt x="1244" y="1482"/>
                        <a:pt x="1459" y="1359"/>
                      </a:cubicBezTo>
                      <a:cubicBezTo>
                        <a:pt x="1541" y="1312"/>
                        <a:pt x="1639" y="1284"/>
                        <a:pt x="1759" y="1274"/>
                      </a:cubicBezTo>
                      <a:close/>
                      <a:moveTo>
                        <a:pt x="2329" y="1"/>
                      </a:moveTo>
                      <a:cubicBezTo>
                        <a:pt x="1237" y="55"/>
                        <a:pt x="496" y="280"/>
                        <a:pt x="152" y="411"/>
                      </a:cubicBezTo>
                      <a:cubicBezTo>
                        <a:pt x="59" y="444"/>
                        <a:pt x="1" y="530"/>
                        <a:pt x="1" y="625"/>
                      </a:cubicBezTo>
                      <a:lnTo>
                        <a:pt x="1" y="653"/>
                      </a:lnTo>
                      <a:cubicBezTo>
                        <a:pt x="97" y="1356"/>
                        <a:pt x="486" y="2090"/>
                        <a:pt x="1073" y="2670"/>
                      </a:cubicBezTo>
                      <a:cubicBezTo>
                        <a:pt x="1455" y="3049"/>
                        <a:pt x="1892" y="3329"/>
                        <a:pt x="2332" y="3480"/>
                      </a:cubicBezTo>
                      <a:cubicBezTo>
                        <a:pt x="2422" y="3418"/>
                        <a:pt x="2510" y="3349"/>
                        <a:pt x="2589" y="3275"/>
                      </a:cubicBezTo>
                      <a:cubicBezTo>
                        <a:pt x="2592" y="3271"/>
                        <a:pt x="2595" y="3271"/>
                        <a:pt x="2599" y="3267"/>
                      </a:cubicBezTo>
                      <a:cubicBezTo>
                        <a:pt x="2540" y="3209"/>
                        <a:pt x="2500" y="3138"/>
                        <a:pt x="2476" y="3056"/>
                      </a:cubicBezTo>
                      <a:cubicBezTo>
                        <a:pt x="2387" y="2735"/>
                        <a:pt x="2643" y="2383"/>
                        <a:pt x="3046" y="2274"/>
                      </a:cubicBezTo>
                      <a:cubicBezTo>
                        <a:pt x="3131" y="2251"/>
                        <a:pt x="3213" y="2240"/>
                        <a:pt x="3295" y="2240"/>
                      </a:cubicBezTo>
                      <a:cubicBezTo>
                        <a:pt x="3408" y="2240"/>
                        <a:pt x="3514" y="2260"/>
                        <a:pt x="3610" y="2301"/>
                      </a:cubicBezTo>
                      <a:cubicBezTo>
                        <a:pt x="3561" y="2243"/>
                        <a:pt x="3514" y="2196"/>
                        <a:pt x="3466" y="2148"/>
                      </a:cubicBezTo>
                      <a:cubicBezTo>
                        <a:pt x="3384" y="2076"/>
                        <a:pt x="3298" y="2015"/>
                        <a:pt x="3216" y="1970"/>
                      </a:cubicBezTo>
                      <a:cubicBezTo>
                        <a:pt x="3169" y="1943"/>
                        <a:pt x="3121" y="1916"/>
                        <a:pt x="3080" y="1889"/>
                      </a:cubicBezTo>
                      <a:cubicBezTo>
                        <a:pt x="2459" y="1462"/>
                        <a:pt x="2469" y="710"/>
                        <a:pt x="2336" y="1"/>
                      </a:cubicBezTo>
                      <a:close/>
                      <a:moveTo>
                        <a:pt x="3947" y="2872"/>
                      </a:moveTo>
                      <a:cubicBezTo>
                        <a:pt x="3903" y="3121"/>
                        <a:pt x="3681" y="3349"/>
                        <a:pt x="3367" y="3439"/>
                      </a:cubicBezTo>
                      <a:cubicBezTo>
                        <a:pt x="3285" y="3459"/>
                        <a:pt x="3200" y="3472"/>
                        <a:pt x="3121" y="3472"/>
                      </a:cubicBezTo>
                      <a:cubicBezTo>
                        <a:pt x="2975" y="3472"/>
                        <a:pt x="2838" y="3434"/>
                        <a:pt x="2729" y="3370"/>
                      </a:cubicBezTo>
                      <a:cubicBezTo>
                        <a:pt x="2722" y="3380"/>
                        <a:pt x="2715" y="3390"/>
                        <a:pt x="2708" y="3401"/>
                      </a:cubicBezTo>
                      <a:cubicBezTo>
                        <a:pt x="2654" y="3452"/>
                        <a:pt x="2599" y="3496"/>
                        <a:pt x="2540" y="3541"/>
                      </a:cubicBezTo>
                      <a:cubicBezTo>
                        <a:pt x="2725" y="3585"/>
                        <a:pt x="2906" y="3609"/>
                        <a:pt x="3084" y="3609"/>
                      </a:cubicBezTo>
                      <a:cubicBezTo>
                        <a:pt x="3278" y="3609"/>
                        <a:pt x="3473" y="3582"/>
                        <a:pt x="3657" y="3527"/>
                      </a:cubicBezTo>
                      <a:cubicBezTo>
                        <a:pt x="3818" y="3480"/>
                        <a:pt x="3958" y="3407"/>
                        <a:pt x="4073" y="3316"/>
                      </a:cubicBezTo>
                      <a:cubicBezTo>
                        <a:pt x="4046" y="3162"/>
                        <a:pt x="4002" y="3012"/>
                        <a:pt x="3947" y="2872"/>
                      </a:cubicBezTo>
                      <a:close/>
                    </a:path>
                  </a:pathLst>
                </a:custGeom>
                <a:solidFill>
                  <a:srgbClr val="C999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29"/>
                <p:cNvSpPr/>
                <p:nvPr/>
              </p:nvSpPr>
              <p:spPr>
                <a:xfrm flipH="1">
                  <a:off x="2954232" y="3730788"/>
                  <a:ext cx="88361" cy="6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1234" extrusionOk="0">
                      <a:moveTo>
                        <a:pt x="908" y="1"/>
                      </a:moveTo>
                      <a:cubicBezTo>
                        <a:pt x="826" y="1"/>
                        <a:pt x="744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13" y="899"/>
                        <a:pt x="153" y="970"/>
                        <a:pt x="212" y="1028"/>
                      </a:cubicBezTo>
                      <a:cubicBezTo>
                        <a:pt x="226" y="1019"/>
                        <a:pt x="243" y="1011"/>
                        <a:pt x="260" y="1011"/>
                      </a:cubicBezTo>
                      <a:cubicBezTo>
                        <a:pt x="284" y="1011"/>
                        <a:pt x="308" y="1022"/>
                        <a:pt x="325" y="1039"/>
                      </a:cubicBezTo>
                      <a:cubicBezTo>
                        <a:pt x="348" y="1066"/>
                        <a:pt x="352" y="1100"/>
                        <a:pt x="342" y="1131"/>
                      </a:cubicBezTo>
                      <a:cubicBezTo>
                        <a:pt x="451" y="1195"/>
                        <a:pt x="588" y="1233"/>
                        <a:pt x="734" y="1233"/>
                      </a:cubicBezTo>
                      <a:cubicBezTo>
                        <a:pt x="813" y="1233"/>
                        <a:pt x="898" y="1220"/>
                        <a:pt x="980" y="1200"/>
                      </a:cubicBezTo>
                      <a:cubicBezTo>
                        <a:pt x="1294" y="1110"/>
                        <a:pt x="1516" y="882"/>
                        <a:pt x="1560" y="633"/>
                      </a:cubicBezTo>
                      <a:cubicBezTo>
                        <a:pt x="1574" y="561"/>
                        <a:pt x="1571" y="486"/>
                        <a:pt x="1550" y="414"/>
                      </a:cubicBezTo>
                      <a:cubicBezTo>
                        <a:pt x="1505" y="253"/>
                        <a:pt x="1382" y="130"/>
                        <a:pt x="1223" y="62"/>
                      </a:cubicBezTo>
                      <a:cubicBezTo>
                        <a:pt x="1127" y="21"/>
                        <a:pt x="1021" y="1"/>
                        <a:pt x="908" y="1"/>
                      </a:cubicBezTo>
                      <a:close/>
                    </a:path>
                  </a:pathLst>
                </a:custGeom>
                <a:solidFill>
                  <a:srgbClr val="BA77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29"/>
                <p:cNvSpPr/>
                <p:nvPr/>
              </p:nvSpPr>
              <p:spPr>
                <a:xfrm flipH="1">
                  <a:off x="3022845" y="3787505"/>
                  <a:ext cx="22834" cy="16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91" extrusionOk="0">
                      <a:moveTo>
                        <a:pt x="315" y="0"/>
                      </a:moveTo>
                      <a:cubicBezTo>
                        <a:pt x="298" y="0"/>
                        <a:pt x="281" y="8"/>
                        <a:pt x="267" y="17"/>
                      </a:cubicBezTo>
                      <a:cubicBezTo>
                        <a:pt x="263" y="21"/>
                        <a:pt x="260" y="21"/>
                        <a:pt x="257" y="25"/>
                      </a:cubicBezTo>
                      <a:cubicBezTo>
                        <a:pt x="178" y="99"/>
                        <a:pt x="90" y="168"/>
                        <a:pt x="0" y="230"/>
                      </a:cubicBezTo>
                      <a:cubicBezTo>
                        <a:pt x="69" y="253"/>
                        <a:pt x="140" y="274"/>
                        <a:pt x="208" y="291"/>
                      </a:cubicBezTo>
                      <a:cubicBezTo>
                        <a:pt x="267" y="246"/>
                        <a:pt x="322" y="202"/>
                        <a:pt x="376" y="151"/>
                      </a:cubicBezTo>
                      <a:cubicBezTo>
                        <a:pt x="383" y="140"/>
                        <a:pt x="390" y="130"/>
                        <a:pt x="397" y="120"/>
                      </a:cubicBezTo>
                      <a:cubicBezTo>
                        <a:pt x="407" y="89"/>
                        <a:pt x="403" y="55"/>
                        <a:pt x="380" y="28"/>
                      </a:cubicBezTo>
                      <a:cubicBezTo>
                        <a:pt x="363" y="11"/>
                        <a:pt x="339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9E72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29"/>
                <p:cNvSpPr/>
                <p:nvPr/>
              </p:nvSpPr>
              <p:spPr>
                <a:xfrm flipH="1">
                  <a:off x="3031033" y="3676652"/>
                  <a:ext cx="81685" cy="4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5" extrusionOk="0">
                      <a:moveTo>
                        <a:pt x="622" y="0"/>
                      </a:moveTo>
                      <a:cubicBezTo>
                        <a:pt x="502" y="10"/>
                        <a:pt x="404" y="38"/>
                        <a:pt x="322" y="85"/>
                      </a:cubicBezTo>
                      <a:cubicBezTo>
                        <a:pt x="107" y="208"/>
                        <a:pt x="1" y="498"/>
                        <a:pt x="89" y="731"/>
                      </a:cubicBezTo>
                      <a:cubicBezTo>
                        <a:pt x="103" y="764"/>
                        <a:pt x="138" y="785"/>
                        <a:pt x="171" y="785"/>
                      </a:cubicBezTo>
                      <a:cubicBezTo>
                        <a:pt x="182" y="785"/>
                        <a:pt x="192" y="782"/>
                        <a:pt x="202" y="778"/>
                      </a:cubicBezTo>
                      <a:cubicBezTo>
                        <a:pt x="247" y="761"/>
                        <a:pt x="267" y="714"/>
                        <a:pt x="250" y="669"/>
                      </a:cubicBezTo>
                      <a:cubicBezTo>
                        <a:pt x="192" y="515"/>
                        <a:pt x="264" y="317"/>
                        <a:pt x="407" y="235"/>
                      </a:cubicBezTo>
                      <a:cubicBezTo>
                        <a:pt x="465" y="198"/>
                        <a:pt x="540" y="181"/>
                        <a:pt x="636" y="174"/>
                      </a:cubicBezTo>
                      <a:cubicBezTo>
                        <a:pt x="656" y="170"/>
                        <a:pt x="677" y="170"/>
                        <a:pt x="697" y="170"/>
                      </a:cubicBezTo>
                      <a:cubicBezTo>
                        <a:pt x="919" y="170"/>
                        <a:pt x="1137" y="260"/>
                        <a:pt x="1301" y="406"/>
                      </a:cubicBezTo>
                      <a:cubicBezTo>
                        <a:pt x="1318" y="420"/>
                        <a:pt x="1339" y="427"/>
                        <a:pt x="1359" y="427"/>
                      </a:cubicBezTo>
                      <a:cubicBezTo>
                        <a:pt x="1383" y="427"/>
                        <a:pt x="1408" y="416"/>
                        <a:pt x="1424" y="399"/>
                      </a:cubicBezTo>
                      <a:cubicBezTo>
                        <a:pt x="1455" y="365"/>
                        <a:pt x="1452" y="311"/>
                        <a:pt x="1417" y="276"/>
                      </a:cubicBezTo>
                      <a:cubicBezTo>
                        <a:pt x="1219" y="99"/>
                        <a:pt x="960" y="0"/>
                        <a:pt x="694" y="0"/>
                      </a:cubicBezTo>
                      <a:close/>
                    </a:path>
                  </a:pathLst>
                </a:custGeom>
                <a:solidFill>
                  <a:srgbClr val="4C3B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29"/>
                <p:cNvSpPr/>
                <p:nvPr/>
              </p:nvSpPr>
              <p:spPr>
                <a:xfrm flipH="1">
                  <a:off x="2982003" y="3604621"/>
                  <a:ext cx="63508" cy="1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2159" extrusionOk="0">
                      <a:moveTo>
                        <a:pt x="486" y="0"/>
                      </a:moveTo>
                      <a:cubicBezTo>
                        <a:pt x="332" y="0"/>
                        <a:pt x="169" y="4"/>
                        <a:pt x="1" y="11"/>
                      </a:cubicBezTo>
                      <a:cubicBezTo>
                        <a:pt x="134" y="720"/>
                        <a:pt x="124" y="1472"/>
                        <a:pt x="745" y="1899"/>
                      </a:cubicBezTo>
                      <a:cubicBezTo>
                        <a:pt x="786" y="1926"/>
                        <a:pt x="834" y="1953"/>
                        <a:pt x="881" y="1980"/>
                      </a:cubicBezTo>
                      <a:cubicBezTo>
                        <a:pt x="963" y="2025"/>
                        <a:pt x="1049" y="2086"/>
                        <a:pt x="1131" y="2158"/>
                      </a:cubicBezTo>
                      <a:cubicBezTo>
                        <a:pt x="1127" y="1905"/>
                        <a:pt x="1121" y="1653"/>
                        <a:pt x="1111" y="1404"/>
                      </a:cubicBezTo>
                      <a:cubicBezTo>
                        <a:pt x="1111" y="1332"/>
                        <a:pt x="1107" y="1264"/>
                        <a:pt x="1103" y="1192"/>
                      </a:cubicBezTo>
                      <a:cubicBezTo>
                        <a:pt x="1083" y="793"/>
                        <a:pt x="1053" y="400"/>
                        <a:pt x="1004" y="17"/>
                      </a:cubicBezTo>
                      <a:cubicBezTo>
                        <a:pt x="854" y="8"/>
                        <a:pt x="68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29"/>
                <p:cNvSpPr/>
                <p:nvPr/>
              </p:nvSpPr>
              <p:spPr>
                <a:xfrm flipH="1">
                  <a:off x="2911362" y="3595813"/>
                  <a:ext cx="273892" cy="22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3934" extrusionOk="0">
                      <a:moveTo>
                        <a:pt x="2977" y="157"/>
                      </a:moveTo>
                      <a:cubicBezTo>
                        <a:pt x="3175" y="157"/>
                        <a:pt x="3345" y="165"/>
                        <a:pt x="3495" y="174"/>
                      </a:cubicBezTo>
                      <a:cubicBezTo>
                        <a:pt x="3884" y="202"/>
                        <a:pt x="4124" y="260"/>
                        <a:pt x="4270" y="311"/>
                      </a:cubicBezTo>
                      <a:cubicBezTo>
                        <a:pt x="4270" y="311"/>
                        <a:pt x="4270" y="311"/>
                        <a:pt x="4270" y="311"/>
                      </a:cubicBezTo>
                      <a:lnTo>
                        <a:pt x="4270" y="311"/>
                      </a:lnTo>
                      <a:cubicBezTo>
                        <a:pt x="4294" y="318"/>
                        <a:pt x="4315" y="332"/>
                        <a:pt x="4335" y="349"/>
                      </a:cubicBezTo>
                      <a:cubicBezTo>
                        <a:pt x="4369" y="376"/>
                        <a:pt x="4396" y="410"/>
                        <a:pt x="4410" y="455"/>
                      </a:cubicBezTo>
                      <a:cubicBezTo>
                        <a:pt x="4410" y="455"/>
                        <a:pt x="4410" y="455"/>
                        <a:pt x="4410" y="455"/>
                      </a:cubicBezTo>
                      <a:lnTo>
                        <a:pt x="4410" y="455"/>
                      </a:lnTo>
                      <a:cubicBezTo>
                        <a:pt x="4410" y="458"/>
                        <a:pt x="4414" y="461"/>
                        <a:pt x="4414" y="465"/>
                      </a:cubicBezTo>
                      <a:cubicBezTo>
                        <a:pt x="4510" y="751"/>
                        <a:pt x="4728" y="1471"/>
                        <a:pt x="4728" y="2164"/>
                      </a:cubicBezTo>
                      <a:cubicBezTo>
                        <a:pt x="4728" y="2503"/>
                        <a:pt x="4677" y="2837"/>
                        <a:pt x="4537" y="3107"/>
                      </a:cubicBezTo>
                      <a:cubicBezTo>
                        <a:pt x="4458" y="3261"/>
                        <a:pt x="4356" y="3384"/>
                        <a:pt x="4229" y="3483"/>
                      </a:cubicBezTo>
                      <a:cubicBezTo>
                        <a:pt x="4114" y="3574"/>
                        <a:pt x="3974" y="3647"/>
                        <a:pt x="3813" y="3694"/>
                      </a:cubicBezTo>
                      <a:cubicBezTo>
                        <a:pt x="3629" y="3749"/>
                        <a:pt x="3434" y="3776"/>
                        <a:pt x="3240" y="3776"/>
                      </a:cubicBezTo>
                      <a:cubicBezTo>
                        <a:pt x="3062" y="3776"/>
                        <a:pt x="2881" y="3752"/>
                        <a:pt x="2696" y="3708"/>
                      </a:cubicBezTo>
                      <a:cubicBezTo>
                        <a:pt x="2628" y="3691"/>
                        <a:pt x="2557" y="3670"/>
                        <a:pt x="2488" y="3647"/>
                      </a:cubicBezTo>
                      <a:cubicBezTo>
                        <a:pt x="2048" y="3496"/>
                        <a:pt x="1611" y="3216"/>
                        <a:pt x="1229" y="2837"/>
                      </a:cubicBezTo>
                      <a:cubicBezTo>
                        <a:pt x="642" y="2257"/>
                        <a:pt x="253" y="1523"/>
                        <a:pt x="157" y="820"/>
                      </a:cubicBezTo>
                      <a:lnTo>
                        <a:pt x="157" y="792"/>
                      </a:lnTo>
                      <a:cubicBezTo>
                        <a:pt x="157" y="697"/>
                        <a:pt x="215" y="611"/>
                        <a:pt x="308" y="578"/>
                      </a:cubicBezTo>
                      <a:cubicBezTo>
                        <a:pt x="652" y="447"/>
                        <a:pt x="1393" y="222"/>
                        <a:pt x="2485" y="168"/>
                      </a:cubicBezTo>
                      <a:lnTo>
                        <a:pt x="2492" y="168"/>
                      </a:lnTo>
                      <a:cubicBezTo>
                        <a:pt x="2660" y="161"/>
                        <a:pt x="2823" y="157"/>
                        <a:pt x="2977" y="157"/>
                      </a:cubicBezTo>
                      <a:close/>
                      <a:moveTo>
                        <a:pt x="2977" y="1"/>
                      </a:moveTo>
                      <a:cubicBezTo>
                        <a:pt x="2823" y="1"/>
                        <a:pt x="2660" y="4"/>
                        <a:pt x="2479" y="14"/>
                      </a:cubicBezTo>
                      <a:cubicBezTo>
                        <a:pt x="1625" y="55"/>
                        <a:pt x="987" y="198"/>
                        <a:pt x="566" y="324"/>
                      </a:cubicBezTo>
                      <a:cubicBezTo>
                        <a:pt x="440" y="362"/>
                        <a:pt x="338" y="400"/>
                        <a:pt x="253" y="431"/>
                      </a:cubicBezTo>
                      <a:cubicBezTo>
                        <a:pt x="222" y="441"/>
                        <a:pt x="198" y="458"/>
                        <a:pt x="171" y="472"/>
                      </a:cubicBezTo>
                      <a:cubicBezTo>
                        <a:pt x="65" y="543"/>
                        <a:pt x="0" y="663"/>
                        <a:pt x="0" y="792"/>
                      </a:cubicBezTo>
                      <a:cubicBezTo>
                        <a:pt x="0" y="806"/>
                        <a:pt x="4" y="823"/>
                        <a:pt x="4" y="841"/>
                      </a:cubicBezTo>
                      <a:cubicBezTo>
                        <a:pt x="205" y="2339"/>
                        <a:pt x="1700" y="3933"/>
                        <a:pt x="3240" y="3933"/>
                      </a:cubicBezTo>
                      <a:cubicBezTo>
                        <a:pt x="3444" y="3933"/>
                        <a:pt x="3653" y="3902"/>
                        <a:pt x="3857" y="3841"/>
                      </a:cubicBezTo>
                      <a:cubicBezTo>
                        <a:pt x="4656" y="3606"/>
                        <a:pt x="4881" y="2895"/>
                        <a:pt x="4881" y="2168"/>
                      </a:cubicBezTo>
                      <a:cubicBezTo>
                        <a:pt x="4881" y="1448"/>
                        <a:pt x="4663" y="714"/>
                        <a:pt x="4557" y="403"/>
                      </a:cubicBezTo>
                      <a:cubicBezTo>
                        <a:pt x="4519" y="291"/>
                        <a:pt x="4431" y="202"/>
                        <a:pt x="4322" y="165"/>
                      </a:cubicBezTo>
                      <a:cubicBezTo>
                        <a:pt x="4117" y="93"/>
                        <a:pt x="3714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29"/>
                <p:cNvSpPr/>
                <p:nvPr/>
              </p:nvSpPr>
              <p:spPr>
                <a:xfrm flipH="1">
                  <a:off x="3131228" y="3693482"/>
                  <a:ext cx="60927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14" extrusionOk="0">
                      <a:moveTo>
                        <a:pt x="0" y="229"/>
                      </a:moveTo>
                      <a:lnTo>
                        <a:pt x="0" y="229"/>
                      </a:lnTo>
                      <a:cubicBezTo>
                        <a:pt x="10" y="277"/>
                        <a:pt x="50" y="317"/>
                        <a:pt x="95" y="335"/>
                      </a:cubicBezTo>
                      <a:lnTo>
                        <a:pt x="95" y="335"/>
                      </a:lnTo>
                      <a:lnTo>
                        <a:pt x="0" y="229"/>
                      </a:lnTo>
                      <a:close/>
                      <a:moveTo>
                        <a:pt x="770" y="1"/>
                      </a:moveTo>
                      <a:cubicBezTo>
                        <a:pt x="694" y="1"/>
                        <a:pt x="647" y="80"/>
                        <a:pt x="601" y="140"/>
                      </a:cubicBezTo>
                      <a:cubicBezTo>
                        <a:pt x="519" y="250"/>
                        <a:pt x="396" y="324"/>
                        <a:pt x="259" y="349"/>
                      </a:cubicBezTo>
                      <a:cubicBezTo>
                        <a:pt x="238" y="352"/>
                        <a:pt x="215" y="354"/>
                        <a:pt x="192" y="354"/>
                      </a:cubicBezTo>
                      <a:cubicBezTo>
                        <a:pt x="162" y="354"/>
                        <a:pt x="132" y="350"/>
                        <a:pt x="103" y="338"/>
                      </a:cubicBezTo>
                      <a:cubicBezTo>
                        <a:pt x="100" y="337"/>
                        <a:pt x="97" y="336"/>
                        <a:pt x="95" y="335"/>
                      </a:cubicBezTo>
                      <a:lnTo>
                        <a:pt x="95" y="335"/>
                      </a:lnTo>
                      <a:lnTo>
                        <a:pt x="789" y="1113"/>
                      </a:lnTo>
                      <a:cubicBezTo>
                        <a:pt x="884" y="871"/>
                        <a:pt x="1086" y="656"/>
                        <a:pt x="1072" y="396"/>
                      </a:cubicBezTo>
                      <a:cubicBezTo>
                        <a:pt x="1065" y="247"/>
                        <a:pt x="976" y="103"/>
                        <a:pt x="847" y="28"/>
                      </a:cubicBezTo>
                      <a:cubicBezTo>
                        <a:pt x="826" y="14"/>
                        <a:pt x="799" y="4"/>
                        <a:pt x="775" y="1"/>
                      </a:cubicBezTo>
                      <a:cubicBezTo>
                        <a:pt x="774" y="1"/>
                        <a:pt x="772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29"/>
                <p:cNvSpPr/>
                <p:nvPr/>
              </p:nvSpPr>
              <p:spPr>
                <a:xfrm flipH="1">
                  <a:off x="3131620" y="3693089"/>
                  <a:ext cx="60927" cy="63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25" extrusionOk="0">
                      <a:moveTo>
                        <a:pt x="775" y="0"/>
                      </a:moveTo>
                      <a:cubicBezTo>
                        <a:pt x="737" y="0"/>
                        <a:pt x="704" y="21"/>
                        <a:pt x="676" y="49"/>
                      </a:cubicBezTo>
                      <a:cubicBezTo>
                        <a:pt x="649" y="79"/>
                        <a:pt x="625" y="113"/>
                        <a:pt x="605" y="144"/>
                      </a:cubicBezTo>
                      <a:cubicBezTo>
                        <a:pt x="523" y="249"/>
                        <a:pt x="400" y="325"/>
                        <a:pt x="266" y="349"/>
                      </a:cubicBezTo>
                      <a:cubicBezTo>
                        <a:pt x="243" y="352"/>
                        <a:pt x="222" y="356"/>
                        <a:pt x="198" y="356"/>
                      </a:cubicBezTo>
                      <a:cubicBezTo>
                        <a:pt x="168" y="356"/>
                        <a:pt x="140" y="349"/>
                        <a:pt x="113" y="342"/>
                      </a:cubicBezTo>
                      <a:cubicBezTo>
                        <a:pt x="66" y="322"/>
                        <a:pt x="25" y="284"/>
                        <a:pt x="14" y="233"/>
                      </a:cubicBezTo>
                      <a:cubicBezTo>
                        <a:pt x="14" y="230"/>
                        <a:pt x="12" y="228"/>
                        <a:pt x="10" y="228"/>
                      </a:cubicBezTo>
                      <a:cubicBezTo>
                        <a:pt x="9" y="228"/>
                        <a:pt x="8" y="228"/>
                        <a:pt x="7" y="229"/>
                      </a:cubicBezTo>
                      <a:cubicBezTo>
                        <a:pt x="4" y="229"/>
                        <a:pt x="0" y="233"/>
                        <a:pt x="0" y="236"/>
                      </a:cubicBezTo>
                      <a:cubicBezTo>
                        <a:pt x="11" y="290"/>
                        <a:pt x="58" y="335"/>
                        <a:pt x="110" y="352"/>
                      </a:cubicBezTo>
                      <a:cubicBezTo>
                        <a:pt x="137" y="362"/>
                        <a:pt x="168" y="369"/>
                        <a:pt x="198" y="369"/>
                      </a:cubicBezTo>
                      <a:cubicBezTo>
                        <a:pt x="222" y="369"/>
                        <a:pt x="246" y="366"/>
                        <a:pt x="270" y="362"/>
                      </a:cubicBezTo>
                      <a:cubicBezTo>
                        <a:pt x="406" y="339"/>
                        <a:pt x="529" y="260"/>
                        <a:pt x="614" y="151"/>
                      </a:cubicBezTo>
                      <a:cubicBezTo>
                        <a:pt x="635" y="120"/>
                        <a:pt x="660" y="86"/>
                        <a:pt x="687" y="59"/>
                      </a:cubicBezTo>
                      <a:cubicBezTo>
                        <a:pt x="714" y="35"/>
                        <a:pt x="741" y="14"/>
                        <a:pt x="775" y="14"/>
                      </a:cubicBezTo>
                      <a:lnTo>
                        <a:pt x="782" y="14"/>
                      </a:lnTo>
                      <a:cubicBezTo>
                        <a:pt x="806" y="18"/>
                        <a:pt x="830" y="28"/>
                        <a:pt x="850" y="41"/>
                      </a:cubicBezTo>
                      <a:cubicBezTo>
                        <a:pt x="980" y="113"/>
                        <a:pt x="1065" y="257"/>
                        <a:pt x="1072" y="403"/>
                      </a:cubicBezTo>
                      <a:lnTo>
                        <a:pt x="1072" y="427"/>
                      </a:lnTo>
                      <a:cubicBezTo>
                        <a:pt x="1072" y="550"/>
                        <a:pt x="1024" y="663"/>
                        <a:pt x="967" y="775"/>
                      </a:cubicBezTo>
                      <a:cubicBezTo>
                        <a:pt x="905" y="888"/>
                        <a:pt x="837" y="997"/>
                        <a:pt x="789" y="1117"/>
                      </a:cubicBezTo>
                      <a:cubicBezTo>
                        <a:pt x="786" y="1120"/>
                        <a:pt x="789" y="1124"/>
                        <a:pt x="792" y="1124"/>
                      </a:cubicBezTo>
                      <a:cubicBezTo>
                        <a:pt x="793" y="1125"/>
                        <a:pt x="794" y="1125"/>
                        <a:pt x="795" y="1125"/>
                      </a:cubicBezTo>
                      <a:cubicBezTo>
                        <a:pt x="798" y="1125"/>
                        <a:pt x="800" y="1123"/>
                        <a:pt x="803" y="1120"/>
                      </a:cubicBezTo>
                      <a:cubicBezTo>
                        <a:pt x="847" y="1004"/>
                        <a:pt x="918" y="895"/>
                        <a:pt x="977" y="782"/>
                      </a:cubicBezTo>
                      <a:cubicBezTo>
                        <a:pt x="1038" y="670"/>
                        <a:pt x="1086" y="553"/>
                        <a:pt x="1086" y="427"/>
                      </a:cubicBezTo>
                      <a:lnTo>
                        <a:pt x="1086" y="403"/>
                      </a:lnTo>
                      <a:cubicBezTo>
                        <a:pt x="1079" y="249"/>
                        <a:pt x="991" y="106"/>
                        <a:pt x="857" y="28"/>
                      </a:cubicBezTo>
                      <a:cubicBezTo>
                        <a:pt x="837" y="14"/>
                        <a:pt x="809" y="4"/>
                        <a:pt x="782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 w="9525" cap="flat" cmpd="sng">
                  <a:solidFill>
                    <a:srgbClr val="C6856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29"/>
                <p:cNvSpPr/>
                <p:nvPr/>
              </p:nvSpPr>
              <p:spPr>
                <a:xfrm flipH="1">
                  <a:off x="2947167" y="3628968"/>
                  <a:ext cx="27827" cy="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1469" extrusionOk="0">
                      <a:moveTo>
                        <a:pt x="35" y="0"/>
                      </a:moveTo>
                      <a:cubicBezTo>
                        <a:pt x="20" y="0"/>
                        <a:pt x="1" y="13"/>
                        <a:pt x="14" y="24"/>
                      </a:cubicBezTo>
                      <a:cubicBezTo>
                        <a:pt x="212" y="188"/>
                        <a:pt x="317" y="427"/>
                        <a:pt x="376" y="672"/>
                      </a:cubicBezTo>
                      <a:cubicBezTo>
                        <a:pt x="407" y="798"/>
                        <a:pt x="427" y="925"/>
                        <a:pt x="440" y="1055"/>
                      </a:cubicBezTo>
                      <a:cubicBezTo>
                        <a:pt x="454" y="1192"/>
                        <a:pt x="458" y="1328"/>
                        <a:pt x="413" y="1458"/>
                      </a:cubicBezTo>
                      <a:cubicBezTo>
                        <a:pt x="410" y="1465"/>
                        <a:pt x="417" y="1469"/>
                        <a:pt x="426" y="1469"/>
                      </a:cubicBezTo>
                      <a:cubicBezTo>
                        <a:pt x="436" y="1469"/>
                        <a:pt x="451" y="1463"/>
                        <a:pt x="454" y="1454"/>
                      </a:cubicBezTo>
                      <a:cubicBezTo>
                        <a:pt x="495" y="1328"/>
                        <a:pt x="495" y="1198"/>
                        <a:pt x="481" y="1069"/>
                      </a:cubicBezTo>
                      <a:cubicBezTo>
                        <a:pt x="468" y="925"/>
                        <a:pt x="448" y="778"/>
                        <a:pt x="410" y="639"/>
                      </a:cubicBezTo>
                      <a:cubicBezTo>
                        <a:pt x="352" y="396"/>
                        <a:pt x="239" y="164"/>
                        <a:pt x="45" y="4"/>
                      </a:cubicBezTo>
                      <a:cubicBezTo>
                        <a:pt x="42" y="1"/>
                        <a:pt x="39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29"/>
                <p:cNvSpPr/>
                <p:nvPr/>
              </p:nvSpPr>
              <p:spPr>
                <a:xfrm flipH="1">
                  <a:off x="3306260" y="3675923"/>
                  <a:ext cx="25246" cy="67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1200" extrusionOk="0">
                      <a:moveTo>
                        <a:pt x="37" y="1"/>
                      </a:moveTo>
                      <a:cubicBezTo>
                        <a:pt x="24" y="1"/>
                        <a:pt x="1" y="12"/>
                        <a:pt x="9" y="20"/>
                      </a:cubicBezTo>
                      <a:cubicBezTo>
                        <a:pt x="282" y="341"/>
                        <a:pt x="408" y="774"/>
                        <a:pt x="347" y="1194"/>
                      </a:cubicBezTo>
                      <a:cubicBezTo>
                        <a:pt x="347" y="1198"/>
                        <a:pt x="351" y="1199"/>
                        <a:pt x="357" y="1199"/>
                      </a:cubicBezTo>
                      <a:cubicBezTo>
                        <a:pt x="369" y="1199"/>
                        <a:pt x="386" y="1194"/>
                        <a:pt x="388" y="1187"/>
                      </a:cubicBezTo>
                      <a:cubicBezTo>
                        <a:pt x="449" y="764"/>
                        <a:pt x="323" y="330"/>
                        <a:pt x="44" y="2"/>
                      </a:cubicBezTo>
                      <a:cubicBezTo>
                        <a:pt x="42" y="1"/>
                        <a:pt x="40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9EC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77" name="Google Shape;477;p29"/>
                <p:cNvGrpSpPr/>
                <p:nvPr/>
              </p:nvGrpSpPr>
              <p:grpSpPr>
                <a:xfrm rot="3308548" flipH="1">
                  <a:off x="2555977" y="4416296"/>
                  <a:ext cx="126273" cy="143584"/>
                  <a:chOff x="81350" y="1495100"/>
                  <a:chExt cx="272032" cy="295926"/>
                </a:xfrm>
              </p:grpSpPr>
              <p:sp>
                <p:nvSpPr>
                  <p:cNvPr id="478" name="Google Shape;478;p29"/>
                  <p:cNvSpPr/>
                  <p:nvPr/>
                </p:nvSpPr>
                <p:spPr>
                  <a:xfrm>
                    <a:off x="93039" y="1518564"/>
                    <a:ext cx="260343" cy="2724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0" extrusionOk="0">
                        <a:moveTo>
                          <a:pt x="1959" y="1"/>
                        </a:moveTo>
                        <a:cubicBezTo>
                          <a:pt x="1716" y="1"/>
                          <a:pt x="1492" y="349"/>
                          <a:pt x="1390" y="409"/>
                        </a:cubicBezTo>
                        <a:cubicBezTo>
                          <a:pt x="1377" y="416"/>
                          <a:pt x="1362" y="419"/>
                          <a:pt x="1345" y="419"/>
                        </a:cubicBezTo>
                        <a:cubicBezTo>
                          <a:pt x="1245" y="419"/>
                          <a:pt x="1079" y="306"/>
                          <a:pt x="909" y="306"/>
                        </a:cubicBezTo>
                        <a:cubicBezTo>
                          <a:pt x="853" y="306"/>
                          <a:pt x="797" y="319"/>
                          <a:pt x="742" y="351"/>
                        </a:cubicBezTo>
                        <a:cubicBezTo>
                          <a:pt x="496" y="498"/>
                          <a:pt x="591" y="856"/>
                          <a:pt x="523" y="904"/>
                        </a:cubicBezTo>
                        <a:cubicBezTo>
                          <a:pt x="451" y="952"/>
                          <a:pt x="96" y="870"/>
                          <a:pt x="46" y="1396"/>
                        </a:cubicBezTo>
                        <a:cubicBezTo>
                          <a:pt x="1" y="1897"/>
                          <a:pt x="202" y="2689"/>
                          <a:pt x="796" y="2860"/>
                        </a:cubicBezTo>
                        <a:cubicBezTo>
                          <a:pt x="861" y="2877"/>
                          <a:pt x="919" y="2907"/>
                          <a:pt x="967" y="2952"/>
                        </a:cubicBezTo>
                        <a:cubicBezTo>
                          <a:pt x="1063" y="3038"/>
                          <a:pt x="1251" y="3170"/>
                          <a:pt x="1518" y="3170"/>
                        </a:cubicBezTo>
                        <a:cubicBezTo>
                          <a:pt x="1709" y="3170"/>
                          <a:pt x="1941" y="3102"/>
                          <a:pt x="2209" y="2901"/>
                        </a:cubicBezTo>
                        <a:cubicBezTo>
                          <a:pt x="3029" y="2283"/>
                          <a:pt x="2612" y="1822"/>
                          <a:pt x="2619" y="1764"/>
                        </a:cubicBezTo>
                        <a:cubicBezTo>
                          <a:pt x="2622" y="1703"/>
                          <a:pt x="2975" y="1491"/>
                          <a:pt x="2885" y="1191"/>
                        </a:cubicBezTo>
                        <a:cubicBezTo>
                          <a:pt x="2800" y="890"/>
                          <a:pt x="2408" y="917"/>
                          <a:pt x="2397" y="853"/>
                        </a:cubicBezTo>
                        <a:cubicBezTo>
                          <a:pt x="2390" y="791"/>
                          <a:pt x="2612" y="269"/>
                          <a:pt x="2063" y="23"/>
                        </a:cubicBezTo>
                        <a:cubicBezTo>
                          <a:pt x="2028" y="8"/>
                          <a:pt x="1993" y="1"/>
                          <a:pt x="1959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" name="Google Shape;479;p29"/>
                  <p:cNvSpPr/>
                  <p:nvPr/>
                </p:nvSpPr>
                <p:spPr>
                  <a:xfrm>
                    <a:off x="175465" y="1537215"/>
                    <a:ext cx="86122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2" h="2421" extrusionOk="0">
                        <a:moveTo>
                          <a:pt x="1001" y="1"/>
                        </a:moveTo>
                        <a:cubicBezTo>
                          <a:pt x="899" y="196"/>
                          <a:pt x="807" y="393"/>
                          <a:pt x="715" y="591"/>
                        </a:cubicBezTo>
                        <a:cubicBezTo>
                          <a:pt x="623" y="790"/>
                          <a:pt x="533" y="987"/>
                          <a:pt x="448" y="1189"/>
                        </a:cubicBezTo>
                        <a:cubicBezTo>
                          <a:pt x="363" y="1390"/>
                          <a:pt x="278" y="1592"/>
                          <a:pt x="202" y="1796"/>
                        </a:cubicBezTo>
                        <a:cubicBezTo>
                          <a:pt x="127" y="2001"/>
                          <a:pt x="42" y="2206"/>
                          <a:pt x="1" y="2421"/>
                        </a:cubicBezTo>
                        <a:cubicBezTo>
                          <a:pt x="29" y="2315"/>
                          <a:pt x="73" y="2216"/>
                          <a:pt x="114" y="2114"/>
                        </a:cubicBezTo>
                        <a:cubicBezTo>
                          <a:pt x="158" y="2014"/>
                          <a:pt x="199" y="1912"/>
                          <a:pt x="243" y="1814"/>
                        </a:cubicBezTo>
                        <a:lnTo>
                          <a:pt x="503" y="1212"/>
                        </a:lnTo>
                        <a:cubicBezTo>
                          <a:pt x="588" y="1011"/>
                          <a:pt x="674" y="810"/>
                          <a:pt x="755" y="609"/>
                        </a:cubicBezTo>
                        <a:cubicBezTo>
                          <a:pt x="837" y="407"/>
                          <a:pt x="923" y="205"/>
                          <a:pt x="1001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" name="Google Shape;480;p29"/>
                  <p:cNvSpPr/>
                  <p:nvPr/>
                </p:nvSpPr>
                <p:spPr>
                  <a:xfrm>
                    <a:off x="141515" y="1656342"/>
                    <a:ext cx="128839" cy="69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9" h="807" extrusionOk="0">
                        <a:moveTo>
                          <a:pt x="0" y="1"/>
                        </a:moveTo>
                        <a:cubicBezTo>
                          <a:pt x="72" y="137"/>
                          <a:pt x="144" y="270"/>
                          <a:pt x="219" y="400"/>
                        </a:cubicBezTo>
                        <a:cubicBezTo>
                          <a:pt x="294" y="533"/>
                          <a:pt x="372" y="663"/>
                          <a:pt x="451" y="792"/>
                        </a:cubicBezTo>
                        <a:lnTo>
                          <a:pt x="457" y="806"/>
                        </a:lnTo>
                        <a:lnTo>
                          <a:pt x="475" y="806"/>
                        </a:lnTo>
                        <a:cubicBezTo>
                          <a:pt x="645" y="796"/>
                          <a:pt x="816" y="782"/>
                          <a:pt x="987" y="768"/>
                        </a:cubicBezTo>
                        <a:lnTo>
                          <a:pt x="1243" y="745"/>
                        </a:lnTo>
                        <a:cubicBezTo>
                          <a:pt x="1328" y="735"/>
                          <a:pt x="1413" y="724"/>
                          <a:pt x="1499" y="721"/>
                        </a:cubicBezTo>
                        <a:cubicBezTo>
                          <a:pt x="1451" y="715"/>
                          <a:pt x="1402" y="714"/>
                          <a:pt x="1354" y="714"/>
                        </a:cubicBezTo>
                        <a:cubicBezTo>
                          <a:pt x="1317" y="714"/>
                          <a:pt x="1280" y="714"/>
                          <a:pt x="1243" y="714"/>
                        </a:cubicBezTo>
                        <a:lnTo>
                          <a:pt x="983" y="721"/>
                        </a:lnTo>
                        <a:cubicBezTo>
                          <a:pt x="819" y="724"/>
                          <a:pt x="654" y="734"/>
                          <a:pt x="489" y="747"/>
                        </a:cubicBezTo>
                        <a:lnTo>
                          <a:pt x="489" y="747"/>
                        </a:lnTo>
                        <a:cubicBezTo>
                          <a:pt x="414" y="622"/>
                          <a:pt x="338" y="497"/>
                          <a:pt x="256" y="379"/>
                        </a:cubicBezTo>
                        <a:cubicBezTo>
                          <a:pt x="174" y="250"/>
                          <a:pt x="89" y="127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" name="Google Shape;481;p29"/>
                  <p:cNvSpPr/>
                  <p:nvPr/>
                </p:nvSpPr>
                <p:spPr>
                  <a:xfrm>
                    <a:off x="185779" y="1581823"/>
                    <a:ext cx="101335" cy="67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45" y="130"/>
                          <a:pt x="93" y="260"/>
                          <a:pt x="144" y="386"/>
                        </a:cubicBezTo>
                        <a:cubicBezTo>
                          <a:pt x="191" y="512"/>
                          <a:pt x="246" y="639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5" y="779"/>
                        </a:lnTo>
                        <a:cubicBezTo>
                          <a:pt x="475" y="734"/>
                          <a:pt x="618" y="687"/>
                          <a:pt x="758" y="639"/>
                        </a:cubicBezTo>
                        <a:lnTo>
                          <a:pt x="970" y="561"/>
                        </a:lnTo>
                        <a:cubicBezTo>
                          <a:pt x="1039" y="533"/>
                          <a:pt x="1110" y="506"/>
                          <a:pt x="1179" y="475"/>
                        </a:cubicBezTo>
                        <a:lnTo>
                          <a:pt x="1179" y="475"/>
                        </a:lnTo>
                        <a:lnTo>
                          <a:pt x="960" y="533"/>
                        </a:lnTo>
                        <a:lnTo>
                          <a:pt x="744" y="591"/>
                        </a:lnTo>
                        <a:cubicBezTo>
                          <a:pt x="609" y="630"/>
                          <a:pt x="474" y="671"/>
                          <a:pt x="343" y="716"/>
                        </a:cubicBezTo>
                        <a:lnTo>
                          <a:pt x="343" y="716"/>
                        </a:lnTo>
                        <a:cubicBezTo>
                          <a:pt x="292" y="600"/>
                          <a:pt x="240" y="482"/>
                          <a:pt x="185" y="369"/>
                        </a:cubicBezTo>
                        <a:cubicBezTo>
                          <a:pt x="127" y="243"/>
                          <a:pt x="65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" name="Google Shape;482;p29"/>
                  <p:cNvSpPr/>
                  <p:nvPr/>
                </p:nvSpPr>
                <p:spPr>
                  <a:xfrm>
                    <a:off x="81350" y="1495100"/>
                    <a:ext cx="260343" cy="272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2" extrusionOk="0">
                        <a:moveTo>
                          <a:pt x="1960" y="1"/>
                        </a:moveTo>
                        <a:cubicBezTo>
                          <a:pt x="1717" y="1"/>
                          <a:pt x="1491" y="352"/>
                          <a:pt x="1390" y="409"/>
                        </a:cubicBezTo>
                        <a:cubicBezTo>
                          <a:pt x="1377" y="416"/>
                          <a:pt x="1362" y="419"/>
                          <a:pt x="1346" y="419"/>
                        </a:cubicBezTo>
                        <a:cubicBezTo>
                          <a:pt x="1245" y="419"/>
                          <a:pt x="1079" y="306"/>
                          <a:pt x="910" y="306"/>
                        </a:cubicBezTo>
                        <a:cubicBezTo>
                          <a:pt x="854" y="306"/>
                          <a:pt x="798" y="318"/>
                          <a:pt x="744" y="351"/>
                        </a:cubicBezTo>
                        <a:cubicBezTo>
                          <a:pt x="495" y="497"/>
                          <a:pt x="591" y="859"/>
                          <a:pt x="522" y="904"/>
                        </a:cubicBezTo>
                        <a:cubicBezTo>
                          <a:pt x="451" y="952"/>
                          <a:pt x="96" y="873"/>
                          <a:pt x="48" y="1398"/>
                        </a:cubicBezTo>
                        <a:cubicBezTo>
                          <a:pt x="1" y="1897"/>
                          <a:pt x="205" y="2693"/>
                          <a:pt x="796" y="2860"/>
                        </a:cubicBezTo>
                        <a:cubicBezTo>
                          <a:pt x="861" y="2877"/>
                          <a:pt x="919" y="2907"/>
                          <a:pt x="966" y="2952"/>
                        </a:cubicBezTo>
                        <a:cubicBezTo>
                          <a:pt x="1062" y="3039"/>
                          <a:pt x="1251" y="3172"/>
                          <a:pt x="1518" y="3172"/>
                        </a:cubicBezTo>
                        <a:cubicBezTo>
                          <a:pt x="1710" y="3172"/>
                          <a:pt x="1942" y="3103"/>
                          <a:pt x="2209" y="2901"/>
                        </a:cubicBezTo>
                        <a:cubicBezTo>
                          <a:pt x="3029" y="2283"/>
                          <a:pt x="2615" y="1822"/>
                          <a:pt x="2619" y="1764"/>
                        </a:cubicBezTo>
                        <a:cubicBezTo>
                          <a:pt x="2622" y="1706"/>
                          <a:pt x="2974" y="1491"/>
                          <a:pt x="2888" y="1190"/>
                        </a:cubicBezTo>
                        <a:cubicBezTo>
                          <a:pt x="2799" y="890"/>
                          <a:pt x="2407" y="917"/>
                          <a:pt x="2397" y="856"/>
                        </a:cubicBezTo>
                        <a:cubicBezTo>
                          <a:pt x="2390" y="791"/>
                          <a:pt x="2612" y="269"/>
                          <a:pt x="2062" y="23"/>
                        </a:cubicBezTo>
                        <a:cubicBezTo>
                          <a:pt x="2028" y="7"/>
                          <a:pt x="1993" y="1"/>
                          <a:pt x="1960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" name="Google Shape;483;p29"/>
                  <p:cNvSpPr/>
                  <p:nvPr/>
                </p:nvSpPr>
                <p:spPr>
                  <a:xfrm>
                    <a:off x="163776" y="1513751"/>
                    <a:ext cx="86036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" h="2421" extrusionOk="0">
                        <a:moveTo>
                          <a:pt x="1000" y="1"/>
                        </a:moveTo>
                        <a:lnTo>
                          <a:pt x="1000" y="1"/>
                        </a:lnTo>
                        <a:cubicBezTo>
                          <a:pt x="898" y="195"/>
                          <a:pt x="806" y="393"/>
                          <a:pt x="714" y="592"/>
                        </a:cubicBezTo>
                        <a:cubicBezTo>
                          <a:pt x="622" y="789"/>
                          <a:pt x="533" y="990"/>
                          <a:pt x="447" y="1189"/>
                        </a:cubicBezTo>
                        <a:cubicBezTo>
                          <a:pt x="362" y="1390"/>
                          <a:pt x="277" y="1591"/>
                          <a:pt x="202" y="1796"/>
                        </a:cubicBezTo>
                        <a:cubicBezTo>
                          <a:pt x="127" y="2001"/>
                          <a:pt x="42" y="2205"/>
                          <a:pt x="1" y="2421"/>
                        </a:cubicBezTo>
                        <a:cubicBezTo>
                          <a:pt x="28" y="2315"/>
                          <a:pt x="75" y="2216"/>
                          <a:pt x="116" y="2117"/>
                        </a:cubicBezTo>
                        <a:cubicBezTo>
                          <a:pt x="157" y="2015"/>
                          <a:pt x="198" y="1915"/>
                          <a:pt x="243" y="1813"/>
                        </a:cubicBezTo>
                        <a:lnTo>
                          <a:pt x="502" y="1213"/>
                        </a:lnTo>
                        <a:cubicBezTo>
                          <a:pt x="588" y="1011"/>
                          <a:pt x="673" y="813"/>
                          <a:pt x="755" y="608"/>
                        </a:cubicBezTo>
                        <a:cubicBezTo>
                          <a:pt x="841" y="407"/>
                          <a:pt x="923" y="206"/>
                          <a:pt x="1000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" name="Google Shape;484;p29"/>
                  <p:cNvSpPr/>
                  <p:nvPr/>
                </p:nvSpPr>
                <p:spPr>
                  <a:xfrm>
                    <a:off x="129998" y="1633221"/>
                    <a:ext cx="128581" cy="69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6" h="80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70" y="133"/>
                          <a:pt x="141" y="267"/>
                          <a:pt x="216" y="399"/>
                        </a:cubicBezTo>
                        <a:cubicBezTo>
                          <a:pt x="292" y="529"/>
                          <a:pt x="369" y="659"/>
                          <a:pt x="448" y="788"/>
                        </a:cubicBezTo>
                        <a:lnTo>
                          <a:pt x="455" y="806"/>
                        </a:lnTo>
                        <a:lnTo>
                          <a:pt x="476" y="802"/>
                        </a:lnTo>
                        <a:cubicBezTo>
                          <a:pt x="646" y="792"/>
                          <a:pt x="813" y="779"/>
                          <a:pt x="984" y="765"/>
                        </a:cubicBezTo>
                        <a:lnTo>
                          <a:pt x="1240" y="741"/>
                        </a:lnTo>
                        <a:cubicBezTo>
                          <a:pt x="1325" y="734"/>
                          <a:pt x="1411" y="720"/>
                          <a:pt x="1496" y="717"/>
                        </a:cubicBezTo>
                        <a:cubicBezTo>
                          <a:pt x="1451" y="712"/>
                          <a:pt x="1405" y="711"/>
                          <a:pt x="1360" y="711"/>
                        </a:cubicBezTo>
                        <a:cubicBezTo>
                          <a:pt x="1342" y="711"/>
                          <a:pt x="1324" y="711"/>
                          <a:pt x="1306" y="711"/>
                        </a:cubicBezTo>
                        <a:cubicBezTo>
                          <a:pt x="1284" y="711"/>
                          <a:pt x="1262" y="711"/>
                          <a:pt x="1240" y="710"/>
                        </a:cubicBezTo>
                        <a:lnTo>
                          <a:pt x="984" y="717"/>
                        </a:lnTo>
                        <a:cubicBezTo>
                          <a:pt x="815" y="724"/>
                          <a:pt x="653" y="733"/>
                          <a:pt x="487" y="743"/>
                        </a:cubicBezTo>
                        <a:lnTo>
                          <a:pt x="487" y="743"/>
                        </a:lnTo>
                        <a:cubicBezTo>
                          <a:pt x="412" y="618"/>
                          <a:pt x="336" y="497"/>
                          <a:pt x="254" y="376"/>
                        </a:cubicBezTo>
                        <a:cubicBezTo>
                          <a:pt x="172" y="249"/>
                          <a:pt x="87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" name="Google Shape;485;p29"/>
                  <p:cNvSpPr/>
                  <p:nvPr/>
                </p:nvSpPr>
                <p:spPr>
                  <a:xfrm>
                    <a:off x="174004" y="1558617"/>
                    <a:ext cx="101335" cy="67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7" extrusionOk="0">
                        <a:moveTo>
                          <a:pt x="1" y="1"/>
                        </a:moveTo>
                        <a:cubicBezTo>
                          <a:pt x="46" y="131"/>
                          <a:pt x="93" y="257"/>
                          <a:pt x="144" y="383"/>
                        </a:cubicBezTo>
                        <a:cubicBezTo>
                          <a:pt x="192" y="509"/>
                          <a:pt x="247" y="636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6" y="776"/>
                        </a:lnTo>
                        <a:cubicBezTo>
                          <a:pt x="476" y="731"/>
                          <a:pt x="619" y="687"/>
                          <a:pt x="759" y="636"/>
                        </a:cubicBezTo>
                        <a:lnTo>
                          <a:pt x="971" y="557"/>
                        </a:lnTo>
                        <a:cubicBezTo>
                          <a:pt x="1039" y="530"/>
                          <a:pt x="1111" y="506"/>
                          <a:pt x="1179" y="472"/>
                        </a:cubicBezTo>
                        <a:lnTo>
                          <a:pt x="1179" y="472"/>
                        </a:lnTo>
                        <a:lnTo>
                          <a:pt x="960" y="530"/>
                        </a:lnTo>
                        <a:lnTo>
                          <a:pt x="745" y="591"/>
                        </a:lnTo>
                        <a:cubicBezTo>
                          <a:pt x="610" y="630"/>
                          <a:pt x="475" y="672"/>
                          <a:pt x="342" y="713"/>
                        </a:cubicBezTo>
                        <a:lnTo>
                          <a:pt x="342" y="713"/>
                        </a:lnTo>
                        <a:cubicBezTo>
                          <a:pt x="291" y="596"/>
                          <a:pt x="239" y="481"/>
                          <a:pt x="185" y="366"/>
                        </a:cubicBezTo>
                        <a:cubicBezTo>
                          <a:pt x="128" y="243"/>
                          <a:pt x="66" y="1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86" name="Google Shape;486;p29"/>
                <p:cNvGrpSpPr/>
                <p:nvPr/>
              </p:nvGrpSpPr>
              <p:grpSpPr>
                <a:xfrm flipH="1">
                  <a:off x="1969569" y="4108306"/>
                  <a:ext cx="934297" cy="644626"/>
                  <a:chOff x="1753081" y="1351125"/>
                  <a:chExt cx="1004513" cy="693072"/>
                </a:xfrm>
              </p:grpSpPr>
              <p:sp>
                <p:nvSpPr>
                  <p:cNvPr id="487" name="Google Shape;487;p29"/>
                  <p:cNvSpPr/>
                  <p:nvPr/>
                </p:nvSpPr>
                <p:spPr>
                  <a:xfrm>
                    <a:off x="1830857" y="1351125"/>
                    <a:ext cx="594466" cy="685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6054" extrusionOk="0">
                        <a:moveTo>
                          <a:pt x="3304" y="1"/>
                        </a:moveTo>
                        <a:cubicBezTo>
                          <a:pt x="2361" y="1"/>
                          <a:pt x="0" y="2712"/>
                          <a:pt x="547" y="5458"/>
                        </a:cubicBezTo>
                        <a:cubicBezTo>
                          <a:pt x="629" y="5875"/>
                          <a:pt x="798" y="6053"/>
                          <a:pt x="1019" y="6053"/>
                        </a:cubicBezTo>
                        <a:cubicBezTo>
                          <a:pt x="2285" y="6053"/>
                          <a:pt x="5250" y="225"/>
                          <a:pt x="3356" y="4"/>
                        </a:cubicBezTo>
                        <a:cubicBezTo>
                          <a:pt x="3339" y="2"/>
                          <a:pt x="3322" y="1"/>
                          <a:pt x="3304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8" name="Google Shape;488;p29"/>
                  <p:cNvSpPr/>
                  <p:nvPr/>
                </p:nvSpPr>
                <p:spPr>
                  <a:xfrm>
                    <a:off x="1923576" y="1372748"/>
                    <a:ext cx="300006" cy="579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" h="5121" extrusionOk="0">
                        <a:moveTo>
                          <a:pt x="2649" y="1407"/>
                        </a:moveTo>
                        <a:cubicBezTo>
                          <a:pt x="2648" y="1407"/>
                          <a:pt x="2646" y="1407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646" y="1407"/>
                          <a:pt x="2648" y="1407"/>
                          <a:pt x="2649" y="1407"/>
                        </a:cubicBezTo>
                        <a:close/>
                        <a:moveTo>
                          <a:pt x="2530" y="0"/>
                        </a:moveTo>
                        <a:cubicBezTo>
                          <a:pt x="2260" y="397"/>
                          <a:pt x="2052" y="827"/>
                          <a:pt x="1827" y="1246"/>
                        </a:cubicBezTo>
                        <a:cubicBezTo>
                          <a:pt x="1605" y="1667"/>
                          <a:pt x="1394" y="2093"/>
                          <a:pt x="1185" y="2519"/>
                        </a:cubicBezTo>
                        <a:cubicBezTo>
                          <a:pt x="1182" y="2527"/>
                          <a:pt x="1178" y="2530"/>
                          <a:pt x="1178" y="2533"/>
                        </a:cubicBezTo>
                        <a:cubicBezTo>
                          <a:pt x="1141" y="2318"/>
                          <a:pt x="1107" y="2100"/>
                          <a:pt x="1063" y="1884"/>
                        </a:cubicBezTo>
                        <a:cubicBezTo>
                          <a:pt x="1008" y="1598"/>
                          <a:pt x="949" y="1314"/>
                          <a:pt x="881" y="1032"/>
                        </a:cubicBezTo>
                        <a:lnTo>
                          <a:pt x="881" y="1032"/>
                        </a:lnTo>
                        <a:cubicBezTo>
                          <a:pt x="899" y="1322"/>
                          <a:pt x="929" y="1612"/>
                          <a:pt x="963" y="1902"/>
                        </a:cubicBezTo>
                        <a:cubicBezTo>
                          <a:pt x="994" y="2182"/>
                          <a:pt x="1035" y="2465"/>
                          <a:pt x="1076" y="2745"/>
                        </a:cubicBezTo>
                        <a:cubicBezTo>
                          <a:pt x="970" y="2967"/>
                          <a:pt x="864" y="3192"/>
                          <a:pt x="759" y="3417"/>
                        </a:cubicBezTo>
                        <a:cubicBezTo>
                          <a:pt x="598" y="2970"/>
                          <a:pt x="428" y="2527"/>
                          <a:pt x="223" y="2093"/>
                        </a:cubicBezTo>
                        <a:lnTo>
                          <a:pt x="223" y="2093"/>
                        </a:lnTo>
                        <a:cubicBezTo>
                          <a:pt x="346" y="2601"/>
                          <a:pt x="506" y="3096"/>
                          <a:pt x="677" y="3592"/>
                        </a:cubicBezTo>
                        <a:cubicBezTo>
                          <a:pt x="642" y="3666"/>
                          <a:pt x="609" y="3738"/>
                          <a:pt x="574" y="3813"/>
                        </a:cubicBezTo>
                        <a:lnTo>
                          <a:pt x="281" y="4465"/>
                        </a:lnTo>
                        <a:cubicBezTo>
                          <a:pt x="188" y="4684"/>
                          <a:pt x="89" y="4903"/>
                          <a:pt x="1" y="5121"/>
                        </a:cubicBezTo>
                        <a:cubicBezTo>
                          <a:pt x="120" y="4916"/>
                          <a:pt x="229" y="4704"/>
                          <a:pt x="342" y="4493"/>
                        </a:cubicBezTo>
                        <a:lnTo>
                          <a:pt x="670" y="3858"/>
                        </a:lnTo>
                        <a:cubicBezTo>
                          <a:pt x="707" y="3786"/>
                          <a:pt x="745" y="3711"/>
                          <a:pt x="779" y="3639"/>
                        </a:cubicBezTo>
                        <a:cubicBezTo>
                          <a:pt x="1028" y="3516"/>
                          <a:pt x="1277" y="3390"/>
                          <a:pt x="1520" y="3260"/>
                        </a:cubicBezTo>
                        <a:cubicBezTo>
                          <a:pt x="1643" y="3195"/>
                          <a:pt x="1765" y="3127"/>
                          <a:pt x="1885" y="3059"/>
                        </a:cubicBezTo>
                        <a:cubicBezTo>
                          <a:pt x="2005" y="2987"/>
                          <a:pt x="2124" y="2922"/>
                          <a:pt x="2240" y="2847"/>
                        </a:cubicBezTo>
                        <a:lnTo>
                          <a:pt x="2240" y="2847"/>
                        </a:lnTo>
                        <a:cubicBezTo>
                          <a:pt x="2107" y="2895"/>
                          <a:pt x="1981" y="2950"/>
                          <a:pt x="1847" y="3001"/>
                        </a:cubicBezTo>
                        <a:cubicBezTo>
                          <a:pt x="1721" y="3055"/>
                          <a:pt x="1592" y="3110"/>
                          <a:pt x="1465" y="3168"/>
                        </a:cubicBezTo>
                        <a:cubicBezTo>
                          <a:pt x="1267" y="3253"/>
                          <a:pt x="1076" y="3346"/>
                          <a:pt x="881" y="3438"/>
                        </a:cubicBezTo>
                        <a:cubicBezTo>
                          <a:pt x="987" y="3226"/>
                          <a:pt x="1096" y="3011"/>
                          <a:pt x="1203" y="2796"/>
                        </a:cubicBezTo>
                        <a:lnTo>
                          <a:pt x="1912" y="2089"/>
                        </a:lnTo>
                        <a:cubicBezTo>
                          <a:pt x="2028" y="1970"/>
                          <a:pt x="2148" y="1851"/>
                          <a:pt x="2271" y="1735"/>
                        </a:cubicBezTo>
                        <a:cubicBezTo>
                          <a:pt x="2329" y="1676"/>
                          <a:pt x="2391" y="1615"/>
                          <a:pt x="2452" y="1557"/>
                        </a:cubicBezTo>
                        <a:cubicBezTo>
                          <a:pt x="2482" y="1530"/>
                          <a:pt x="2513" y="1499"/>
                          <a:pt x="2544" y="1475"/>
                        </a:cubicBezTo>
                        <a:cubicBezTo>
                          <a:pt x="2577" y="1449"/>
                          <a:pt x="2603" y="1416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561" y="1423"/>
                          <a:pt x="2495" y="1483"/>
                          <a:pt x="2424" y="1526"/>
                        </a:cubicBezTo>
                        <a:cubicBezTo>
                          <a:pt x="2356" y="1577"/>
                          <a:pt x="2288" y="1629"/>
                          <a:pt x="2223" y="1680"/>
                        </a:cubicBezTo>
                        <a:cubicBezTo>
                          <a:pt x="2093" y="1789"/>
                          <a:pt x="1964" y="1898"/>
                          <a:pt x="1838" y="2011"/>
                        </a:cubicBezTo>
                        <a:cubicBezTo>
                          <a:pt x="1680" y="2151"/>
                          <a:pt x="1526" y="2291"/>
                          <a:pt x="1376" y="2437"/>
                        </a:cubicBezTo>
                        <a:cubicBezTo>
                          <a:pt x="1561" y="2056"/>
                          <a:pt x="1742" y="1676"/>
                          <a:pt x="1919" y="1290"/>
                        </a:cubicBezTo>
                        <a:lnTo>
                          <a:pt x="2223" y="646"/>
                        </a:lnTo>
                        <a:cubicBezTo>
                          <a:pt x="2322" y="430"/>
                          <a:pt x="2414" y="208"/>
                          <a:pt x="253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9" name="Google Shape;489;p29"/>
                  <p:cNvSpPr/>
                  <p:nvPr/>
                </p:nvSpPr>
                <p:spPr>
                  <a:xfrm>
                    <a:off x="1919727" y="1439882"/>
                    <a:ext cx="837867" cy="604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01" h="5338" extrusionOk="0">
                        <a:moveTo>
                          <a:pt x="6147" y="0"/>
                        </a:moveTo>
                        <a:cubicBezTo>
                          <a:pt x="6107" y="0"/>
                          <a:pt x="6061" y="5"/>
                          <a:pt x="6009" y="15"/>
                        </a:cubicBezTo>
                        <a:cubicBezTo>
                          <a:pt x="4339" y="336"/>
                          <a:pt x="62" y="5207"/>
                          <a:pt x="0" y="5235"/>
                        </a:cubicBezTo>
                        <a:lnTo>
                          <a:pt x="131" y="5337"/>
                        </a:lnTo>
                        <a:cubicBezTo>
                          <a:pt x="3150" y="4662"/>
                          <a:pt x="7400" y="0"/>
                          <a:pt x="6147" y="0"/>
                        </a:cubicBezTo>
                        <a:close/>
                      </a:path>
                    </a:pathLst>
                  </a:custGeom>
                  <a:solidFill>
                    <a:srgbClr val="6052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0" name="Google Shape;490;p29"/>
                  <p:cNvSpPr/>
                  <p:nvPr/>
                </p:nvSpPr>
                <p:spPr>
                  <a:xfrm>
                    <a:off x="1980860" y="1462411"/>
                    <a:ext cx="629900" cy="54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4838" extrusionOk="0">
                        <a:moveTo>
                          <a:pt x="5564" y="0"/>
                        </a:moveTo>
                        <a:lnTo>
                          <a:pt x="5564" y="0"/>
                        </a:lnTo>
                        <a:cubicBezTo>
                          <a:pt x="5325" y="191"/>
                          <a:pt x="5086" y="386"/>
                          <a:pt x="4847" y="580"/>
                        </a:cubicBezTo>
                        <a:lnTo>
                          <a:pt x="4270" y="1062"/>
                        </a:lnTo>
                        <a:cubicBezTo>
                          <a:pt x="4277" y="993"/>
                          <a:pt x="4277" y="925"/>
                          <a:pt x="4277" y="857"/>
                        </a:cubicBezTo>
                        <a:cubicBezTo>
                          <a:pt x="4277" y="765"/>
                          <a:pt x="4274" y="670"/>
                          <a:pt x="4256" y="574"/>
                        </a:cubicBezTo>
                        <a:cubicBezTo>
                          <a:pt x="4223" y="662"/>
                          <a:pt x="4199" y="755"/>
                          <a:pt x="4182" y="850"/>
                        </a:cubicBezTo>
                        <a:cubicBezTo>
                          <a:pt x="4161" y="943"/>
                          <a:pt x="4151" y="1034"/>
                          <a:pt x="4141" y="1127"/>
                        </a:cubicBezTo>
                        <a:lnTo>
                          <a:pt x="4133" y="1178"/>
                        </a:lnTo>
                        <a:cubicBezTo>
                          <a:pt x="3912" y="1366"/>
                          <a:pt x="3690" y="1554"/>
                          <a:pt x="3468" y="1745"/>
                        </a:cubicBezTo>
                        <a:cubicBezTo>
                          <a:pt x="3462" y="1707"/>
                          <a:pt x="3458" y="1669"/>
                          <a:pt x="3451" y="1632"/>
                        </a:cubicBezTo>
                        <a:cubicBezTo>
                          <a:pt x="3434" y="1546"/>
                          <a:pt x="3413" y="1458"/>
                          <a:pt x="3380" y="1373"/>
                        </a:cubicBezTo>
                        <a:cubicBezTo>
                          <a:pt x="3359" y="1464"/>
                          <a:pt x="3349" y="1554"/>
                          <a:pt x="3349" y="1642"/>
                        </a:cubicBezTo>
                        <a:cubicBezTo>
                          <a:pt x="3345" y="1710"/>
                          <a:pt x="3349" y="1776"/>
                          <a:pt x="3352" y="1844"/>
                        </a:cubicBezTo>
                        <a:cubicBezTo>
                          <a:pt x="3147" y="2017"/>
                          <a:pt x="2946" y="2195"/>
                          <a:pt x="2741" y="2370"/>
                        </a:cubicBezTo>
                        <a:cubicBezTo>
                          <a:pt x="2707" y="2400"/>
                          <a:pt x="2673" y="2431"/>
                          <a:pt x="2638" y="2458"/>
                        </a:cubicBezTo>
                        <a:cubicBezTo>
                          <a:pt x="2618" y="2353"/>
                          <a:pt x="2591" y="2243"/>
                          <a:pt x="2547" y="2137"/>
                        </a:cubicBezTo>
                        <a:cubicBezTo>
                          <a:pt x="2523" y="2277"/>
                          <a:pt x="2523" y="2417"/>
                          <a:pt x="2529" y="2554"/>
                        </a:cubicBezTo>
                        <a:cubicBezTo>
                          <a:pt x="2277" y="2779"/>
                          <a:pt x="2021" y="3001"/>
                          <a:pt x="1768" y="3226"/>
                        </a:cubicBezTo>
                        <a:cubicBezTo>
                          <a:pt x="1762" y="3090"/>
                          <a:pt x="1744" y="2950"/>
                          <a:pt x="1707" y="2813"/>
                        </a:cubicBezTo>
                        <a:cubicBezTo>
                          <a:pt x="1659" y="2987"/>
                          <a:pt x="1649" y="3161"/>
                          <a:pt x="1645" y="3336"/>
                        </a:cubicBezTo>
                        <a:cubicBezTo>
                          <a:pt x="1549" y="3421"/>
                          <a:pt x="1454" y="3506"/>
                          <a:pt x="1359" y="3591"/>
                        </a:cubicBezTo>
                        <a:cubicBezTo>
                          <a:pt x="1229" y="3708"/>
                          <a:pt x="1102" y="3824"/>
                          <a:pt x="973" y="3939"/>
                        </a:cubicBezTo>
                        <a:cubicBezTo>
                          <a:pt x="966" y="3871"/>
                          <a:pt x="952" y="3803"/>
                          <a:pt x="932" y="3738"/>
                        </a:cubicBezTo>
                        <a:cubicBezTo>
                          <a:pt x="894" y="3834"/>
                          <a:pt x="877" y="3933"/>
                          <a:pt x="867" y="4032"/>
                        </a:cubicBezTo>
                        <a:lnTo>
                          <a:pt x="867" y="4035"/>
                        </a:lnTo>
                        <a:cubicBezTo>
                          <a:pt x="577" y="4298"/>
                          <a:pt x="283" y="4565"/>
                          <a:pt x="0" y="4837"/>
                        </a:cubicBezTo>
                        <a:lnTo>
                          <a:pt x="713" y="4257"/>
                        </a:lnTo>
                        <a:lnTo>
                          <a:pt x="915" y="4090"/>
                        </a:lnTo>
                        <a:lnTo>
                          <a:pt x="922" y="4090"/>
                        </a:lnTo>
                        <a:cubicBezTo>
                          <a:pt x="985" y="4097"/>
                          <a:pt x="1048" y="4100"/>
                          <a:pt x="1110" y="4100"/>
                        </a:cubicBezTo>
                        <a:cubicBezTo>
                          <a:pt x="1144" y="4100"/>
                          <a:pt x="1178" y="4099"/>
                          <a:pt x="1212" y="4097"/>
                        </a:cubicBezTo>
                        <a:cubicBezTo>
                          <a:pt x="1307" y="4090"/>
                          <a:pt x="1406" y="4080"/>
                          <a:pt x="1502" y="4049"/>
                        </a:cubicBezTo>
                        <a:cubicBezTo>
                          <a:pt x="1406" y="4012"/>
                          <a:pt x="1311" y="3994"/>
                          <a:pt x="1215" y="3984"/>
                        </a:cubicBezTo>
                        <a:cubicBezTo>
                          <a:pt x="1160" y="3977"/>
                          <a:pt x="1106" y="3974"/>
                          <a:pt x="1055" y="3974"/>
                        </a:cubicBezTo>
                        <a:lnTo>
                          <a:pt x="1423" y="3663"/>
                        </a:lnTo>
                        <a:cubicBezTo>
                          <a:pt x="1519" y="3581"/>
                          <a:pt x="1618" y="3499"/>
                          <a:pt x="1713" y="3414"/>
                        </a:cubicBezTo>
                        <a:cubicBezTo>
                          <a:pt x="1806" y="3424"/>
                          <a:pt x="1898" y="3427"/>
                          <a:pt x="1990" y="3427"/>
                        </a:cubicBezTo>
                        <a:cubicBezTo>
                          <a:pt x="2085" y="3427"/>
                          <a:pt x="2184" y="3424"/>
                          <a:pt x="2280" y="3404"/>
                        </a:cubicBezTo>
                        <a:cubicBezTo>
                          <a:pt x="2188" y="3369"/>
                          <a:pt x="2096" y="3345"/>
                          <a:pt x="2000" y="3328"/>
                        </a:cubicBezTo>
                        <a:cubicBezTo>
                          <a:pt x="1949" y="3318"/>
                          <a:pt x="1898" y="3308"/>
                          <a:pt x="1847" y="3301"/>
                        </a:cubicBezTo>
                        <a:cubicBezTo>
                          <a:pt x="2102" y="3082"/>
                          <a:pt x="2359" y="2865"/>
                          <a:pt x="2611" y="2646"/>
                        </a:cubicBezTo>
                        <a:cubicBezTo>
                          <a:pt x="2704" y="2663"/>
                          <a:pt x="2796" y="2677"/>
                          <a:pt x="2888" y="2687"/>
                        </a:cubicBezTo>
                        <a:cubicBezTo>
                          <a:pt x="2940" y="2690"/>
                          <a:pt x="2993" y="2693"/>
                          <a:pt x="3045" y="2693"/>
                        </a:cubicBezTo>
                        <a:cubicBezTo>
                          <a:pt x="3096" y="2693"/>
                          <a:pt x="3147" y="2690"/>
                          <a:pt x="3199" y="2683"/>
                        </a:cubicBezTo>
                        <a:cubicBezTo>
                          <a:pt x="3103" y="2636"/>
                          <a:pt x="3004" y="2608"/>
                          <a:pt x="2905" y="2578"/>
                        </a:cubicBezTo>
                        <a:cubicBezTo>
                          <a:pt x="2850" y="2564"/>
                          <a:pt x="2792" y="2554"/>
                          <a:pt x="2734" y="2540"/>
                        </a:cubicBezTo>
                        <a:cubicBezTo>
                          <a:pt x="2765" y="2516"/>
                          <a:pt x="2792" y="2493"/>
                          <a:pt x="2823" y="2465"/>
                        </a:cubicBezTo>
                        <a:cubicBezTo>
                          <a:pt x="3014" y="2298"/>
                          <a:pt x="3205" y="2130"/>
                          <a:pt x="3396" y="1960"/>
                        </a:cubicBezTo>
                        <a:lnTo>
                          <a:pt x="3403" y="1963"/>
                        </a:lnTo>
                        <a:cubicBezTo>
                          <a:pt x="3522" y="1987"/>
                          <a:pt x="3640" y="2005"/>
                          <a:pt x="3764" y="2005"/>
                        </a:cubicBezTo>
                        <a:cubicBezTo>
                          <a:pt x="3797" y="2005"/>
                          <a:pt x="3830" y="2004"/>
                          <a:pt x="3864" y="2001"/>
                        </a:cubicBezTo>
                        <a:cubicBezTo>
                          <a:pt x="3752" y="1935"/>
                          <a:pt x="3632" y="1895"/>
                          <a:pt x="3512" y="1861"/>
                        </a:cubicBezTo>
                        <a:cubicBezTo>
                          <a:pt x="3744" y="1656"/>
                          <a:pt x="3977" y="1451"/>
                          <a:pt x="4206" y="1246"/>
                        </a:cubicBezTo>
                        <a:lnTo>
                          <a:pt x="4250" y="1206"/>
                        </a:lnTo>
                        <a:cubicBezTo>
                          <a:pt x="4332" y="1223"/>
                          <a:pt x="4414" y="1233"/>
                          <a:pt x="4496" y="1243"/>
                        </a:cubicBezTo>
                        <a:cubicBezTo>
                          <a:pt x="4562" y="1250"/>
                          <a:pt x="4629" y="1253"/>
                          <a:pt x="4697" y="1253"/>
                        </a:cubicBezTo>
                        <a:cubicBezTo>
                          <a:pt x="4734" y="1253"/>
                          <a:pt x="4772" y="1252"/>
                          <a:pt x="4809" y="1250"/>
                        </a:cubicBezTo>
                        <a:cubicBezTo>
                          <a:pt x="4714" y="1202"/>
                          <a:pt x="4615" y="1168"/>
                          <a:pt x="4516" y="1141"/>
                        </a:cubicBezTo>
                        <a:cubicBezTo>
                          <a:pt x="4465" y="1127"/>
                          <a:pt x="4414" y="1113"/>
                          <a:pt x="4366" y="1103"/>
                        </a:cubicBezTo>
                        <a:lnTo>
                          <a:pt x="4888" y="629"/>
                        </a:lnTo>
                        <a:cubicBezTo>
                          <a:pt x="5113" y="417"/>
                          <a:pt x="5342" y="212"/>
                          <a:pt x="5564" y="0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1" name="Google Shape;491;p29"/>
                  <p:cNvSpPr/>
                  <p:nvPr/>
                </p:nvSpPr>
                <p:spPr>
                  <a:xfrm>
                    <a:off x="1753081" y="1783928"/>
                    <a:ext cx="261402" cy="172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" h="1520" extrusionOk="0">
                        <a:moveTo>
                          <a:pt x="1118" y="1"/>
                        </a:moveTo>
                        <a:cubicBezTo>
                          <a:pt x="124" y="1"/>
                          <a:pt x="1" y="836"/>
                          <a:pt x="1" y="1271"/>
                        </a:cubicBezTo>
                        <a:cubicBezTo>
                          <a:pt x="5" y="1407"/>
                          <a:pt x="114" y="1520"/>
                          <a:pt x="254" y="1520"/>
                        </a:cubicBezTo>
                        <a:lnTo>
                          <a:pt x="1056" y="1520"/>
                        </a:lnTo>
                        <a:cubicBezTo>
                          <a:pt x="1201" y="1513"/>
                          <a:pt x="1381" y="1510"/>
                          <a:pt x="1559" y="1510"/>
                        </a:cubicBezTo>
                        <a:cubicBezTo>
                          <a:pt x="1736" y="1510"/>
                          <a:pt x="1911" y="1513"/>
                          <a:pt x="2046" y="1516"/>
                        </a:cubicBezTo>
                        <a:cubicBezTo>
                          <a:pt x="2189" y="1516"/>
                          <a:pt x="2309" y="1397"/>
                          <a:pt x="2302" y="1250"/>
                        </a:cubicBezTo>
                        <a:cubicBezTo>
                          <a:pt x="2274" y="813"/>
                          <a:pt x="2097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2" name="Google Shape;492;p29"/>
                  <p:cNvSpPr/>
                  <p:nvPr/>
                </p:nvSpPr>
                <p:spPr>
                  <a:xfrm>
                    <a:off x="1829838" y="1954762"/>
                    <a:ext cx="111172" cy="86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762" extrusionOk="0">
                        <a:moveTo>
                          <a:pt x="846" y="0"/>
                        </a:moveTo>
                        <a:lnTo>
                          <a:pt x="142" y="11"/>
                        </a:lnTo>
                        <a:cubicBezTo>
                          <a:pt x="142" y="11"/>
                          <a:pt x="1" y="761"/>
                          <a:pt x="480" y="761"/>
                        </a:cubicBezTo>
                        <a:cubicBezTo>
                          <a:pt x="484" y="761"/>
                          <a:pt x="487" y="761"/>
                          <a:pt x="490" y="761"/>
                        </a:cubicBezTo>
                        <a:cubicBezTo>
                          <a:pt x="982" y="748"/>
                          <a:pt x="846" y="0"/>
                          <a:pt x="846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3" name="Google Shape;493;p29"/>
                  <p:cNvSpPr/>
                  <p:nvPr/>
                </p:nvSpPr>
                <p:spPr>
                  <a:xfrm>
                    <a:off x="1846706" y="1875515"/>
                    <a:ext cx="39171" cy="39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" h="346" extrusionOk="0">
                        <a:moveTo>
                          <a:pt x="171" y="0"/>
                        </a:moveTo>
                        <a:cubicBezTo>
                          <a:pt x="79" y="0"/>
                          <a:pt x="1" y="79"/>
                          <a:pt x="1" y="175"/>
                        </a:cubicBezTo>
                        <a:cubicBezTo>
                          <a:pt x="1" y="267"/>
                          <a:pt x="79" y="345"/>
                          <a:pt x="171" y="345"/>
                        </a:cubicBezTo>
                        <a:cubicBezTo>
                          <a:pt x="267" y="345"/>
                          <a:pt x="346" y="267"/>
                          <a:pt x="346" y="175"/>
                        </a:cubicBezTo>
                        <a:cubicBezTo>
                          <a:pt x="346" y="79"/>
                          <a:pt x="267" y="0"/>
                          <a:pt x="171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4" name="Google Shape;494;p29"/>
                  <p:cNvSpPr/>
                  <p:nvPr/>
                </p:nvSpPr>
                <p:spPr>
                  <a:xfrm>
                    <a:off x="1860970" y="1803966"/>
                    <a:ext cx="39963" cy="30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" h="268" extrusionOk="0">
                        <a:moveTo>
                          <a:pt x="174" y="1"/>
                        </a:moveTo>
                        <a:cubicBezTo>
                          <a:pt x="79" y="1"/>
                          <a:pt x="1" y="59"/>
                          <a:pt x="1" y="134"/>
                        </a:cubicBezTo>
                        <a:cubicBezTo>
                          <a:pt x="1" y="209"/>
                          <a:pt x="79" y="267"/>
                          <a:pt x="174" y="267"/>
                        </a:cubicBezTo>
                        <a:cubicBezTo>
                          <a:pt x="274" y="267"/>
                          <a:pt x="352" y="209"/>
                          <a:pt x="352" y="134"/>
                        </a:cubicBezTo>
                        <a:cubicBezTo>
                          <a:pt x="352" y="59"/>
                          <a:pt x="274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5" name="Google Shape;495;p29"/>
                  <p:cNvSpPr/>
                  <p:nvPr/>
                </p:nvSpPr>
                <p:spPr>
                  <a:xfrm>
                    <a:off x="1944520" y="1846080"/>
                    <a:ext cx="34529" cy="32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285" extrusionOk="0">
                        <a:moveTo>
                          <a:pt x="150" y="1"/>
                        </a:moveTo>
                        <a:cubicBezTo>
                          <a:pt x="68" y="1"/>
                          <a:pt x="0" y="66"/>
                          <a:pt x="0" y="144"/>
                        </a:cubicBezTo>
                        <a:cubicBezTo>
                          <a:pt x="0" y="219"/>
                          <a:pt x="68" y="284"/>
                          <a:pt x="150" y="284"/>
                        </a:cubicBezTo>
                        <a:cubicBezTo>
                          <a:pt x="235" y="284"/>
                          <a:pt x="304" y="219"/>
                          <a:pt x="304" y="144"/>
                        </a:cubicBezTo>
                        <a:cubicBezTo>
                          <a:pt x="304" y="66"/>
                          <a:pt x="235" y="1"/>
                          <a:pt x="150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96" name="Google Shape;496;p29"/>
              <p:cNvGrpSpPr/>
              <p:nvPr/>
            </p:nvGrpSpPr>
            <p:grpSpPr>
              <a:xfrm>
                <a:off x="5341222" y="3350425"/>
                <a:ext cx="1681874" cy="1409668"/>
                <a:chOff x="5341222" y="3350425"/>
                <a:chExt cx="1681874" cy="1409668"/>
              </a:xfrm>
            </p:grpSpPr>
            <p:sp>
              <p:nvSpPr>
                <p:cNvPr id="497" name="Google Shape;497;p29"/>
                <p:cNvSpPr/>
                <p:nvPr/>
              </p:nvSpPr>
              <p:spPr>
                <a:xfrm>
                  <a:off x="5396513" y="3827397"/>
                  <a:ext cx="1262452" cy="932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8" h="15577" extrusionOk="0">
                      <a:moveTo>
                        <a:pt x="1074" y="0"/>
                      </a:moveTo>
                      <a:lnTo>
                        <a:pt x="295" y="468"/>
                      </a:lnTo>
                      <a:cubicBezTo>
                        <a:pt x="295" y="468"/>
                        <a:pt x="1" y="7414"/>
                        <a:pt x="7135" y="7414"/>
                      </a:cubicBezTo>
                      <a:cubicBezTo>
                        <a:pt x="7482" y="7414"/>
                        <a:pt x="7848" y="7398"/>
                        <a:pt x="8232" y="7363"/>
                      </a:cubicBezTo>
                      <a:lnTo>
                        <a:pt x="8232" y="7363"/>
                      </a:lnTo>
                      <a:cubicBezTo>
                        <a:pt x="8232" y="7363"/>
                        <a:pt x="5712" y="12159"/>
                        <a:pt x="5712" y="15576"/>
                      </a:cubicBezTo>
                      <a:lnTo>
                        <a:pt x="20920" y="15576"/>
                      </a:lnTo>
                      <a:cubicBezTo>
                        <a:pt x="20988" y="15576"/>
                        <a:pt x="21097" y="6957"/>
                        <a:pt x="14482" y="5557"/>
                      </a:cubicBezTo>
                      <a:lnTo>
                        <a:pt x="11772" y="4957"/>
                      </a:lnTo>
                      <a:cubicBezTo>
                        <a:pt x="7423" y="4909"/>
                        <a:pt x="2688" y="3618"/>
                        <a:pt x="1074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29"/>
                <p:cNvSpPr/>
                <p:nvPr/>
              </p:nvSpPr>
              <p:spPr>
                <a:xfrm>
                  <a:off x="5378142" y="3829371"/>
                  <a:ext cx="555711" cy="500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8370" extrusionOk="0">
                      <a:moveTo>
                        <a:pt x="612" y="1"/>
                      </a:moveTo>
                      <a:lnTo>
                        <a:pt x="612" y="1"/>
                      </a:lnTo>
                      <a:cubicBezTo>
                        <a:pt x="0" y="7151"/>
                        <a:pt x="3401" y="8369"/>
                        <a:pt x="5790" y="8369"/>
                      </a:cubicBezTo>
                      <a:cubicBezTo>
                        <a:pt x="7025" y="8369"/>
                        <a:pt x="7989" y="8044"/>
                        <a:pt x="7989" y="8044"/>
                      </a:cubicBezTo>
                      <a:lnTo>
                        <a:pt x="9287" y="6344"/>
                      </a:lnTo>
                      <a:lnTo>
                        <a:pt x="9287" y="6344"/>
                      </a:lnTo>
                      <a:cubicBezTo>
                        <a:pt x="9287" y="6344"/>
                        <a:pt x="8997" y="6403"/>
                        <a:pt x="8381" y="6403"/>
                      </a:cubicBezTo>
                      <a:cubicBezTo>
                        <a:pt x="7628" y="6403"/>
                        <a:pt x="6387" y="6314"/>
                        <a:pt x="4592" y="5920"/>
                      </a:cubicBezTo>
                      <a:cubicBezTo>
                        <a:pt x="1329" y="5203"/>
                        <a:pt x="612" y="1"/>
                        <a:pt x="612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29"/>
                <p:cNvSpPr/>
                <p:nvPr/>
              </p:nvSpPr>
              <p:spPr>
                <a:xfrm>
                  <a:off x="6259562" y="4035754"/>
                  <a:ext cx="423530" cy="18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" h="3110" extrusionOk="0">
                      <a:moveTo>
                        <a:pt x="6767" y="0"/>
                      </a:moveTo>
                      <a:cubicBezTo>
                        <a:pt x="6709" y="79"/>
                        <a:pt x="6647" y="153"/>
                        <a:pt x="6583" y="215"/>
                      </a:cubicBezTo>
                      <a:cubicBezTo>
                        <a:pt x="5094" y="1676"/>
                        <a:pt x="1267" y="1704"/>
                        <a:pt x="554" y="1830"/>
                      </a:cubicBezTo>
                      <a:cubicBezTo>
                        <a:pt x="489" y="1840"/>
                        <a:pt x="56" y="2007"/>
                        <a:pt x="1" y="2025"/>
                      </a:cubicBezTo>
                      <a:cubicBezTo>
                        <a:pt x="653" y="2151"/>
                        <a:pt x="1946" y="3014"/>
                        <a:pt x="3909" y="3096"/>
                      </a:cubicBezTo>
                      <a:cubicBezTo>
                        <a:pt x="4130" y="3105"/>
                        <a:pt x="4338" y="3109"/>
                        <a:pt x="4534" y="3109"/>
                      </a:cubicBezTo>
                      <a:cubicBezTo>
                        <a:pt x="6275" y="3109"/>
                        <a:pt x="7078" y="2792"/>
                        <a:pt x="7078" y="2792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29"/>
                <p:cNvSpPr/>
                <p:nvPr/>
              </p:nvSpPr>
              <p:spPr>
                <a:xfrm>
                  <a:off x="5729334" y="3397996"/>
                  <a:ext cx="1033394" cy="78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0" h="13062" extrusionOk="0">
                      <a:moveTo>
                        <a:pt x="7914" y="0"/>
                      </a:moveTo>
                      <a:cubicBezTo>
                        <a:pt x="5704" y="0"/>
                        <a:pt x="4311" y="1144"/>
                        <a:pt x="3414" y="3015"/>
                      </a:cubicBezTo>
                      <a:cubicBezTo>
                        <a:pt x="3393" y="3063"/>
                        <a:pt x="3373" y="3110"/>
                        <a:pt x="3352" y="3159"/>
                      </a:cubicBezTo>
                      <a:cubicBezTo>
                        <a:pt x="3029" y="3957"/>
                        <a:pt x="3049" y="4930"/>
                        <a:pt x="2140" y="5281"/>
                      </a:cubicBezTo>
                      <a:cubicBezTo>
                        <a:pt x="1178" y="5657"/>
                        <a:pt x="1" y="7893"/>
                        <a:pt x="2639" y="9631"/>
                      </a:cubicBezTo>
                      <a:cubicBezTo>
                        <a:pt x="5277" y="11372"/>
                        <a:pt x="6179" y="12023"/>
                        <a:pt x="6179" y="12023"/>
                      </a:cubicBezTo>
                      <a:lnTo>
                        <a:pt x="6169" y="12139"/>
                      </a:lnTo>
                      <a:cubicBezTo>
                        <a:pt x="6155" y="12294"/>
                        <a:pt x="6220" y="12440"/>
                        <a:pt x="6347" y="12529"/>
                      </a:cubicBezTo>
                      <a:cubicBezTo>
                        <a:pt x="6561" y="12686"/>
                        <a:pt x="6954" y="12908"/>
                        <a:pt x="7514" y="12986"/>
                      </a:cubicBezTo>
                      <a:cubicBezTo>
                        <a:pt x="7910" y="13041"/>
                        <a:pt x="8231" y="13058"/>
                        <a:pt x="8466" y="13061"/>
                      </a:cubicBezTo>
                      <a:cubicBezTo>
                        <a:pt x="8469" y="13061"/>
                        <a:pt x="8472" y="13061"/>
                        <a:pt x="8475" y="13061"/>
                      </a:cubicBezTo>
                      <a:cubicBezTo>
                        <a:pt x="8666" y="13061"/>
                        <a:pt x="8836" y="12956"/>
                        <a:pt x="8937" y="12795"/>
                      </a:cubicBezTo>
                      <a:cubicBezTo>
                        <a:pt x="8985" y="12724"/>
                        <a:pt x="9080" y="12645"/>
                        <a:pt x="9265" y="12590"/>
                      </a:cubicBezTo>
                      <a:cubicBezTo>
                        <a:pt x="9316" y="12576"/>
                        <a:pt x="9374" y="12563"/>
                        <a:pt x="9439" y="12549"/>
                      </a:cubicBezTo>
                      <a:cubicBezTo>
                        <a:pt x="10156" y="12426"/>
                        <a:pt x="13955" y="12334"/>
                        <a:pt x="15444" y="10873"/>
                      </a:cubicBezTo>
                      <a:cubicBezTo>
                        <a:pt x="15508" y="10811"/>
                        <a:pt x="15570" y="10737"/>
                        <a:pt x="15628" y="10658"/>
                      </a:cubicBezTo>
                      <a:cubicBezTo>
                        <a:pt x="16972" y="8900"/>
                        <a:pt x="17270" y="3264"/>
                        <a:pt x="12453" y="1151"/>
                      </a:cubicBezTo>
                      <a:cubicBezTo>
                        <a:pt x="10646" y="359"/>
                        <a:pt x="9152" y="0"/>
                        <a:pt x="7914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29"/>
                <p:cNvSpPr/>
                <p:nvPr/>
              </p:nvSpPr>
              <p:spPr>
                <a:xfrm>
                  <a:off x="6093331" y="4085360"/>
                  <a:ext cx="488214" cy="100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1674" extrusionOk="0">
                      <a:moveTo>
                        <a:pt x="8159" y="0"/>
                      </a:moveTo>
                      <a:lnTo>
                        <a:pt x="8159" y="0"/>
                      </a:lnTo>
                      <a:cubicBezTo>
                        <a:pt x="7571" y="424"/>
                        <a:pt x="3694" y="741"/>
                        <a:pt x="3117" y="847"/>
                      </a:cubicBezTo>
                      <a:cubicBezTo>
                        <a:pt x="2544" y="950"/>
                        <a:pt x="2816" y="1281"/>
                        <a:pt x="1864" y="1363"/>
                      </a:cubicBezTo>
                      <a:cubicBezTo>
                        <a:pt x="1816" y="1367"/>
                        <a:pt x="1768" y="1369"/>
                        <a:pt x="1720" y="1369"/>
                      </a:cubicBezTo>
                      <a:cubicBezTo>
                        <a:pt x="828" y="1369"/>
                        <a:pt x="32" y="652"/>
                        <a:pt x="1" y="643"/>
                      </a:cubicBezTo>
                      <a:lnTo>
                        <a:pt x="1" y="643"/>
                      </a:lnTo>
                      <a:lnTo>
                        <a:pt x="18" y="799"/>
                      </a:lnTo>
                      <a:cubicBezTo>
                        <a:pt x="31" y="1483"/>
                        <a:pt x="898" y="1673"/>
                        <a:pt x="1704" y="1673"/>
                      </a:cubicBezTo>
                      <a:cubicBezTo>
                        <a:pt x="2338" y="1673"/>
                        <a:pt x="2935" y="1556"/>
                        <a:pt x="3049" y="1468"/>
                      </a:cubicBezTo>
                      <a:cubicBezTo>
                        <a:pt x="3311" y="1267"/>
                        <a:pt x="4786" y="1314"/>
                        <a:pt x="6350" y="1079"/>
                      </a:cubicBezTo>
                      <a:cubicBezTo>
                        <a:pt x="7910" y="847"/>
                        <a:pt x="8159" y="0"/>
                        <a:pt x="8159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29"/>
                <p:cNvSpPr/>
                <p:nvPr/>
              </p:nvSpPr>
              <p:spPr>
                <a:xfrm>
                  <a:off x="5902566" y="3370711"/>
                  <a:ext cx="464777" cy="31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6" h="4802" extrusionOk="0">
                      <a:moveTo>
                        <a:pt x="4926" y="0"/>
                      </a:moveTo>
                      <a:cubicBezTo>
                        <a:pt x="4504" y="0"/>
                        <a:pt x="4028" y="50"/>
                        <a:pt x="3492" y="167"/>
                      </a:cubicBezTo>
                      <a:cubicBezTo>
                        <a:pt x="631" y="792"/>
                        <a:pt x="0" y="4233"/>
                        <a:pt x="631" y="4721"/>
                      </a:cubicBezTo>
                      <a:cubicBezTo>
                        <a:pt x="703" y="4776"/>
                        <a:pt x="799" y="4801"/>
                        <a:pt x="916" y="4801"/>
                      </a:cubicBezTo>
                      <a:cubicBezTo>
                        <a:pt x="1827" y="4801"/>
                        <a:pt x="3955" y="3240"/>
                        <a:pt x="4929" y="2250"/>
                      </a:cubicBezTo>
                      <a:cubicBezTo>
                        <a:pt x="5620" y="1546"/>
                        <a:pt x="6280" y="1341"/>
                        <a:pt x="6813" y="1341"/>
                      </a:cubicBezTo>
                      <a:cubicBezTo>
                        <a:pt x="7551" y="1341"/>
                        <a:pt x="8046" y="1734"/>
                        <a:pt x="8046" y="1734"/>
                      </a:cubicBezTo>
                      <a:cubicBezTo>
                        <a:pt x="8046" y="1734"/>
                        <a:pt x="7414" y="0"/>
                        <a:pt x="492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29"/>
                <p:cNvSpPr/>
                <p:nvPr/>
              </p:nvSpPr>
              <p:spPr>
                <a:xfrm>
                  <a:off x="5899215" y="3684443"/>
                  <a:ext cx="178615" cy="9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543" extrusionOk="0">
                      <a:moveTo>
                        <a:pt x="1773" y="0"/>
                      </a:moveTo>
                      <a:cubicBezTo>
                        <a:pt x="1158" y="0"/>
                        <a:pt x="266" y="292"/>
                        <a:pt x="29" y="809"/>
                      </a:cubicBezTo>
                      <a:cubicBezTo>
                        <a:pt x="1" y="870"/>
                        <a:pt x="55" y="926"/>
                        <a:pt x="105" y="926"/>
                      </a:cubicBezTo>
                      <a:cubicBezTo>
                        <a:pt x="127" y="926"/>
                        <a:pt x="149" y="915"/>
                        <a:pt x="162" y="887"/>
                      </a:cubicBezTo>
                      <a:cubicBezTo>
                        <a:pt x="377" y="423"/>
                        <a:pt x="1277" y="153"/>
                        <a:pt x="1767" y="153"/>
                      </a:cubicBezTo>
                      <a:cubicBezTo>
                        <a:pt x="1782" y="153"/>
                        <a:pt x="1797" y="153"/>
                        <a:pt x="1811" y="154"/>
                      </a:cubicBezTo>
                      <a:cubicBezTo>
                        <a:pt x="2183" y="170"/>
                        <a:pt x="2589" y="313"/>
                        <a:pt x="2736" y="707"/>
                      </a:cubicBezTo>
                      <a:cubicBezTo>
                        <a:pt x="2821" y="942"/>
                        <a:pt x="2787" y="1225"/>
                        <a:pt x="2763" y="1468"/>
                      </a:cubicBezTo>
                      <a:cubicBezTo>
                        <a:pt x="2758" y="1517"/>
                        <a:pt x="2795" y="1542"/>
                        <a:pt x="2834" y="1542"/>
                      </a:cubicBezTo>
                      <a:cubicBezTo>
                        <a:pt x="2873" y="1542"/>
                        <a:pt x="2915" y="1517"/>
                        <a:pt x="2920" y="1468"/>
                      </a:cubicBezTo>
                      <a:cubicBezTo>
                        <a:pt x="2985" y="740"/>
                        <a:pt x="2811" y="143"/>
                        <a:pt x="2008" y="17"/>
                      </a:cubicBezTo>
                      <a:cubicBezTo>
                        <a:pt x="1937" y="6"/>
                        <a:pt x="1858" y="0"/>
                        <a:pt x="1773" y="0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29"/>
                <p:cNvSpPr/>
                <p:nvPr/>
              </p:nvSpPr>
              <p:spPr>
                <a:xfrm>
                  <a:off x="6137252" y="3759420"/>
                  <a:ext cx="114050" cy="5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915" extrusionOk="0">
                      <a:moveTo>
                        <a:pt x="1669" y="0"/>
                      </a:moveTo>
                      <a:cubicBezTo>
                        <a:pt x="1616" y="0"/>
                        <a:pt x="1562" y="56"/>
                        <a:pt x="1598" y="116"/>
                      </a:cubicBezTo>
                      <a:cubicBezTo>
                        <a:pt x="1687" y="269"/>
                        <a:pt x="1584" y="406"/>
                        <a:pt x="1441" y="470"/>
                      </a:cubicBezTo>
                      <a:cubicBezTo>
                        <a:pt x="1407" y="485"/>
                        <a:pt x="1372" y="492"/>
                        <a:pt x="1336" y="492"/>
                      </a:cubicBezTo>
                      <a:cubicBezTo>
                        <a:pt x="1226" y="492"/>
                        <a:pt x="1113" y="429"/>
                        <a:pt x="1038" y="355"/>
                      </a:cubicBezTo>
                      <a:cubicBezTo>
                        <a:pt x="959" y="276"/>
                        <a:pt x="915" y="177"/>
                        <a:pt x="820" y="109"/>
                      </a:cubicBezTo>
                      <a:cubicBezTo>
                        <a:pt x="744" y="58"/>
                        <a:pt x="658" y="33"/>
                        <a:pt x="570" y="33"/>
                      </a:cubicBezTo>
                      <a:cubicBezTo>
                        <a:pt x="522" y="33"/>
                        <a:pt x="474" y="40"/>
                        <a:pt x="427" y="54"/>
                      </a:cubicBezTo>
                      <a:cubicBezTo>
                        <a:pt x="75" y="163"/>
                        <a:pt x="1" y="546"/>
                        <a:pt x="96" y="859"/>
                      </a:cubicBezTo>
                      <a:cubicBezTo>
                        <a:pt x="107" y="898"/>
                        <a:pt x="137" y="914"/>
                        <a:pt x="168" y="914"/>
                      </a:cubicBezTo>
                      <a:cubicBezTo>
                        <a:pt x="215" y="914"/>
                        <a:pt x="263" y="876"/>
                        <a:pt x="246" y="818"/>
                      </a:cubicBezTo>
                      <a:cubicBezTo>
                        <a:pt x="178" y="593"/>
                        <a:pt x="209" y="293"/>
                        <a:pt x="472" y="215"/>
                      </a:cubicBezTo>
                      <a:cubicBezTo>
                        <a:pt x="504" y="205"/>
                        <a:pt x="534" y="201"/>
                        <a:pt x="562" y="201"/>
                      </a:cubicBezTo>
                      <a:cubicBezTo>
                        <a:pt x="708" y="201"/>
                        <a:pt x="808" y="316"/>
                        <a:pt x="905" y="433"/>
                      </a:cubicBezTo>
                      <a:cubicBezTo>
                        <a:pt x="1016" y="567"/>
                        <a:pt x="1142" y="642"/>
                        <a:pt x="1309" y="642"/>
                      </a:cubicBezTo>
                      <a:cubicBezTo>
                        <a:pt x="1333" y="642"/>
                        <a:pt x="1357" y="640"/>
                        <a:pt x="1383" y="637"/>
                      </a:cubicBezTo>
                      <a:cubicBezTo>
                        <a:pt x="1693" y="601"/>
                        <a:pt x="1905" y="334"/>
                        <a:pt x="1731" y="37"/>
                      </a:cubicBezTo>
                      <a:cubicBezTo>
                        <a:pt x="1715" y="11"/>
                        <a:pt x="1692" y="0"/>
                        <a:pt x="1669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29"/>
                <p:cNvSpPr/>
                <p:nvPr/>
              </p:nvSpPr>
              <p:spPr>
                <a:xfrm>
                  <a:off x="6321495" y="3781381"/>
                  <a:ext cx="186334" cy="111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1868" extrusionOk="0">
                      <a:moveTo>
                        <a:pt x="1701" y="1"/>
                      </a:moveTo>
                      <a:cubicBezTo>
                        <a:pt x="1044" y="1"/>
                        <a:pt x="259" y="415"/>
                        <a:pt x="21" y="1008"/>
                      </a:cubicBezTo>
                      <a:cubicBezTo>
                        <a:pt x="0" y="1064"/>
                        <a:pt x="47" y="1101"/>
                        <a:pt x="95" y="1101"/>
                      </a:cubicBezTo>
                      <a:cubicBezTo>
                        <a:pt x="126" y="1101"/>
                        <a:pt x="158" y="1085"/>
                        <a:pt x="171" y="1049"/>
                      </a:cubicBezTo>
                      <a:cubicBezTo>
                        <a:pt x="380" y="528"/>
                        <a:pt x="1160" y="155"/>
                        <a:pt x="1708" y="155"/>
                      </a:cubicBezTo>
                      <a:cubicBezTo>
                        <a:pt x="1716" y="155"/>
                        <a:pt x="1723" y="155"/>
                        <a:pt x="1731" y="155"/>
                      </a:cubicBezTo>
                      <a:cubicBezTo>
                        <a:pt x="2598" y="175"/>
                        <a:pt x="2956" y="1025"/>
                        <a:pt x="2738" y="1773"/>
                      </a:cubicBezTo>
                      <a:cubicBezTo>
                        <a:pt x="2720" y="1830"/>
                        <a:pt x="2767" y="1868"/>
                        <a:pt x="2814" y="1868"/>
                      </a:cubicBezTo>
                      <a:cubicBezTo>
                        <a:pt x="2845" y="1868"/>
                        <a:pt x="2876" y="1852"/>
                        <a:pt x="2888" y="1814"/>
                      </a:cubicBezTo>
                      <a:cubicBezTo>
                        <a:pt x="3114" y="1042"/>
                        <a:pt x="2796" y="158"/>
                        <a:pt x="1926" y="18"/>
                      </a:cubicBezTo>
                      <a:cubicBezTo>
                        <a:pt x="1853" y="6"/>
                        <a:pt x="1778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29"/>
                <p:cNvSpPr/>
                <p:nvPr/>
              </p:nvSpPr>
              <p:spPr>
                <a:xfrm>
                  <a:off x="5596134" y="3350425"/>
                  <a:ext cx="1266700" cy="86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9" h="14497" extrusionOk="0">
                      <a:moveTo>
                        <a:pt x="10036" y="1"/>
                      </a:moveTo>
                      <a:cubicBezTo>
                        <a:pt x="9537" y="1"/>
                        <a:pt x="8998" y="79"/>
                        <a:pt x="8432" y="277"/>
                      </a:cubicBezTo>
                      <a:cubicBezTo>
                        <a:pt x="6476" y="959"/>
                        <a:pt x="5353" y="3503"/>
                        <a:pt x="4653" y="4830"/>
                      </a:cubicBezTo>
                      <a:cubicBezTo>
                        <a:pt x="3769" y="6503"/>
                        <a:pt x="1850" y="7776"/>
                        <a:pt x="322" y="7961"/>
                      </a:cubicBezTo>
                      <a:cubicBezTo>
                        <a:pt x="322" y="7961"/>
                        <a:pt x="1" y="12228"/>
                        <a:pt x="8395" y="12934"/>
                      </a:cubicBezTo>
                      <a:lnTo>
                        <a:pt x="8405" y="12818"/>
                      </a:lnTo>
                      <a:cubicBezTo>
                        <a:pt x="8405" y="12818"/>
                        <a:pt x="7503" y="12167"/>
                        <a:pt x="4865" y="10426"/>
                      </a:cubicBezTo>
                      <a:cubicBezTo>
                        <a:pt x="2227" y="8688"/>
                        <a:pt x="3404" y="6452"/>
                        <a:pt x="4366" y="6076"/>
                      </a:cubicBezTo>
                      <a:cubicBezTo>
                        <a:pt x="4919" y="5865"/>
                        <a:pt x="5128" y="5421"/>
                        <a:pt x="5278" y="4926"/>
                      </a:cubicBezTo>
                      <a:cubicBezTo>
                        <a:pt x="7023" y="4810"/>
                        <a:pt x="9515" y="1537"/>
                        <a:pt x="10712" y="1400"/>
                      </a:cubicBezTo>
                      <a:cubicBezTo>
                        <a:pt x="10842" y="1385"/>
                        <a:pt x="10963" y="1378"/>
                        <a:pt x="11075" y="1378"/>
                      </a:cubicBezTo>
                      <a:cubicBezTo>
                        <a:pt x="12210" y="1378"/>
                        <a:pt x="12433" y="2082"/>
                        <a:pt x="12433" y="2082"/>
                      </a:cubicBezTo>
                      <a:lnTo>
                        <a:pt x="12453" y="2082"/>
                      </a:lnTo>
                      <a:cubicBezTo>
                        <a:pt x="12487" y="2080"/>
                        <a:pt x="12520" y="2079"/>
                        <a:pt x="12553" y="2079"/>
                      </a:cubicBezTo>
                      <a:cubicBezTo>
                        <a:pt x="13236" y="2079"/>
                        <a:pt x="13872" y="2506"/>
                        <a:pt x="14266" y="3066"/>
                      </a:cubicBezTo>
                      <a:cubicBezTo>
                        <a:pt x="14679" y="3653"/>
                        <a:pt x="14867" y="4370"/>
                        <a:pt x="14993" y="5076"/>
                      </a:cubicBezTo>
                      <a:cubicBezTo>
                        <a:pt x="15119" y="5783"/>
                        <a:pt x="15195" y="6507"/>
                        <a:pt x="15427" y="7186"/>
                      </a:cubicBezTo>
                      <a:cubicBezTo>
                        <a:pt x="15737" y="8101"/>
                        <a:pt x="16359" y="8923"/>
                        <a:pt x="17161" y="9453"/>
                      </a:cubicBezTo>
                      <a:cubicBezTo>
                        <a:pt x="16950" y="10101"/>
                        <a:pt x="16642" y="10781"/>
                        <a:pt x="16263" y="11484"/>
                      </a:cubicBezTo>
                      <a:cubicBezTo>
                        <a:pt x="14914" y="13988"/>
                        <a:pt x="18455" y="14496"/>
                        <a:pt x="19010" y="14496"/>
                      </a:cubicBezTo>
                      <a:cubicBezTo>
                        <a:pt x="19099" y="14496"/>
                        <a:pt x="19112" y="14484"/>
                        <a:pt x="19018" y="14464"/>
                      </a:cubicBezTo>
                      <a:cubicBezTo>
                        <a:pt x="18981" y="14457"/>
                        <a:pt x="18946" y="14447"/>
                        <a:pt x="18916" y="14436"/>
                      </a:cubicBezTo>
                      <a:cubicBezTo>
                        <a:pt x="18335" y="14263"/>
                        <a:pt x="18355" y="13781"/>
                        <a:pt x="18355" y="13781"/>
                      </a:cubicBezTo>
                      <a:lnTo>
                        <a:pt x="18355" y="13781"/>
                      </a:lnTo>
                      <a:cubicBezTo>
                        <a:pt x="18754" y="13975"/>
                        <a:pt x="19097" y="14048"/>
                        <a:pt x="19388" y="14048"/>
                      </a:cubicBezTo>
                      <a:cubicBezTo>
                        <a:pt x="20274" y="14048"/>
                        <a:pt x="20673" y="13368"/>
                        <a:pt x="20673" y="13368"/>
                      </a:cubicBezTo>
                      <a:lnTo>
                        <a:pt x="20673" y="13368"/>
                      </a:lnTo>
                      <a:cubicBezTo>
                        <a:pt x="20673" y="13368"/>
                        <a:pt x="20435" y="13513"/>
                        <a:pt x="20173" y="13513"/>
                      </a:cubicBezTo>
                      <a:cubicBezTo>
                        <a:pt x="19841" y="13513"/>
                        <a:pt x="19470" y="13281"/>
                        <a:pt x="19493" y="12228"/>
                      </a:cubicBezTo>
                      <a:cubicBezTo>
                        <a:pt x="19534" y="10344"/>
                        <a:pt x="21169" y="7838"/>
                        <a:pt x="19059" y="3656"/>
                      </a:cubicBezTo>
                      <a:cubicBezTo>
                        <a:pt x="17874" y="1311"/>
                        <a:pt x="16160" y="815"/>
                        <a:pt x="14867" y="815"/>
                      </a:cubicBezTo>
                      <a:cubicBezTo>
                        <a:pt x="13919" y="815"/>
                        <a:pt x="13197" y="1083"/>
                        <a:pt x="13080" y="1083"/>
                      </a:cubicBezTo>
                      <a:cubicBezTo>
                        <a:pt x="13072" y="1083"/>
                        <a:pt x="13067" y="1081"/>
                        <a:pt x="13065" y="1079"/>
                      </a:cubicBezTo>
                      <a:cubicBezTo>
                        <a:pt x="12812" y="811"/>
                        <a:pt x="11636" y="1"/>
                        <a:pt x="10036" y="1"/>
                      </a:cubicBezTo>
                      <a:close/>
                    </a:path>
                  </a:pathLst>
                </a:custGeom>
                <a:solidFill>
                  <a:srgbClr val="632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29"/>
                <p:cNvSpPr/>
                <p:nvPr/>
              </p:nvSpPr>
              <p:spPr>
                <a:xfrm>
                  <a:off x="6642588" y="3907042"/>
                  <a:ext cx="166767" cy="15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7" h="2575" extrusionOk="0">
                      <a:moveTo>
                        <a:pt x="1486" y="1"/>
                      </a:moveTo>
                      <a:cubicBezTo>
                        <a:pt x="1154" y="1"/>
                        <a:pt x="813" y="108"/>
                        <a:pt x="499" y="318"/>
                      </a:cubicBezTo>
                      <a:cubicBezTo>
                        <a:pt x="445" y="352"/>
                        <a:pt x="387" y="403"/>
                        <a:pt x="373" y="482"/>
                      </a:cubicBezTo>
                      <a:lnTo>
                        <a:pt x="355" y="546"/>
                      </a:lnTo>
                      <a:lnTo>
                        <a:pt x="89" y="1602"/>
                      </a:lnTo>
                      <a:cubicBezTo>
                        <a:pt x="1" y="1847"/>
                        <a:pt x="72" y="2141"/>
                        <a:pt x="212" y="2301"/>
                      </a:cubicBezTo>
                      <a:cubicBezTo>
                        <a:pt x="349" y="2465"/>
                        <a:pt x="540" y="2523"/>
                        <a:pt x="727" y="2550"/>
                      </a:cubicBezTo>
                      <a:cubicBezTo>
                        <a:pt x="830" y="2566"/>
                        <a:pt x="934" y="2574"/>
                        <a:pt x="1038" y="2574"/>
                      </a:cubicBezTo>
                      <a:cubicBezTo>
                        <a:pt x="1291" y="2574"/>
                        <a:pt x="1545" y="2528"/>
                        <a:pt x="1796" y="2441"/>
                      </a:cubicBezTo>
                      <a:cubicBezTo>
                        <a:pt x="1987" y="2373"/>
                        <a:pt x="2182" y="2274"/>
                        <a:pt x="2353" y="2114"/>
                      </a:cubicBezTo>
                      <a:cubicBezTo>
                        <a:pt x="2520" y="1950"/>
                        <a:pt x="2663" y="1718"/>
                        <a:pt x="2718" y="1452"/>
                      </a:cubicBezTo>
                      <a:cubicBezTo>
                        <a:pt x="2786" y="1117"/>
                        <a:pt x="2707" y="765"/>
                        <a:pt x="2554" y="526"/>
                      </a:cubicBezTo>
                      <a:cubicBezTo>
                        <a:pt x="2400" y="287"/>
                        <a:pt x="2175" y="151"/>
                        <a:pt x="1943" y="72"/>
                      </a:cubicBezTo>
                      <a:cubicBezTo>
                        <a:pt x="1795" y="24"/>
                        <a:pt x="1642" y="1"/>
                        <a:pt x="148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29"/>
                <p:cNvSpPr/>
                <p:nvPr/>
              </p:nvSpPr>
              <p:spPr>
                <a:xfrm>
                  <a:off x="5946188" y="3812258"/>
                  <a:ext cx="470024" cy="1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5" h="2183" extrusionOk="0">
                      <a:moveTo>
                        <a:pt x="105" y="0"/>
                      </a:moveTo>
                      <a:cubicBezTo>
                        <a:pt x="41" y="0"/>
                        <a:pt x="0" y="97"/>
                        <a:pt x="70" y="137"/>
                      </a:cubicBezTo>
                      <a:cubicBezTo>
                        <a:pt x="1377" y="881"/>
                        <a:pt x="2641" y="1612"/>
                        <a:pt x="4132" y="1902"/>
                      </a:cubicBezTo>
                      <a:cubicBezTo>
                        <a:pt x="5004" y="2074"/>
                        <a:pt x="5613" y="2182"/>
                        <a:pt x="6276" y="2182"/>
                      </a:cubicBezTo>
                      <a:cubicBezTo>
                        <a:pt x="6718" y="2182"/>
                        <a:pt x="7183" y="2134"/>
                        <a:pt x="7768" y="2025"/>
                      </a:cubicBezTo>
                      <a:cubicBezTo>
                        <a:pt x="7854" y="2008"/>
                        <a:pt x="7823" y="1883"/>
                        <a:pt x="7741" y="1883"/>
                      </a:cubicBezTo>
                      <a:cubicBezTo>
                        <a:pt x="7737" y="1883"/>
                        <a:pt x="7732" y="1884"/>
                        <a:pt x="7727" y="1885"/>
                      </a:cubicBezTo>
                      <a:cubicBezTo>
                        <a:pt x="7149" y="1992"/>
                        <a:pt x="6676" y="2040"/>
                        <a:pt x="6229" y="2040"/>
                      </a:cubicBezTo>
                      <a:cubicBezTo>
                        <a:pt x="5487" y="2040"/>
                        <a:pt x="4817" y="1908"/>
                        <a:pt x="3862" y="1697"/>
                      </a:cubicBezTo>
                      <a:cubicBezTo>
                        <a:pt x="2518" y="1400"/>
                        <a:pt x="1330" y="687"/>
                        <a:pt x="142" y="11"/>
                      </a:cubicBezTo>
                      <a:cubicBezTo>
                        <a:pt x="129" y="4"/>
                        <a:pt x="117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29"/>
                <p:cNvSpPr/>
                <p:nvPr/>
              </p:nvSpPr>
              <p:spPr>
                <a:xfrm>
                  <a:off x="6135278" y="3945099"/>
                  <a:ext cx="75335" cy="2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360" extrusionOk="0">
                      <a:moveTo>
                        <a:pt x="106" y="1"/>
                      </a:moveTo>
                      <a:cubicBezTo>
                        <a:pt x="49" y="1"/>
                        <a:pt x="0" y="74"/>
                        <a:pt x="50" y="126"/>
                      </a:cubicBezTo>
                      <a:cubicBezTo>
                        <a:pt x="253" y="336"/>
                        <a:pt x="612" y="359"/>
                        <a:pt x="922" y="359"/>
                      </a:cubicBezTo>
                      <a:cubicBezTo>
                        <a:pt x="1009" y="359"/>
                        <a:pt x="1092" y="358"/>
                        <a:pt x="1167" y="358"/>
                      </a:cubicBezTo>
                      <a:cubicBezTo>
                        <a:pt x="1258" y="358"/>
                        <a:pt x="1258" y="211"/>
                        <a:pt x="1167" y="211"/>
                      </a:cubicBezTo>
                      <a:cubicBezTo>
                        <a:pt x="1088" y="211"/>
                        <a:pt x="996" y="214"/>
                        <a:pt x="899" y="214"/>
                      </a:cubicBezTo>
                      <a:cubicBezTo>
                        <a:pt x="629" y="214"/>
                        <a:pt x="319" y="192"/>
                        <a:pt x="157" y="23"/>
                      </a:cubicBezTo>
                      <a:cubicBezTo>
                        <a:pt x="141" y="8"/>
                        <a:pt x="12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29"/>
                <p:cNvSpPr/>
                <p:nvPr/>
              </p:nvSpPr>
              <p:spPr>
                <a:xfrm>
                  <a:off x="6392403" y="3709096"/>
                  <a:ext cx="125240" cy="96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1609" extrusionOk="0">
                      <a:moveTo>
                        <a:pt x="714" y="0"/>
                      </a:moveTo>
                      <a:cubicBezTo>
                        <a:pt x="454" y="4"/>
                        <a:pt x="208" y="79"/>
                        <a:pt x="0" y="233"/>
                      </a:cubicBezTo>
                      <a:lnTo>
                        <a:pt x="3" y="267"/>
                      </a:lnTo>
                      <a:cubicBezTo>
                        <a:pt x="102" y="256"/>
                        <a:pt x="201" y="250"/>
                        <a:pt x="299" y="250"/>
                      </a:cubicBezTo>
                      <a:cubicBezTo>
                        <a:pt x="423" y="250"/>
                        <a:pt x="547" y="260"/>
                        <a:pt x="669" y="281"/>
                      </a:cubicBezTo>
                      <a:cubicBezTo>
                        <a:pt x="887" y="318"/>
                        <a:pt x="1095" y="397"/>
                        <a:pt x="1277" y="520"/>
                      </a:cubicBezTo>
                      <a:cubicBezTo>
                        <a:pt x="1458" y="643"/>
                        <a:pt x="1611" y="807"/>
                        <a:pt x="1734" y="991"/>
                      </a:cubicBezTo>
                      <a:cubicBezTo>
                        <a:pt x="1853" y="1175"/>
                        <a:pt x="1938" y="1387"/>
                        <a:pt x="1946" y="1609"/>
                      </a:cubicBezTo>
                      <a:lnTo>
                        <a:pt x="1979" y="1609"/>
                      </a:lnTo>
                      <a:cubicBezTo>
                        <a:pt x="2093" y="1373"/>
                        <a:pt x="2052" y="1086"/>
                        <a:pt x="1952" y="851"/>
                      </a:cubicBezTo>
                      <a:cubicBezTo>
                        <a:pt x="1853" y="612"/>
                        <a:pt x="1689" y="404"/>
                        <a:pt x="1472" y="243"/>
                      </a:cubicBezTo>
                      <a:cubicBezTo>
                        <a:pt x="1246" y="76"/>
                        <a:pt x="969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29"/>
                <p:cNvSpPr/>
                <p:nvPr/>
              </p:nvSpPr>
              <p:spPr>
                <a:xfrm>
                  <a:off x="5968328" y="3616347"/>
                  <a:ext cx="117282" cy="4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735" extrusionOk="0">
                      <a:moveTo>
                        <a:pt x="980" y="0"/>
                      </a:moveTo>
                      <a:cubicBezTo>
                        <a:pt x="795" y="0"/>
                        <a:pt x="620" y="35"/>
                        <a:pt x="458" y="104"/>
                      </a:cubicBezTo>
                      <a:cubicBezTo>
                        <a:pt x="290" y="172"/>
                        <a:pt x="79" y="291"/>
                        <a:pt x="0" y="503"/>
                      </a:cubicBezTo>
                      <a:lnTo>
                        <a:pt x="21" y="530"/>
                      </a:lnTo>
                      <a:cubicBezTo>
                        <a:pt x="161" y="438"/>
                        <a:pt x="335" y="403"/>
                        <a:pt x="502" y="376"/>
                      </a:cubicBezTo>
                      <a:cubicBezTo>
                        <a:pt x="636" y="355"/>
                        <a:pt x="771" y="342"/>
                        <a:pt x="906" y="342"/>
                      </a:cubicBezTo>
                      <a:cubicBezTo>
                        <a:pt x="943" y="342"/>
                        <a:pt x="980" y="343"/>
                        <a:pt x="1017" y="345"/>
                      </a:cubicBezTo>
                      <a:cubicBezTo>
                        <a:pt x="1359" y="353"/>
                        <a:pt x="1704" y="479"/>
                        <a:pt x="1932" y="734"/>
                      </a:cubicBezTo>
                      <a:lnTo>
                        <a:pt x="1959" y="714"/>
                      </a:lnTo>
                      <a:cubicBezTo>
                        <a:pt x="1939" y="496"/>
                        <a:pt x="1795" y="312"/>
                        <a:pt x="1622" y="195"/>
                      </a:cubicBezTo>
                      <a:cubicBezTo>
                        <a:pt x="1447" y="69"/>
                        <a:pt x="1236" y="11"/>
                        <a:pt x="1034" y="1"/>
                      </a:cubicBezTo>
                      <a:cubicBezTo>
                        <a:pt x="1016" y="1"/>
                        <a:pt x="998" y="0"/>
                        <a:pt x="980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29"/>
                <p:cNvSpPr/>
                <p:nvPr/>
              </p:nvSpPr>
              <p:spPr>
                <a:xfrm>
                  <a:off x="6470014" y="4215928"/>
                  <a:ext cx="361179" cy="543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9084" extrusionOk="0">
                      <a:moveTo>
                        <a:pt x="1164" y="0"/>
                      </a:moveTo>
                      <a:cubicBezTo>
                        <a:pt x="942" y="89"/>
                        <a:pt x="772" y="345"/>
                        <a:pt x="655" y="607"/>
                      </a:cubicBezTo>
                      <a:cubicBezTo>
                        <a:pt x="474" y="1021"/>
                        <a:pt x="379" y="1512"/>
                        <a:pt x="454" y="1973"/>
                      </a:cubicBezTo>
                      <a:cubicBezTo>
                        <a:pt x="277" y="2164"/>
                        <a:pt x="161" y="2386"/>
                        <a:pt x="123" y="2632"/>
                      </a:cubicBezTo>
                      <a:cubicBezTo>
                        <a:pt x="0" y="3479"/>
                        <a:pt x="867" y="4328"/>
                        <a:pt x="2144" y="4700"/>
                      </a:cubicBezTo>
                      <a:cubicBezTo>
                        <a:pt x="2137" y="4700"/>
                        <a:pt x="2133" y="4703"/>
                        <a:pt x="2133" y="4703"/>
                      </a:cubicBezTo>
                      <a:cubicBezTo>
                        <a:pt x="2133" y="4703"/>
                        <a:pt x="1539" y="5609"/>
                        <a:pt x="1424" y="6813"/>
                      </a:cubicBezTo>
                      <a:cubicBezTo>
                        <a:pt x="1331" y="7732"/>
                        <a:pt x="1301" y="9083"/>
                        <a:pt x="1301" y="9083"/>
                      </a:cubicBezTo>
                      <a:lnTo>
                        <a:pt x="4830" y="9083"/>
                      </a:lnTo>
                      <a:cubicBezTo>
                        <a:pt x="4830" y="9083"/>
                        <a:pt x="5615" y="8398"/>
                        <a:pt x="3909" y="4898"/>
                      </a:cubicBezTo>
                      <a:cubicBezTo>
                        <a:pt x="3902" y="4892"/>
                        <a:pt x="3915" y="4881"/>
                        <a:pt x="3919" y="4871"/>
                      </a:cubicBezTo>
                      <a:cubicBezTo>
                        <a:pt x="5032" y="4765"/>
                        <a:pt x="5885" y="4237"/>
                        <a:pt x="5995" y="3485"/>
                      </a:cubicBezTo>
                      <a:cubicBezTo>
                        <a:pt x="6036" y="3192"/>
                        <a:pt x="5960" y="2895"/>
                        <a:pt x="5786" y="2618"/>
                      </a:cubicBezTo>
                      <a:cubicBezTo>
                        <a:pt x="5913" y="2178"/>
                        <a:pt x="5892" y="1689"/>
                        <a:pt x="5786" y="1267"/>
                      </a:cubicBezTo>
                      <a:cubicBezTo>
                        <a:pt x="5718" y="990"/>
                        <a:pt x="5598" y="717"/>
                        <a:pt x="5407" y="597"/>
                      </a:cubicBezTo>
                      <a:cubicBezTo>
                        <a:pt x="4953" y="676"/>
                        <a:pt x="4499" y="996"/>
                        <a:pt x="4172" y="1481"/>
                      </a:cubicBezTo>
                      <a:cubicBezTo>
                        <a:pt x="3905" y="1390"/>
                        <a:pt x="3619" y="1321"/>
                        <a:pt x="3318" y="1276"/>
                      </a:cubicBezTo>
                      <a:cubicBezTo>
                        <a:pt x="3081" y="1242"/>
                        <a:pt x="2848" y="1226"/>
                        <a:pt x="2622" y="1226"/>
                      </a:cubicBezTo>
                      <a:cubicBezTo>
                        <a:pt x="2561" y="1226"/>
                        <a:pt x="2501" y="1227"/>
                        <a:pt x="2441" y="1229"/>
                      </a:cubicBezTo>
                      <a:cubicBezTo>
                        <a:pt x="2174" y="611"/>
                        <a:pt x="1693" y="157"/>
                        <a:pt x="11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29"/>
                <p:cNvSpPr/>
                <p:nvPr/>
              </p:nvSpPr>
              <p:spPr>
                <a:xfrm>
                  <a:off x="6514115" y="4245488"/>
                  <a:ext cx="76891" cy="7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271" extrusionOk="0">
                      <a:moveTo>
                        <a:pt x="462" y="1"/>
                      </a:moveTo>
                      <a:cubicBezTo>
                        <a:pt x="372" y="80"/>
                        <a:pt x="281" y="216"/>
                        <a:pt x="202" y="393"/>
                      </a:cubicBezTo>
                      <a:cubicBezTo>
                        <a:pt x="76" y="683"/>
                        <a:pt x="7" y="987"/>
                        <a:pt x="0" y="1271"/>
                      </a:cubicBezTo>
                      <a:lnTo>
                        <a:pt x="1284" y="748"/>
                      </a:lnTo>
                      <a:cubicBezTo>
                        <a:pt x="1076" y="400"/>
                        <a:pt x="782" y="134"/>
                        <a:pt x="462" y="1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29"/>
                <p:cNvSpPr/>
                <p:nvPr/>
              </p:nvSpPr>
              <p:spPr>
                <a:xfrm>
                  <a:off x="6738389" y="4281271"/>
                  <a:ext cx="65642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291" extrusionOk="0">
                      <a:moveTo>
                        <a:pt x="834" y="0"/>
                      </a:moveTo>
                      <a:cubicBezTo>
                        <a:pt x="533" y="96"/>
                        <a:pt x="236" y="321"/>
                        <a:pt x="0" y="635"/>
                      </a:cubicBezTo>
                      <a:lnTo>
                        <a:pt x="1062" y="1290"/>
                      </a:lnTo>
                      <a:cubicBezTo>
                        <a:pt x="1097" y="1010"/>
                        <a:pt x="1076" y="703"/>
                        <a:pt x="1001" y="403"/>
                      </a:cubicBezTo>
                      <a:cubicBezTo>
                        <a:pt x="953" y="208"/>
                        <a:pt x="892" y="79"/>
                        <a:pt x="834" y="0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29"/>
                <p:cNvSpPr/>
                <p:nvPr/>
              </p:nvSpPr>
              <p:spPr>
                <a:xfrm>
                  <a:off x="6641152" y="4407470"/>
                  <a:ext cx="49486" cy="2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408" extrusionOk="0">
                      <a:moveTo>
                        <a:pt x="279" y="1"/>
                      </a:moveTo>
                      <a:cubicBezTo>
                        <a:pt x="223" y="1"/>
                        <a:pt x="169" y="4"/>
                        <a:pt x="120" y="11"/>
                      </a:cubicBezTo>
                      <a:cubicBezTo>
                        <a:pt x="42" y="21"/>
                        <a:pt x="1" y="100"/>
                        <a:pt x="59" y="151"/>
                      </a:cubicBezTo>
                      <a:lnTo>
                        <a:pt x="342" y="390"/>
                      </a:lnTo>
                      <a:cubicBezTo>
                        <a:pt x="357" y="401"/>
                        <a:pt x="375" y="408"/>
                        <a:pt x="393" y="408"/>
                      </a:cubicBezTo>
                      <a:cubicBezTo>
                        <a:pt x="407" y="408"/>
                        <a:pt x="421" y="404"/>
                        <a:pt x="434" y="396"/>
                      </a:cubicBezTo>
                      <a:lnTo>
                        <a:pt x="759" y="223"/>
                      </a:lnTo>
                      <a:cubicBezTo>
                        <a:pt x="827" y="185"/>
                        <a:pt x="803" y="100"/>
                        <a:pt x="728" y="73"/>
                      </a:cubicBezTo>
                      <a:cubicBezTo>
                        <a:pt x="607" y="28"/>
                        <a:pt x="43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29"/>
                <p:cNvSpPr/>
                <p:nvPr/>
              </p:nvSpPr>
              <p:spPr>
                <a:xfrm>
                  <a:off x="6512320" y="4411599"/>
                  <a:ext cx="61094" cy="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28" extrusionOk="0">
                      <a:moveTo>
                        <a:pt x="510" y="1"/>
                      </a:moveTo>
                      <a:cubicBezTo>
                        <a:pt x="342" y="1"/>
                        <a:pt x="174" y="5"/>
                        <a:pt x="7" y="14"/>
                      </a:cubicBezTo>
                      <a:cubicBezTo>
                        <a:pt x="0" y="17"/>
                        <a:pt x="0" y="28"/>
                        <a:pt x="7" y="28"/>
                      </a:cubicBezTo>
                      <a:cubicBezTo>
                        <a:pt x="181" y="17"/>
                        <a:pt x="357" y="12"/>
                        <a:pt x="532" y="12"/>
                      </a:cubicBezTo>
                      <a:cubicBezTo>
                        <a:pt x="693" y="12"/>
                        <a:pt x="854" y="16"/>
                        <a:pt x="1013" y="24"/>
                      </a:cubicBezTo>
                      <a:cubicBezTo>
                        <a:pt x="1020" y="24"/>
                        <a:pt x="1020" y="14"/>
                        <a:pt x="1013" y="14"/>
                      </a:cubicBezTo>
                      <a:cubicBezTo>
                        <a:pt x="846" y="5"/>
                        <a:pt x="678" y="1"/>
                        <a:pt x="510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29"/>
                <p:cNvSpPr/>
                <p:nvPr/>
              </p:nvSpPr>
              <p:spPr>
                <a:xfrm>
                  <a:off x="6737372" y="4439484"/>
                  <a:ext cx="58461" cy="8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45" extrusionOk="0">
                      <a:moveTo>
                        <a:pt x="5" y="1"/>
                      </a:moveTo>
                      <a:cubicBezTo>
                        <a:pt x="0" y="1"/>
                        <a:pt x="1" y="9"/>
                        <a:pt x="8" y="12"/>
                      </a:cubicBezTo>
                      <a:cubicBezTo>
                        <a:pt x="331" y="33"/>
                        <a:pt x="652" y="77"/>
                        <a:pt x="970" y="145"/>
                      </a:cubicBezTo>
                      <a:cubicBezTo>
                        <a:pt x="974" y="145"/>
                        <a:pt x="977" y="138"/>
                        <a:pt x="970" y="135"/>
                      </a:cubicBezTo>
                      <a:cubicBezTo>
                        <a:pt x="652" y="66"/>
                        <a:pt x="331" y="22"/>
                        <a:pt x="8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29"/>
                <p:cNvSpPr/>
                <p:nvPr/>
              </p:nvSpPr>
              <p:spPr>
                <a:xfrm>
                  <a:off x="5382510" y="3701916"/>
                  <a:ext cx="93167" cy="159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661" extrusionOk="0">
                      <a:moveTo>
                        <a:pt x="573" y="0"/>
                      </a:moveTo>
                      <a:cubicBezTo>
                        <a:pt x="545" y="0"/>
                        <a:pt x="517" y="5"/>
                        <a:pt x="489" y="15"/>
                      </a:cubicBezTo>
                      <a:cubicBezTo>
                        <a:pt x="341" y="62"/>
                        <a:pt x="270" y="226"/>
                        <a:pt x="328" y="366"/>
                      </a:cubicBezTo>
                      <a:lnTo>
                        <a:pt x="669" y="1193"/>
                      </a:lnTo>
                      <a:cubicBezTo>
                        <a:pt x="673" y="1203"/>
                        <a:pt x="679" y="1213"/>
                        <a:pt x="683" y="1223"/>
                      </a:cubicBezTo>
                      <a:lnTo>
                        <a:pt x="0" y="1746"/>
                      </a:lnTo>
                      <a:lnTo>
                        <a:pt x="697" y="2660"/>
                      </a:lnTo>
                      <a:lnTo>
                        <a:pt x="1045" y="2394"/>
                      </a:lnTo>
                      <a:cubicBezTo>
                        <a:pt x="1475" y="2066"/>
                        <a:pt x="1557" y="1455"/>
                        <a:pt x="1229" y="1025"/>
                      </a:cubicBezTo>
                      <a:cubicBezTo>
                        <a:pt x="1160" y="943"/>
                        <a:pt x="1103" y="848"/>
                        <a:pt x="1062" y="749"/>
                      </a:cubicBezTo>
                      <a:lnTo>
                        <a:pt x="823" y="172"/>
                      </a:lnTo>
                      <a:cubicBezTo>
                        <a:pt x="782" y="69"/>
                        <a:pt x="681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29"/>
                <p:cNvSpPr/>
                <p:nvPr/>
              </p:nvSpPr>
              <p:spPr>
                <a:xfrm>
                  <a:off x="6364758" y="4346615"/>
                  <a:ext cx="132899" cy="412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" h="6897" extrusionOk="0">
                      <a:moveTo>
                        <a:pt x="53" y="1"/>
                      </a:moveTo>
                      <a:cubicBezTo>
                        <a:pt x="34" y="1"/>
                        <a:pt x="17" y="4"/>
                        <a:pt x="1" y="11"/>
                      </a:cubicBezTo>
                      <a:cubicBezTo>
                        <a:pt x="1" y="11"/>
                        <a:pt x="1957" y="2899"/>
                        <a:pt x="971" y="6896"/>
                      </a:cubicBezTo>
                      <a:lnTo>
                        <a:pt x="1847" y="6896"/>
                      </a:lnTo>
                      <a:cubicBezTo>
                        <a:pt x="2042" y="5739"/>
                        <a:pt x="2220" y="4971"/>
                        <a:pt x="1762" y="2919"/>
                      </a:cubicBezTo>
                      <a:cubicBezTo>
                        <a:pt x="1433" y="1441"/>
                        <a:pt x="440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29"/>
                <p:cNvSpPr/>
                <p:nvPr/>
              </p:nvSpPr>
              <p:spPr>
                <a:xfrm>
                  <a:off x="6090219" y="4117194"/>
                  <a:ext cx="1137" cy="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5" extrusionOk="0">
                      <a:moveTo>
                        <a:pt x="8" y="1"/>
                      </a:moveTo>
                      <a:cubicBezTo>
                        <a:pt x="1" y="1"/>
                        <a:pt x="1" y="15"/>
                        <a:pt x="8" y="15"/>
                      </a:cubicBezTo>
                      <a:cubicBezTo>
                        <a:pt x="18" y="15"/>
                        <a:pt x="18" y="1"/>
                        <a:pt x="8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29"/>
                <p:cNvSpPr/>
                <p:nvPr/>
              </p:nvSpPr>
              <p:spPr>
                <a:xfrm>
                  <a:off x="5341222" y="3747632"/>
                  <a:ext cx="55828" cy="43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655" y="1"/>
                      </a:moveTo>
                      <a:cubicBezTo>
                        <a:pt x="610" y="1"/>
                        <a:pt x="564" y="14"/>
                        <a:pt x="523" y="40"/>
                      </a:cubicBezTo>
                      <a:lnTo>
                        <a:pt x="144" y="289"/>
                      </a:lnTo>
                      <a:cubicBezTo>
                        <a:pt x="32" y="360"/>
                        <a:pt x="0" y="511"/>
                        <a:pt x="73" y="623"/>
                      </a:cubicBezTo>
                      <a:cubicBezTo>
                        <a:pt x="119" y="694"/>
                        <a:pt x="196" y="732"/>
                        <a:pt x="274" y="732"/>
                      </a:cubicBezTo>
                      <a:cubicBezTo>
                        <a:pt x="320" y="732"/>
                        <a:pt x="366" y="719"/>
                        <a:pt x="407" y="691"/>
                      </a:cubicBezTo>
                      <a:lnTo>
                        <a:pt x="789" y="445"/>
                      </a:lnTo>
                      <a:cubicBezTo>
                        <a:pt x="898" y="371"/>
                        <a:pt x="933" y="220"/>
                        <a:pt x="857" y="111"/>
                      </a:cubicBezTo>
                      <a:cubicBezTo>
                        <a:pt x="811" y="40"/>
                        <a:pt x="734" y="1"/>
                        <a:pt x="655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29"/>
                <p:cNvSpPr/>
                <p:nvPr/>
              </p:nvSpPr>
              <p:spPr>
                <a:xfrm>
                  <a:off x="5353668" y="3778389"/>
                  <a:ext cx="5810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694" y="1"/>
                      </a:moveTo>
                      <a:cubicBezTo>
                        <a:pt x="664" y="1"/>
                        <a:pt x="634" y="6"/>
                        <a:pt x="605" y="17"/>
                      </a:cubicBezTo>
                      <a:lnTo>
                        <a:pt x="185" y="188"/>
                      </a:lnTo>
                      <a:cubicBezTo>
                        <a:pt x="62" y="235"/>
                        <a:pt x="1" y="375"/>
                        <a:pt x="49" y="501"/>
                      </a:cubicBezTo>
                      <a:cubicBezTo>
                        <a:pt x="87" y="595"/>
                        <a:pt x="178" y="653"/>
                        <a:pt x="273" y="653"/>
                      </a:cubicBezTo>
                      <a:cubicBezTo>
                        <a:pt x="303" y="653"/>
                        <a:pt x="333" y="647"/>
                        <a:pt x="363" y="635"/>
                      </a:cubicBezTo>
                      <a:lnTo>
                        <a:pt x="786" y="468"/>
                      </a:lnTo>
                      <a:cubicBezTo>
                        <a:pt x="909" y="416"/>
                        <a:pt x="971" y="276"/>
                        <a:pt x="919" y="153"/>
                      </a:cubicBezTo>
                      <a:cubicBezTo>
                        <a:pt x="882" y="59"/>
                        <a:pt x="791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29"/>
                <p:cNvSpPr/>
                <p:nvPr/>
              </p:nvSpPr>
              <p:spPr>
                <a:xfrm>
                  <a:off x="5379399" y="3825841"/>
                  <a:ext cx="49725" cy="30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513" extrusionOk="0">
                      <a:moveTo>
                        <a:pt x="611" y="1"/>
                      </a:moveTo>
                      <a:cubicBezTo>
                        <a:pt x="592" y="1"/>
                        <a:pt x="573" y="4"/>
                        <a:pt x="554" y="9"/>
                      </a:cubicBezTo>
                      <a:lnTo>
                        <a:pt x="168" y="118"/>
                      </a:lnTo>
                      <a:cubicBezTo>
                        <a:pt x="62" y="149"/>
                        <a:pt x="1" y="261"/>
                        <a:pt x="32" y="367"/>
                      </a:cubicBezTo>
                      <a:cubicBezTo>
                        <a:pt x="57" y="455"/>
                        <a:pt x="138" y="512"/>
                        <a:pt x="225" y="512"/>
                      </a:cubicBezTo>
                      <a:cubicBezTo>
                        <a:pt x="243" y="512"/>
                        <a:pt x="262" y="509"/>
                        <a:pt x="281" y="504"/>
                      </a:cubicBezTo>
                      <a:lnTo>
                        <a:pt x="663" y="395"/>
                      </a:lnTo>
                      <a:cubicBezTo>
                        <a:pt x="769" y="361"/>
                        <a:pt x="831" y="252"/>
                        <a:pt x="799" y="146"/>
                      </a:cubicBezTo>
                      <a:cubicBezTo>
                        <a:pt x="775" y="56"/>
                        <a:pt x="696" y="1"/>
                        <a:pt x="611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29"/>
                <p:cNvSpPr/>
                <p:nvPr/>
              </p:nvSpPr>
              <p:spPr>
                <a:xfrm>
                  <a:off x="5367790" y="3801427"/>
                  <a:ext cx="5804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3" extrusionOk="0">
                      <a:moveTo>
                        <a:pt x="696" y="1"/>
                      </a:moveTo>
                      <a:cubicBezTo>
                        <a:pt x="666" y="1"/>
                        <a:pt x="636" y="6"/>
                        <a:pt x="608" y="17"/>
                      </a:cubicBezTo>
                      <a:lnTo>
                        <a:pt x="185" y="185"/>
                      </a:lnTo>
                      <a:cubicBezTo>
                        <a:pt x="62" y="236"/>
                        <a:pt x="0" y="376"/>
                        <a:pt x="51" y="499"/>
                      </a:cubicBezTo>
                      <a:cubicBezTo>
                        <a:pt x="88" y="596"/>
                        <a:pt x="179" y="652"/>
                        <a:pt x="276" y="652"/>
                      </a:cubicBezTo>
                      <a:cubicBezTo>
                        <a:pt x="306" y="652"/>
                        <a:pt x="336" y="647"/>
                        <a:pt x="366" y="636"/>
                      </a:cubicBezTo>
                      <a:lnTo>
                        <a:pt x="785" y="468"/>
                      </a:lnTo>
                      <a:cubicBezTo>
                        <a:pt x="908" y="417"/>
                        <a:pt x="970" y="277"/>
                        <a:pt x="922" y="154"/>
                      </a:cubicBezTo>
                      <a:cubicBezTo>
                        <a:pt x="883" y="58"/>
                        <a:pt x="791" y="1"/>
                        <a:pt x="69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29"/>
                <p:cNvSpPr/>
                <p:nvPr/>
              </p:nvSpPr>
              <p:spPr>
                <a:xfrm>
                  <a:off x="6759033" y="4344939"/>
                  <a:ext cx="264063" cy="414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3" h="6928" extrusionOk="0">
                      <a:moveTo>
                        <a:pt x="2541" y="1"/>
                      </a:moveTo>
                      <a:cubicBezTo>
                        <a:pt x="2394" y="1"/>
                        <a:pt x="2235" y="65"/>
                        <a:pt x="2069" y="206"/>
                      </a:cubicBezTo>
                      <a:cubicBezTo>
                        <a:pt x="1724" y="496"/>
                        <a:pt x="2291" y="1449"/>
                        <a:pt x="2520" y="3336"/>
                      </a:cubicBezTo>
                      <a:cubicBezTo>
                        <a:pt x="2806" y="5671"/>
                        <a:pt x="829" y="6549"/>
                        <a:pt x="18" y="6664"/>
                      </a:cubicBezTo>
                      <a:lnTo>
                        <a:pt x="0" y="6927"/>
                      </a:lnTo>
                      <a:cubicBezTo>
                        <a:pt x="4413" y="6326"/>
                        <a:pt x="4009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29"/>
                <p:cNvSpPr/>
                <p:nvPr/>
              </p:nvSpPr>
              <p:spPr>
                <a:xfrm>
                  <a:off x="6680765" y="3953536"/>
                  <a:ext cx="99629" cy="6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1016" extrusionOk="0">
                      <a:moveTo>
                        <a:pt x="703" y="1"/>
                      </a:moveTo>
                      <a:cubicBezTo>
                        <a:pt x="278" y="1"/>
                        <a:pt x="1" y="384"/>
                        <a:pt x="1" y="384"/>
                      </a:cubicBezTo>
                      <a:lnTo>
                        <a:pt x="59" y="784"/>
                      </a:lnTo>
                      <a:cubicBezTo>
                        <a:pt x="273" y="949"/>
                        <a:pt x="497" y="1016"/>
                        <a:pt x="698" y="1016"/>
                      </a:cubicBezTo>
                      <a:cubicBezTo>
                        <a:pt x="1269" y="1016"/>
                        <a:pt x="1664" y="482"/>
                        <a:pt x="1165" y="152"/>
                      </a:cubicBezTo>
                      <a:cubicBezTo>
                        <a:pt x="998" y="42"/>
                        <a:pt x="842" y="1"/>
                        <a:pt x="703" y="1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29"/>
                <p:cNvSpPr/>
                <p:nvPr/>
              </p:nvSpPr>
              <p:spPr>
                <a:xfrm>
                  <a:off x="5815501" y="3740990"/>
                  <a:ext cx="123265" cy="7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1262" extrusionOk="0">
                      <a:moveTo>
                        <a:pt x="632" y="1"/>
                      </a:moveTo>
                      <a:cubicBezTo>
                        <a:pt x="382" y="1"/>
                        <a:pt x="187" y="83"/>
                        <a:pt x="120" y="242"/>
                      </a:cubicBezTo>
                      <a:cubicBezTo>
                        <a:pt x="1" y="515"/>
                        <a:pt x="315" y="912"/>
                        <a:pt x="820" y="1126"/>
                      </a:cubicBezTo>
                      <a:cubicBezTo>
                        <a:pt x="1032" y="1217"/>
                        <a:pt x="1243" y="1261"/>
                        <a:pt x="1426" y="1261"/>
                      </a:cubicBezTo>
                      <a:cubicBezTo>
                        <a:pt x="1677" y="1261"/>
                        <a:pt x="1874" y="1179"/>
                        <a:pt x="1943" y="1021"/>
                      </a:cubicBezTo>
                      <a:cubicBezTo>
                        <a:pt x="2060" y="748"/>
                        <a:pt x="1745" y="351"/>
                        <a:pt x="1244" y="137"/>
                      </a:cubicBezTo>
                      <a:cubicBezTo>
                        <a:pt x="1029" y="46"/>
                        <a:pt x="816" y="1"/>
                        <a:pt x="632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29"/>
                <p:cNvSpPr/>
                <p:nvPr/>
              </p:nvSpPr>
              <p:spPr>
                <a:xfrm>
                  <a:off x="6454276" y="3901537"/>
                  <a:ext cx="119914" cy="79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321" extrusionOk="0">
                      <a:moveTo>
                        <a:pt x="1081" y="1"/>
                      </a:moveTo>
                      <a:cubicBezTo>
                        <a:pt x="1036" y="1"/>
                        <a:pt x="989" y="3"/>
                        <a:pt x="942" y="7"/>
                      </a:cubicBezTo>
                      <a:cubicBezTo>
                        <a:pt x="406" y="58"/>
                        <a:pt x="0" y="393"/>
                        <a:pt x="38" y="755"/>
                      </a:cubicBezTo>
                      <a:cubicBezTo>
                        <a:pt x="69" y="1082"/>
                        <a:pt x="455" y="1321"/>
                        <a:pt x="927" y="1321"/>
                      </a:cubicBezTo>
                      <a:cubicBezTo>
                        <a:pt x="973" y="1321"/>
                        <a:pt x="1019" y="1319"/>
                        <a:pt x="1065" y="1314"/>
                      </a:cubicBezTo>
                      <a:cubicBezTo>
                        <a:pt x="1601" y="1263"/>
                        <a:pt x="2004" y="929"/>
                        <a:pt x="1970" y="567"/>
                      </a:cubicBezTo>
                      <a:cubicBezTo>
                        <a:pt x="1939" y="237"/>
                        <a:pt x="1553" y="1"/>
                        <a:pt x="1081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29"/>
                <p:cNvSpPr/>
                <p:nvPr/>
              </p:nvSpPr>
              <p:spPr>
                <a:xfrm>
                  <a:off x="6424537" y="3916855"/>
                  <a:ext cx="19866" cy="3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533" extrusionOk="0">
                      <a:moveTo>
                        <a:pt x="252" y="1"/>
                      </a:moveTo>
                      <a:cubicBezTo>
                        <a:pt x="219" y="1"/>
                        <a:pt x="186" y="20"/>
                        <a:pt x="180" y="62"/>
                      </a:cubicBezTo>
                      <a:cubicBezTo>
                        <a:pt x="163" y="191"/>
                        <a:pt x="115" y="308"/>
                        <a:pt x="40" y="413"/>
                      </a:cubicBezTo>
                      <a:cubicBezTo>
                        <a:pt x="0" y="470"/>
                        <a:pt x="52" y="533"/>
                        <a:pt x="104" y="533"/>
                      </a:cubicBezTo>
                      <a:cubicBezTo>
                        <a:pt x="124" y="533"/>
                        <a:pt x="144" y="524"/>
                        <a:pt x="159" y="502"/>
                      </a:cubicBezTo>
                      <a:cubicBezTo>
                        <a:pt x="248" y="376"/>
                        <a:pt x="303" y="232"/>
                        <a:pt x="327" y="79"/>
                      </a:cubicBezTo>
                      <a:cubicBezTo>
                        <a:pt x="332" y="29"/>
                        <a:pt x="292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29"/>
                <p:cNvSpPr/>
                <p:nvPr/>
              </p:nvSpPr>
              <p:spPr>
                <a:xfrm>
                  <a:off x="5818972" y="4419558"/>
                  <a:ext cx="216612" cy="340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" h="5691" extrusionOk="0">
                      <a:moveTo>
                        <a:pt x="1" y="0"/>
                      </a:moveTo>
                      <a:lnTo>
                        <a:pt x="1485" y="5691"/>
                      </a:lnTo>
                      <a:lnTo>
                        <a:pt x="2325" y="5691"/>
                      </a:lnTo>
                      <a:cubicBezTo>
                        <a:pt x="2325" y="5691"/>
                        <a:pt x="3620" y="4533"/>
                        <a:pt x="2858" y="2461"/>
                      </a:cubicBezTo>
                      <a:cubicBezTo>
                        <a:pt x="2097" y="386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6B9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29"/>
                <p:cNvSpPr/>
                <p:nvPr/>
              </p:nvSpPr>
              <p:spPr>
                <a:xfrm>
                  <a:off x="5572437" y="4413095"/>
                  <a:ext cx="439626" cy="34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5786" extrusionOk="0">
                      <a:moveTo>
                        <a:pt x="3015" y="0"/>
                      </a:moveTo>
                      <a:cubicBezTo>
                        <a:pt x="618" y="0"/>
                        <a:pt x="167" y="1832"/>
                        <a:pt x="1" y="1921"/>
                      </a:cubicBezTo>
                      <a:lnTo>
                        <a:pt x="66" y="5785"/>
                      </a:lnTo>
                      <a:lnTo>
                        <a:pt x="5886" y="5785"/>
                      </a:lnTo>
                      <a:cubicBezTo>
                        <a:pt x="7346" y="4041"/>
                        <a:pt x="6982" y="545"/>
                        <a:pt x="3851" y="67"/>
                      </a:cubicBezTo>
                      <a:cubicBezTo>
                        <a:pt x="3549" y="21"/>
                        <a:pt x="3271" y="0"/>
                        <a:pt x="3015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29"/>
                <p:cNvSpPr/>
                <p:nvPr/>
              </p:nvSpPr>
              <p:spPr>
                <a:xfrm>
                  <a:off x="5699714" y="4428653"/>
                  <a:ext cx="110759" cy="92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546" extrusionOk="0">
                      <a:moveTo>
                        <a:pt x="1048" y="0"/>
                      </a:moveTo>
                      <a:cubicBezTo>
                        <a:pt x="697" y="0"/>
                        <a:pt x="345" y="43"/>
                        <a:pt x="1" y="118"/>
                      </a:cubicBezTo>
                      <a:cubicBezTo>
                        <a:pt x="414" y="541"/>
                        <a:pt x="659" y="1046"/>
                        <a:pt x="669" y="1545"/>
                      </a:cubicBezTo>
                      <a:cubicBezTo>
                        <a:pt x="816" y="1419"/>
                        <a:pt x="967" y="1289"/>
                        <a:pt x="1113" y="1159"/>
                      </a:cubicBezTo>
                      <a:cubicBezTo>
                        <a:pt x="1352" y="954"/>
                        <a:pt x="1594" y="743"/>
                        <a:pt x="1762" y="473"/>
                      </a:cubicBezTo>
                      <a:cubicBezTo>
                        <a:pt x="1810" y="398"/>
                        <a:pt x="1851" y="309"/>
                        <a:pt x="1830" y="224"/>
                      </a:cubicBezTo>
                      <a:cubicBezTo>
                        <a:pt x="1792" y="83"/>
                        <a:pt x="1622" y="36"/>
                        <a:pt x="1475" y="22"/>
                      </a:cubicBezTo>
                      <a:cubicBezTo>
                        <a:pt x="1333" y="7"/>
                        <a:pt x="1191" y="0"/>
                        <a:pt x="1048" y="0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29"/>
                <p:cNvSpPr/>
                <p:nvPr/>
              </p:nvSpPr>
              <p:spPr>
                <a:xfrm>
                  <a:off x="5509966" y="4309754"/>
                  <a:ext cx="112973" cy="77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300" extrusionOk="0">
                      <a:moveTo>
                        <a:pt x="1176" y="1"/>
                      </a:moveTo>
                      <a:cubicBezTo>
                        <a:pt x="1119" y="1"/>
                        <a:pt x="1061" y="18"/>
                        <a:pt x="1007" y="36"/>
                      </a:cubicBezTo>
                      <a:cubicBezTo>
                        <a:pt x="522" y="207"/>
                        <a:pt x="133" y="627"/>
                        <a:pt x="0" y="1125"/>
                      </a:cubicBezTo>
                      <a:lnTo>
                        <a:pt x="41" y="1128"/>
                      </a:lnTo>
                      <a:cubicBezTo>
                        <a:pt x="231" y="1091"/>
                        <a:pt x="430" y="1072"/>
                        <a:pt x="636" y="1072"/>
                      </a:cubicBezTo>
                      <a:cubicBezTo>
                        <a:pt x="997" y="1072"/>
                        <a:pt x="1377" y="1131"/>
                        <a:pt x="1758" y="1255"/>
                      </a:cubicBezTo>
                      <a:cubicBezTo>
                        <a:pt x="1803" y="1268"/>
                        <a:pt x="1847" y="1282"/>
                        <a:pt x="1888" y="1300"/>
                      </a:cubicBezTo>
                      <a:cubicBezTo>
                        <a:pt x="1806" y="931"/>
                        <a:pt x="1718" y="555"/>
                        <a:pt x="1509" y="241"/>
                      </a:cubicBezTo>
                      <a:cubicBezTo>
                        <a:pt x="1437" y="129"/>
                        <a:pt x="1335" y="16"/>
                        <a:pt x="1201" y="2"/>
                      </a:cubicBezTo>
                      <a:cubicBezTo>
                        <a:pt x="1193" y="1"/>
                        <a:pt x="1185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29"/>
                <p:cNvSpPr/>
                <p:nvPr/>
              </p:nvSpPr>
              <p:spPr>
                <a:xfrm>
                  <a:off x="5399624" y="4373841"/>
                  <a:ext cx="340356" cy="252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" h="4219" extrusionOk="0">
                      <a:moveTo>
                        <a:pt x="2480" y="1"/>
                      </a:moveTo>
                      <a:cubicBezTo>
                        <a:pt x="2274" y="1"/>
                        <a:pt x="2075" y="20"/>
                        <a:pt x="1885" y="57"/>
                      </a:cubicBezTo>
                      <a:cubicBezTo>
                        <a:pt x="1137" y="208"/>
                        <a:pt x="551" y="631"/>
                        <a:pt x="346" y="1259"/>
                      </a:cubicBezTo>
                      <a:cubicBezTo>
                        <a:pt x="1" y="2324"/>
                        <a:pt x="899" y="3567"/>
                        <a:pt x="2353" y="4038"/>
                      </a:cubicBezTo>
                      <a:cubicBezTo>
                        <a:pt x="2732" y="4161"/>
                        <a:pt x="3111" y="4219"/>
                        <a:pt x="3470" y="4219"/>
                      </a:cubicBezTo>
                      <a:cubicBezTo>
                        <a:pt x="4491" y="4219"/>
                        <a:pt x="5355" y="3750"/>
                        <a:pt x="5610" y="2962"/>
                      </a:cubicBezTo>
                      <a:cubicBezTo>
                        <a:pt x="5664" y="2799"/>
                        <a:pt x="5688" y="2631"/>
                        <a:pt x="5684" y="2461"/>
                      </a:cubicBezTo>
                      <a:cubicBezTo>
                        <a:pt x="5674" y="1962"/>
                        <a:pt x="5429" y="1457"/>
                        <a:pt x="5016" y="1034"/>
                      </a:cubicBezTo>
                      <a:cubicBezTo>
                        <a:pt x="4684" y="700"/>
                        <a:pt x="4247" y="413"/>
                        <a:pt x="3732" y="229"/>
                      </a:cubicBezTo>
                      <a:cubicBezTo>
                        <a:pt x="3691" y="211"/>
                        <a:pt x="3647" y="197"/>
                        <a:pt x="3602" y="184"/>
                      </a:cubicBezTo>
                      <a:cubicBezTo>
                        <a:pt x="3221" y="60"/>
                        <a:pt x="2841" y="1"/>
                        <a:pt x="2480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29"/>
                <p:cNvSpPr/>
                <p:nvPr/>
              </p:nvSpPr>
              <p:spPr>
                <a:xfrm>
                  <a:off x="5498896" y="4430628"/>
                  <a:ext cx="47690" cy="3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47" extrusionOk="0">
                      <a:moveTo>
                        <a:pt x="206" y="0"/>
                      </a:moveTo>
                      <a:cubicBezTo>
                        <a:pt x="193" y="0"/>
                        <a:pt x="180" y="1"/>
                        <a:pt x="168" y="3"/>
                      </a:cubicBezTo>
                      <a:cubicBezTo>
                        <a:pt x="80" y="14"/>
                        <a:pt x="1" y="34"/>
                        <a:pt x="39" y="116"/>
                      </a:cubicBezTo>
                      <a:lnTo>
                        <a:pt x="206" y="491"/>
                      </a:lnTo>
                      <a:cubicBezTo>
                        <a:pt x="219" y="526"/>
                        <a:pt x="253" y="546"/>
                        <a:pt x="291" y="546"/>
                      </a:cubicBezTo>
                      <a:lnTo>
                        <a:pt x="704" y="529"/>
                      </a:lnTo>
                      <a:cubicBezTo>
                        <a:pt x="792" y="526"/>
                        <a:pt x="796" y="436"/>
                        <a:pt x="748" y="365"/>
                      </a:cubicBezTo>
                      <a:cubicBezTo>
                        <a:pt x="599" y="143"/>
                        <a:pt x="376" y="0"/>
                        <a:pt x="206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29"/>
                <p:cNvSpPr/>
                <p:nvPr/>
              </p:nvSpPr>
              <p:spPr>
                <a:xfrm>
                  <a:off x="5550596" y="4484782"/>
                  <a:ext cx="82995" cy="48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814" extrusionOk="0">
                      <a:moveTo>
                        <a:pt x="6" y="1"/>
                      </a:move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0" y="6"/>
                        <a:pt x="4" y="6"/>
                        <a:pt x="4" y="6"/>
                      </a:cubicBezTo>
                      <a:cubicBezTo>
                        <a:pt x="461" y="276"/>
                        <a:pt x="922" y="546"/>
                        <a:pt x="1379" y="812"/>
                      </a:cubicBezTo>
                      <a:cubicBezTo>
                        <a:pt x="1380" y="813"/>
                        <a:pt x="1381" y="813"/>
                        <a:pt x="1382" y="813"/>
                      </a:cubicBezTo>
                      <a:cubicBezTo>
                        <a:pt x="1383" y="813"/>
                        <a:pt x="1383" y="812"/>
                        <a:pt x="1383" y="812"/>
                      </a:cubicBezTo>
                      <a:cubicBezTo>
                        <a:pt x="1387" y="809"/>
                        <a:pt x="1387" y="809"/>
                        <a:pt x="1383" y="809"/>
                      </a:cubicBezTo>
                      <a:cubicBezTo>
                        <a:pt x="925" y="538"/>
                        <a:pt x="465" y="269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29"/>
                <p:cNvSpPr/>
                <p:nvPr/>
              </p:nvSpPr>
              <p:spPr>
                <a:xfrm>
                  <a:off x="5568787" y="4482867"/>
                  <a:ext cx="84191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460" extrusionOk="0">
                      <a:moveTo>
                        <a:pt x="0" y="1"/>
                      </a:moveTo>
                      <a:lnTo>
                        <a:pt x="0" y="7"/>
                      </a:lnTo>
                      <a:cubicBezTo>
                        <a:pt x="468" y="165"/>
                        <a:pt x="935" y="315"/>
                        <a:pt x="1403" y="458"/>
                      </a:cubicBezTo>
                      <a:cubicBezTo>
                        <a:pt x="1404" y="459"/>
                        <a:pt x="1405" y="459"/>
                        <a:pt x="1405" y="459"/>
                      </a:cubicBezTo>
                      <a:cubicBezTo>
                        <a:pt x="1406" y="459"/>
                        <a:pt x="1406" y="458"/>
                        <a:pt x="1406" y="458"/>
                      </a:cubicBezTo>
                      <a:lnTo>
                        <a:pt x="1406" y="455"/>
                      </a:lnTo>
                      <a:cubicBezTo>
                        <a:pt x="935" y="308"/>
                        <a:pt x="468" y="157"/>
                        <a:pt x="4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29"/>
                <p:cNvSpPr/>
                <p:nvPr/>
              </p:nvSpPr>
              <p:spPr>
                <a:xfrm>
                  <a:off x="5577584" y="4469583"/>
                  <a:ext cx="94783" cy="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380" extrusionOk="0">
                      <a:moveTo>
                        <a:pt x="7" y="1"/>
                      </a:moveTo>
                      <a:cubicBezTo>
                        <a:pt x="3" y="1"/>
                        <a:pt x="3" y="1"/>
                        <a:pt x="0" y="4"/>
                      </a:cubicBezTo>
                      <a:lnTo>
                        <a:pt x="3" y="7"/>
                      </a:lnTo>
                      <a:cubicBezTo>
                        <a:pt x="526" y="144"/>
                        <a:pt x="1051" y="270"/>
                        <a:pt x="1577" y="379"/>
                      </a:cubicBezTo>
                      <a:lnTo>
                        <a:pt x="1584" y="379"/>
                      </a:lnTo>
                      <a:cubicBezTo>
                        <a:pt x="1584" y="376"/>
                        <a:pt x="1580" y="373"/>
                        <a:pt x="1580" y="373"/>
                      </a:cubicBezTo>
                      <a:cubicBezTo>
                        <a:pt x="1051" y="264"/>
                        <a:pt x="526" y="137"/>
                        <a:pt x="7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29"/>
                <p:cNvSpPr/>
                <p:nvPr/>
              </p:nvSpPr>
              <p:spPr>
                <a:xfrm>
                  <a:off x="5401479" y="4428115"/>
                  <a:ext cx="70369" cy="15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261" extrusionOk="0">
                      <a:moveTo>
                        <a:pt x="8" y="1"/>
                      </a:moveTo>
                      <a:cubicBezTo>
                        <a:pt x="4" y="1"/>
                        <a:pt x="0" y="1"/>
                        <a:pt x="0" y="4"/>
                      </a:cubicBezTo>
                      <a:lnTo>
                        <a:pt x="4" y="7"/>
                      </a:lnTo>
                      <a:cubicBezTo>
                        <a:pt x="389" y="106"/>
                        <a:pt x="779" y="192"/>
                        <a:pt x="1171" y="260"/>
                      </a:cubicBezTo>
                      <a:lnTo>
                        <a:pt x="1175" y="260"/>
                      </a:lnTo>
                      <a:cubicBezTo>
                        <a:pt x="1175" y="256"/>
                        <a:pt x="1171" y="253"/>
                        <a:pt x="1171" y="253"/>
                      </a:cubicBezTo>
                      <a:cubicBezTo>
                        <a:pt x="779" y="185"/>
                        <a:pt x="389" y="100"/>
                        <a:pt x="8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29"/>
                <p:cNvSpPr/>
                <p:nvPr/>
              </p:nvSpPr>
              <p:spPr>
                <a:xfrm>
                  <a:off x="5407762" y="4402025"/>
                  <a:ext cx="67317" cy="21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362" extrusionOk="0">
                      <a:moveTo>
                        <a:pt x="8" y="0"/>
                      </a:moveTo>
                      <a:cubicBezTo>
                        <a:pt x="5" y="0"/>
                        <a:pt x="5" y="3"/>
                        <a:pt x="1" y="3"/>
                      </a:cubicBezTo>
                      <a:cubicBezTo>
                        <a:pt x="1" y="7"/>
                        <a:pt x="5" y="7"/>
                        <a:pt x="5" y="7"/>
                      </a:cubicBezTo>
                      <a:cubicBezTo>
                        <a:pt x="418" y="136"/>
                        <a:pt x="701" y="246"/>
                        <a:pt x="1118" y="361"/>
                      </a:cubicBezTo>
                      <a:lnTo>
                        <a:pt x="1121" y="361"/>
                      </a:lnTo>
                      <a:cubicBezTo>
                        <a:pt x="1124" y="358"/>
                        <a:pt x="1121" y="355"/>
                        <a:pt x="1121" y="355"/>
                      </a:cubicBezTo>
                      <a:cubicBezTo>
                        <a:pt x="705" y="242"/>
                        <a:pt x="418" y="129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29"/>
                <p:cNvSpPr/>
                <p:nvPr/>
              </p:nvSpPr>
              <p:spPr>
                <a:xfrm>
                  <a:off x="5433313" y="4382996"/>
                  <a:ext cx="53196" cy="2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" h="488" extrusionOk="0">
                      <a:moveTo>
                        <a:pt x="4" y="0"/>
                      </a:moveTo>
                      <a:cubicBezTo>
                        <a:pt x="1" y="3"/>
                        <a:pt x="4" y="3"/>
                        <a:pt x="4" y="7"/>
                      </a:cubicBezTo>
                      <a:cubicBezTo>
                        <a:pt x="298" y="167"/>
                        <a:pt x="592" y="328"/>
                        <a:pt x="885" y="485"/>
                      </a:cubicBezTo>
                      <a:cubicBezTo>
                        <a:pt x="885" y="487"/>
                        <a:pt x="886" y="488"/>
                        <a:pt x="887" y="488"/>
                      </a:cubicBezTo>
                      <a:cubicBezTo>
                        <a:pt x="888" y="488"/>
                        <a:pt x="889" y="487"/>
                        <a:pt x="889" y="485"/>
                      </a:cubicBezTo>
                      <a:cubicBezTo>
                        <a:pt x="889" y="485"/>
                        <a:pt x="889" y="482"/>
                        <a:pt x="885" y="482"/>
                      </a:cubicBezTo>
                      <a:cubicBezTo>
                        <a:pt x="595" y="321"/>
                        <a:pt x="301" y="161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29"/>
                <p:cNvSpPr/>
                <p:nvPr/>
              </p:nvSpPr>
              <p:spPr>
                <a:xfrm>
                  <a:off x="5367790" y="4610323"/>
                  <a:ext cx="616326" cy="148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0" h="2480" extrusionOk="0">
                      <a:moveTo>
                        <a:pt x="10063" y="1"/>
                      </a:moveTo>
                      <a:cubicBezTo>
                        <a:pt x="10063" y="1"/>
                        <a:pt x="9654" y="1875"/>
                        <a:pt x="8124" y="1895"/>
                      </a:cubicBezTo>
                      <a:cubicBezTo>
                        <a:pt x="8114" y="1895"/>
                        <a:pt x="8105" y="1895"/>
                        <a:pt x="8094" y="1895"/>
                      </a:cubicBezTo>
                      <a:cubicBezTo>
                        <a:pt x="6676" y="1895"/>
                        <a:pt x="3537" y="372"/>
                        <a:pt x="1891" y="372"/>
                      </a:cubicBezTo>
                      <a:cubicBezTo>
                        <a:pt x="1744" y="372"/>
                        <a:pt x="1609" y="384"/>
                        <a:pt x="1488" y="411"/>
                      </a:cubicBezTo>
                      <a:cubicBezTo>
                        <a:pt x="0" y="734"/>
                        <a:pt x="540" y="2479"/>
                        <a:pt x="540" y="2479"/>
                      </a:cubicBezTo>
                      <a:lnTo>
                        <a:pt x="9306" y="2479"/>
                      </a:lnTo>
                      <a:cubicBezTo>
                        <a:pt x="9306" y="2479"/>
                        <a:pt x="10299" y="1725"/>
                        <a:pt x="10063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43" name="Google Shape;543;p29"/>
            <p:cNvGrpSpPr/>
            <p:nvPr/>
          </p:nvGrpSpPr>
          <p:grpSpPr>
            <a:xfrm>
              <a:off x="6958990" y="1640285"/>
              <a:ext cx="1686178" cy="3119644"/>
              <a:chOff x="6958990" y="1640285"/>
              <a:chExt cx="1686178" cy="3119644"/>
            </a:xfrm>
          </p:grpSpPr>
          <p:sp>
            <p:nvSpPr>
              <p:cNvPr id="544" name="Google Shape;544;p29"/>
              <p:cNvSpPr/>
              <p:nvPr/>
            </p:nvSpPr>
            <p:spPr>
              <a:xfrm>
                <a:off x="7763101" y="4077723"/>
                <a:ext cx="636511" cy="330897"/>
              </a:xfrm>
              <a:custGeom>
                <a:avLst/>
                <a:gdLst/>
                <a:ahLst/>
                <a:cxnLst/>
                <a:rect l="l" t="t" r="r" b="b"/>
                <a:pathLst>
                  <a:path w="25099" h="13048" extrusionOk="0">
                    <a:moveTo>
                      <a:pt x="3593" y="0"/>
                    </a:moveTo>
                    <a:cubicBezTo>
                      <a:pt x="3499" y="0"/>
                      <a:pt x="3406" y="32"/>
                      <a:pt x="3334" y="94"/>
                    </a:cubicBezTo>
                    <a:cubicBezTo>
                      <a:pt x="0" y="2898"/>
                      <a:pt x="777" y="8733"/>
                      <a:pt x="1014" y="10106"/>
                    </a:cubicBezTo>
                    <a:cubicBezTo>
                      <a:pt x="1044" y="10282"/>
                      <a:pt x="1186" y="10414"/>
                      <a:pt x="1363" y="10437"/>
                    </a:cubicBezTo>
                    <a:lnTo>
                      <a:pt x="22940" y="13044"/>
                    </a:lnTo>
                    <a:cubicBezTo>
                      <a:pt x="22957" y="13046"/>
                      <a:pt x="22973" y="13047"/>
                      <a:pt x="22989" y="13047"/>
                    </a:cubicBezTo>
                    <a:cubicBezTo>
                      <a:pt x="23199" y="13047"/>
                      <a:pt x="23378" y="12886"/>
                      <a:pt x="23394" y="12672"/>
                    </a:cubicBezTo>
                    <a:cubicBezTo>
                      <a:pt x="23397" y="12578"/>
                      <a:pt x="23404" y="12466"/>
                      <a:pt x="23414" y="12347"/>
                    </a:cubicBezTo>
                    <a:cubicBezTo>
                      <a:pt x="23431" y="12108"/>
                      <a:pt x="23255" y="11895"/>
                      <a:pt x="23018" y="11864"/>
                    </a:cubicBezTo>
                    <a:lnTo>
                      <a:pt x="2232" y="9193"/>
                    </a:lnTo>
                    <a:cubicBezTo>
                      <a:pt x="2015" y="7455"/>
                      <a:pt x="1806" y="3516"/>
                      <a:pt x="3888" y="1403"/>
                    </a:cubicBezTo>
                    <a:lnTo>
                      <a:pt x="24374" y="4710"/>
                    </a:lnTo>
                    <a:cubicBezTo>
                      <a:pt x="24402" y="4714"/>
                      <a:pt x="24429" y="4716"/>
                      <a:pt x="24456" y="4716"/>
                    </a:cubicBezTo>
                    <a:cubicBezTo>
                      <a:pt x="24669" y="4716"/>
                      <a:pt x="24864" y="4578"/>
                      <a:pt x="24936" y="4368"/>
                    </a:cubicBezTo>
                    <a:cubicBezTo>
                      <a:pt x="24966" y="4284"/>
                      <a:pt x="24993" y="4206"/>
                      <a:pt x="25017" y="4135"/>
                    </a:cubicBezTo>
                    <a:cubicBezTo>
                      <a:pt x="25098" y="3898"/>
                      <a:pt x="24949" y="3648"/>
                      <a:pt x="24702" y="3608"/>
                    </a:cubicBezTo>
                    <a:lnTo>
                      <a:pt x="3665" y="6"/>
                    </a:lnTo>
                    <a:cubicBezTo>
                      <a:pt x="3641" y="2"/>
                      <a:pt x="3617" y="0"/>
                      <a:pt x="359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9"/>
              <p:cNvSpPr/>
              <p:nvPr/>
            </p:nvSpPr>
            <p:spPr>
              <a:xfrm>
                <a:off x="7808874" y="4106062"/>
                <a:ext cx="547751" cy="272946"/>
              </a:xfrm>
              <a:custGeom>
                <a:avLst/>
                <a:gdLst/>
                <a:ahLst/>
                <a:cxnLst/>
                <a:rect l="l" t="t" r="r" b="b"/>
                <a:pathLst>
                  <a:path w="21599" h="10195" extrusionOk="0">
                    <a:moveTo>
                      <a:pt x="2083" y="1"/>
                    </a:moveTo>
                    <a:cubicBezTo>
                      <a:pt x="1" y="2114"/>
                      <a:pt x="210" y="6053"/>
                      <a:pt x="427" y="7791"/>
                    </a:cubicBezTo>
                    <a:lnTo>
                      <a:pt x="20321" y="10195"/>
                    </a:lnTo>
                    <a:cubicBezTo>
                      <a:pt x="20382" y="9391"/>
                      <a:pt x="20473" y="8319"/>
                      <a:pt x="20598" y="7334"/>
                    </a:cubicBezTo>
                    <a:cubicBezTo>
                      <a:pt x="20747" y="6148"/>
                      <a:pt x="21204" y="4565"/>
                      <a:pt x="21599" y="3338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9"/>
              <p:cNvSpPr/>
              <p:nvPr/>
            </p:nvSpPr>
            <p:spPr>
              <a:xfrm>
                <a:off x="7875467" y="4148678"/>
                <a:ext cx="447553" cy="84601"/>
              </a:xfrm>
              <a:custGeom>
                <a:avLst/>
                <a:gdLst/>
                <a:ahLst/>
                <a:cxnLst/>
                <a:rect l="l" t="t" r="r" b="b"/>
                <a:pathLst>
                  <a:path w="17648" h="3336" extrusionOk="0">
                    <a:moveTo>
                      <a:pt x="253" y="0"/>
                    </a:moveTo>
                    <a:cubicBezTo>
                      <a:pt x="79" y="0"/>
                      <a:pt x="0" y="241"/>
                      <a:pt x="204" y="289"/>
                    </a:cubicBezTo>
                    <a:cubicBezTo>
                      <a:pt x="3122" y="935"/>
                      <a:pt x="6050" y="1530"/>
                      <a:pt x="8992" y="2050"/>
                    </a:cubicBezTo>
                    <a:cubicBezTo>
                      <a:pt x="11774" y="2544"/>
                      <a:pt x="14625" y="3159"/>
                      <a:pt x="17448" y="3335"/>
                    </a:cubicBezTo>
                    <a:cubicBezTo>
                      <a:pt x="17452" y="3335"/>
                      <a:pt x="17455" y="3335"/>
                      <a:pt x="17459" y="3335"/>
                    </a:cubicBezTo>
                    <a:cubicBezTo>
                      <a:pt x="17609" y="3335"/>
                      <a:pt x="17647" y="3122"/>
                      <a:pt x="17489" y="3088"/>
                    </a:cubicBezTo>
                    <a:cubicBezTo>
                      <a:pt x="14655" y="2469"/>
                      <a:pt x="11727" y="2189"/>
                      <a:pt x="8873" y="1682"/>
                    </a:cubicBezTo>
                    <a:cubicBezTo>
                      <a:pt x="6003" y="1175"/>
                      <a:pt x="3143" y="617"/>
                      <a:pt x="296" y="5"/>
                    </a:cubicBezTo>
                    <a:cubicBezTo>
                      <a:pt x="281" y="2"/>
                      <a:pt x="267" y="0"/>
                      <a:pt x="253" y="0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9"/>
              <p:cNvSpPr/>
              <p:nvPr/>
            </p:nvSpPr>
            <p:spPr>
              <a:xfrm>
                <a:off x="8173310" y="4311941"/>
                <a:ext cx="156547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694" extrusionOk="0">
                    <a:moveTo>
                      <a:pt x="165" y="1"/>
                    </a:moveTo>
                    <a:cubicBezTo>
                      <a:pt x="39" y="1"/>
                      <a:pt x="0" y="181"/>
                      <a:pt x="138" y="207"/>
                    </a:cubicBezTo>
                    <a:cubicBezTo>
                      <a:pt x="2062" y="580"/>
                      <a:pt x="4016" y="653"/>
                      <a:pt x="5970" y="694"/>
                    </a:cubicBezTo>
                    <a:cubicBezTo>
                      <a:pt x="5971" y="694"/>
                      <a:pt x="5973" y="694"/>
                      <a:pt x="5974" y="694"/>
                    </a:cubicBezTo>
                    <a:cubicBezTo>
                      <a:pt x="6173" y="694"/>
                      <a:pt x="6168" y="437"/>
                      <a:pt x="5970" y="427"/>
                    </a:cubicBezTo>
                    <a:cubicBezTo>
                      <a:pt x="4036" y="312"/>
                      <a:pt x="2109" y="85"/>
                      <a:pt x="168" y="1"/>
                    </a:cubicBezTo>
                    <a:cubicBezTo>
                      <a:pt x="167" y="1"/>
                      <a:pt x="166" y="1"/>
                      <a:pt x="165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9"/>
              <p:cNvSpPr/>
              <p:nvPr/>
            </p:nvSpPr>
            <p:spPr>
              <a:xfrm>
                <a:off x="7948603" y="4226810"/>
                <a:ext cx="391102" cy="60408"/>
              </a:xfrm>
              <a:custGeom>
                <a:avLst/>
                <a:gdLst/>
                <a:ahLst/>
                <a:cxnLst/>
                <a:rect l="l" t="t" r="r" b="b"/>
                <a:pathLst>
                  <a:path w="15422" h="2382" extrusionOk="0">
                    <a:moveTo>
                      <a:pt x="207" y="1"/>
                    </a:moveTo>
                    <a:cubicBezTo>
                      <a:pt x="60" y="1"/>
                      <a:pt x="0" y="184"/>
                      <a:pt x="164" y="240"/>
                    </a:cubicBezTo>
                    <a:cubicBezTo>
                      <a:pt x="4928" y="1883"/>
                      <a:pt x="10209" y="1989"/>
                      <a:pt x="15186" y="2381"/>
                    </a:cubicBezTo>
                    <a:cubicBezTo>
                      <a:pt x="15191" y="2381"/>
                      <a:pt x="15196" y="2381"/>
                      <a:pt x="15200" y="2381"/>
                    </a:cubicBezTo>
                    <a:cubicBezTo>
                      <a:pt x="15372" y="2381"/>
                      <a:pt x="15422" y="2126"/>
                      <a:pt x="15230" y="2090"/>
                    </a:cubicBezTo>
                    <a:cubicBezTo>
                      <a:pt x="12755" y="1647"/>
                      <a:pt x="10213" y="1654"/>
                      <a:pt x="7718" y="1356"/>
                    </a:cubicBezTo>
                    <a:cubicBezTo>
                      <a:pt x="5188" y="1056"/>
                      <a:pt x="2740" y="457"/>
                      <a:pt x="242" y="4"/>
                    </a:cubicBezTo>
                    <a:cubicBezTo>
                      <a:pt x="230" y="2"/>
                      <a:pt x="218" y="1"/>
                      <a:pt x="207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9"/>
              <p:cNvSpPr/>
              <p:nvPr/>
            </p:nvSpPr>
            <p:spPr>
              <a:xfrm>
                <a:off x="7862585" y="4249253"/>
                <a:ext cx="111330" cy="29063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146" extrusionOk="0">
                    <a:moveTo>
                      <a:pt x="184" y="1"/>
                    </a:moveTo>
                    <a:cubicBezTo>
                      <a:pt x="56" y="1"/>
                      <a:pt x="0" y="180"/>
                      <a:pt x="147" y="215"/>
                    </a:cubicBezTo>
                    <a:cubicBezTo>
                      <a:pt x="1503" y="542"/>
                      <a:pt x="2863" y="945"/>
                      <a:pt x="4242" y="1145"/>
                    </a:cubicBezTo>
                    <a:cubicBezTo>
                      <a:pt x="4247" y="1145"/>
                      <a:pt x="4252" y="1146"/>
                      <a:pt x="4257" y="1146"/>
                    </a:cubicBezTo>
                    <a:cubicBezTo>
                      <a:pt x="4348" y="1146"/>
                      <a:pt x="4389" y="1037"/>
                      <a:pt x="4289" y="1003"/>
                    </a:cubicBezTo>
                    <a:cubicBezTo>
                      <a:pt x="2967" y="563"/>
                      <a:pt x="1571" y="319"/>
                      <a:pt x="216" y="4"/>
                    </a:cubicBezTo>
                    <a:cubicBezTo>
                      <a:pt x="205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9"/>
              <p:cNvSpPr/>
              <p:nvPr/>
            </p:nvSpPr>
            <p:spPr>
              <a:xfrm>
                <a:off x="7802281" y="3840613"/>
                <a:ext cx="668388" cy="314768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2412" extrusionOk="0">
                    <a:moveTo>
                      <a:pt x="2525" y="1"/>
                    </a:moveTo>
                    <a:cubicBezTo>
                      <a:pt x="2525" y="1"/>
                      <a:pt x="0" y="5783"/>
                      <a:pt x="1934" y="9326"/>
                    </a:cubicBezTo>
                    <a:lnTo>
                      <a:pt x="23539" y="12406"/>
                    </a:lnTo>
                    <a:cubicBezTo>
                      <a:pt x="23568" y="12410"/>
                      <a:pt x="23597" y="12412"/>
                      <a:pt x="23625" y="12412"/>
                    </a:cubicBezTo>
                    <a:cubicBezTo>
                      <a:pt x="23906" y="12412"/>
                      <a:pt x="24157" y="12215"/>
                      <a:pt x="24215" y="11933"/>
                    </a:cubicBezTo>
                    <a:lnTo>
                      <a:pt x="24219" y="11926"/>
                    </a:lnTo>
                    <a:cubicBezTo>
                      <a:pt x="24310" y="11490"/>
                      <a:pt x="24012" y="11064"/>
                      <a:pt x="23570" y="11003"/>
                    </a:cubicBezTo>
                    <a:lnTo>
                      <a:pt x="2850" y="8105"/>
                    </a:lnTo>
                    <a:cubicBezTo>
                      <a:pt x="2143" y="6097"/>
                      <a:pt x="2789" y="3261"/>
                      <a:pt x="3368" y="1543"/>
                    </a:cubicBezTo>
                    <a:lnTo>
                      <a:pt x="24219" y="5664"/>
                    </a:lnTo>
                    <a:cubicBezTo>
                      <a:pt x="24690" y="5809"/>
                      <a:pt x="25245" y="5929"/>
                      <a:pt x="25624" y="5929"/>
                    </a:cubicBezTo>
                    <a:cubicBezTo>
                      <a:pt x="25814" y="5929"/>
                      <a:pt x="25959" y="5899"/>
                      <a:pt x="26028" y="5826"/>
                    </a:cubicBezTo>
                    <a:cubicBezTo>
                      <a:pt x="26356" y="5475"/>
                      <a:pt x="25960" y="4876"/>
                      <a:pt x="25490" y="4778"/>
                    </a:cubicBezTo>
                    <a:lnTo>
                      <a:pt x="2525" y="1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9"/>
              <p:cNvSpPr/>
              <p:nvPr/>
            </p:nvSpPr>
            <p:spPr>
              <a:xfrm>
                <a:off x="7856626" y="3850745"/>
                <a:ext cx="562865" cy="268446"/>
              </a:xfrm>
              <a:custGeom>
                <a:avLst/>
                <a:gdLst/>
                <a:ahLst/>
                <a:cxnLst/>
                <a:rect l="l" t="t" r="r" b="b"/>
                <a:pathLst>
                  <a:path w="22195" h="9444" extrusionOk="0">
                    <a:moveTo>
                      <a:pt x="1225" y="1"/>
                    </a:moveTo>
                    <a:cubicBezTo>
                      <a:pt x="646" y="1719"/>
                      <a:pt x="0" y="4555"/>
                      <a:pt x="707" y="6563"/>
                    </a:cubicBezTo>
                    <a:lnTo>
                      <a:pt x="20913" y="9444"/>
                    </a:lnTo>
                    <a:cubicBezTo>
                      <a:pt x="21180" y="8234"/>
                      <a:pt x="21582" y="6597"/>
                      <a:pt x="22028" y="5299"/>
                    </a:cubicBezTo>
                    <a:cubicBezTo>
                      <a:pt x="22194" y="4818"/>
                      <a:pt x="21900" y="4302"/>
                      <a:pt x="21400" y="4200"/>
                    </a:cubicBezTo>
                    <a:lnTo>
                      <a:pt x="1225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9"/>
              <p:cNvSpPr/>
              <p:nvPr/>
            </p:nvSpPr>
            <p:spPr>
              <a:xfrm>
                <a:off x="8014486" y="3941416"/>
                <a:ext cx="404188" cy="85666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3378" extrusionOk="0">
                    <a:moveTo>
                      <a:pt x="542" y="1"/>
                    </a:moveTo>
                    <a:cubicBezTo>
                      <a:pt x="422" y="1"/>
                      <a:pt x="302" y="2"/>
                      <a:pt x="183" y="5"/>
                    </a:cubicBezTo>
                    <a:cubicBezTo>
                      <a:pt x="44" y="5"/>
                      <a:pt x="0" y="188"/>
                      <a:pt x="145" y="222"/>
                    </a:cubicBezTo>
                    <a:cubicBezTo>
                      <a:pt x="2701" y="807"/>
                      <a:pt x="5387" y="935"/>
                      <a:pt x="7966" y="1452"/>
                    </a:cubicBezTo>
                    <a:cubicBezTo>
                      <a:pt x="10563" y="1973"/>
                      <a:pt x="13119" y="2646"/>
                      <a:pt x="15661" y="3370"/>
                    </a:cubicBezTo>
                    <a:cubicBezTo>
                      <a:pt x="15680" y="3375"/>
                      <a:pt x="15697" y="3377"/>
                      <a:pt x="15713" y="3377"/>
                    </a:cubicBezTo>
                    <a:cubicBezTo>
                      <a:pt x="15873" y="3377"/>
                      <a:pt x="15937" y="3154"/>
                      <a:pt x="15753" y="3092"/>
                    </a:cubicBezTo>
                    <a:cubicBezTo>
                      <a:pt x="13166" y="2247"/>
                      <a:pt x="10526" y="1588"/>
                      <a:pt x="7858" y="1060"/>
                    </a:cubicBezTo>
                    <a:cubicBezTo>
                      <a:pt x="5510" y="596"/>
                      <a:pt x="2960" y="1"/>
                      <a:pt x="54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9"/>
              <p:cNvSpPr/>
              <p:nvPr/>
            </p:nvSpPr>
            <p:spPr>
              <a:xfrm>
                <a:off x="7921799" y="4030098"/>
                <a:ext cx="171966" cy="25715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1014" extrusionOk="0">
                    <a:moveTo>
                      <a:pt x="175" y="0"/>
                    </a:moveTo>
                    <a:cubicBezTo>
                      <a:pt x="0" y="0"/>
                      <a:pt x="8" y="241"/>
                      <a:pt x="189" y="255"/>
                    </a:cubicBezTo>
                    <a:cubicBezTo>
                      <a:pt x="2344" y="417"/>
                      <a:pt x="4463" y="772"/>
                      <a:pt x="6604" y="1012"/>
                    </a:cubicBezTo>
                    <a:cubicBezTo>
                      <a:pt x="6610" y="1013"/>
                      <a:pt x="6615" y="1013"/>
                      <a:pt x="6620" y="1013"/>
                    </a:cubicBezTo>
                    <a:cubicBezTo>
                      <a:pt x="6752" y="1013"/>
                      <a:pt x="6781" y="819"/>
                      <a:pt x="6640" y="789"/>
                    </a:cubicBezTo>
                    <a:cubicBezTo>
                      <a:pt x="4544" y="316"/>
                      <a:pt x="2330" y="154"/>
                      <a:pt x="189" y="1"/>
                    </a:cubicBezTo>
                    <a:cubicBezTo>
                      <a:pt x="185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rgbClr val="875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9"/>
              <p:cNvSpPr/>
              <p:nvPr/>
            </p:nvSpPr>
            <p:spPr>
              <a:xfrm>
                <a:off x="7811791" y="3561052"/>
                <a:ext cx="668388" cy="389098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5343" extrusionOk="0">
                    <a:moveTo>
                      <a:pt x="2816" y="1"/>
                    </a:moveTo>
                    <a:cubicBezTo>
                      <a:pt x="2777" y="1"/>
                      <a:pt x="2742" y="14"/>
                      <a:pt x="2712" y="39"/>
                    </a:cubicBezTo>
                    <a:cubicBezTo>
                      <a:pt x="2411" y="307"/>
                      <a:pt x="1116" y="1632"/>
                      <a:pt x="463" y="5246"/>
                    </a:cubicBezTo>
                    <a:cubicBezTo>
                      <a:pt x="0" y="7820"/>
                      <a:pt x="1826" y="10562"/>
                      <a:pt x="2113" y="10974"/>
                    </a:cubicBezTo>
                    <a:cubicBezTo>
                      <a:pt x="2150" y="10998"/>
                      <a:pt x="2181" y="11014"/>
                      <a:pt x="2215" y="11039"/>
                    </a:cubicBezTo>
                    <a:lnTo>
                      <a:pt x="24554" y="15339"/>
                    </a:lnTo>
                    <a:cubicBezTo>
                      <a:pt x="24565" y="15341"/>
                      <a:pt x="24575" y="15342"/>
                      <a:pt x="24584" y="15342"/>
                    </a:cubicBezTo>
                    <a:cubicBezTo>
                      <a:pt x="24701" y="15342"/>
                      <a:pt x="24786" y="15218"/>
                      <a:pt x="24730" y="15109"/>
                    </a:cubicBezTo>
                    <a:cubicBezTo>
                      <a:pt x="24692" y="15035"/>
                      <a:pt x="24649" y="14943"/>
                      <a:pt x="24608" y="14839"/>
                    </a:cubicBezTo>
                    <a:cubicBezTo>
                      <a:pt x="24352" y="14207"/>
                      <a:pt x="23779" y="13757"/>
                      <a:pt x="23107" y="13628"/>
                    </a:cubicBezTo>
                    <a:lnTo>
                      <a:pt x="2959" y="9821"/>
                    </a:lnTo>
                    <a:cubicBezTo>
                      <a:pt x="2306" y="8759"/>
                      <a:pt x="1512" y="6961"/>
                      <a:pt x="1779" y="5483"/>
                    </a:cubicBezTo>
                    <a:cubicBezTo>
                      <a:pt x="2181" y="3258"/>
                      <a:pt x="2834" y="2044"/>
                      <a:pt x="3239" y="1470"/>
                    </a:cubicBezTo>
                    <a:lnTo>
                      <a:pt x="24280" y="6423"/>
                    </a:lnTo>
                    <a:cubicBezTo>
                      <a:pt x="24435" y="6459"/>
                      <a:pt x="24591" y="6477"/>
                      <a:pt x="24745" y="6477"/>
                    </a:cubicBezTo>
                    <a:cubicBezTo>
                      <a:pt x="25312" y="6477"/>
                      <a:pt x="25861" y="6241"/>
                      <a:pt x="26265" y="5821"/>
                    </a:cubicBezTo>
                    <a:cubicBezTo>
                      <a:pt x="26265" y="5818"/>
                      <a:pt x="26268" y="5818"/>
                      <a:pt x="26268" y="5814"/>
                    </a:cubicBezTo>
                    <a:cubicBezTo>
                      <a:pt x="26356" y="5727"/>
                      <a:pt x="26312" y="5577"/>
                      <a:pt x="26190" y="5547"/>
                    </a:cubicBezTo>
                    <a:lnTo>
                      <a:pt x="2857" y="6"/>
                    </a:lnTo>
                    <a:cubicBezTo>
                      <a:pt x="2843" y="2"/>
                      <a:pt x="2829" y="1"/>
                      <a:pt x="281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9"/>
              <p:cNvSpPr/>
              <p:nvPr/>
            </p:nvSpPr>
            <p:spPr>
              <a:xfrm>
                <a:off x="7850108" y="3598304"/>
                <a:ext cx="574937" cy="309316"/>
              </a:xfrm>
              <a:custGeom>
                <a:avLst/>
                <a:gdLst/>
                <a:ahLst/>
                <a:cxnLst/>
                <a:rect l="l" t="t" r="r" b="b"/>
                <a:pathLst>
                  <a:path w="22671" h="12197" extrusionOk="0">
                    <a:moveTo>
                      <a:pt x="1728" y="1"/>
                    </a:moveTo>
                    <a:cubicBezTo>
                      <a:pt x="1323" y="575"/>
                      <a:pt x="670" y="1789"/>
                      <a:pt x="268" y="4014"/>
                    </a:cubicBezTo>
                    <a:cubicBezTo>
                      <a:pt x="1" y="5492"/>
                      <a:pt x="795" y="7290"/>
                      <a:pt x="1448" y="8352"/>
                    </a:cubicBezTo>
                    <a:lnTo>
                      <a:pt x="21430" y="12196"/>
                    </a:lnTo>
                    <a:cubicBezTo>
                      <a:pt x="21291" y="11189"/>
                      <a:pt x="21285" y="9857"/>
                      <a:pt x="21596" y="8136"/>
                    </a:cubicBezTo>
                    <a:cubicBezTo>
                      <a:pt x="21836" y="6794"/>
                      <a:pt x="22248" y="5756"/>
                      <a:pt x="22671" y="4978"/>
                    </a:cubicBezTo>
                    <a:lnTo>
                      <a:pt x="172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9"/>
              <p:cNvSpPr/>
              <p:nvPr/>
            </p:nvSpPr>
            <p:spPr>
              <a:xfrm>
                <a:off x="7949617" y="3759970"/>
                <a:ext cx="446615" cy="69791"/>
              </a:xfrm>
              <a:custGeom>
                <a:avLst/>
                <a:gdLst/>
                <a:ahLst/>
                <a:cxnLst/>
                <a:rect l="l" t="t" r="r" b="b"/>
                <a:pathLst>
                  <a:path w="17611" h="2752" extrusionOk="0">
                    <a:moveTo>
                      <a:pt x="201" y="1"/>
                    </a:moveTo>
                    <a:cubicBezTo>
                      <a:pt x="65" y="1"/>
                      <a:pt x="1" y="161"/>
                      <a:pt x="154" y="216"/>
                    </a:cubicBezTo>
                    <a:cubicBezTo>
                      <a:pt x="2917" y="1176"/>
                      <a:pt x="6034" y="1521"/>
                      <a:pt x="8918" y="1933"/>
                    </a:cubicBezTo>
                    <a:cubicBezTo>
                      <a:pt x="11566" y="2313"/>
                      <a:pt x="14321" y="2752"/>
                      <a:pt x="17008" y="2752"/>
                    </a:cubicBezTo>
                    <a:cubicBezTo>
                      <a:pt x="17141" y="2752"/>
                      <a:pt x="17275" y="2751"/>
                      <a:pt x="17408" y="2748"/>
                    </a:cubicBezTo>
                    <a:cubicBezTo>
                      <a:pt x="17553" y="2744"/>
                      <a:pt x="17611" y="2535"/>
                      <a:pt x="17445" y="2511"/>
                    </a:cubicBezTo>
                    <a:cubicBezTo>
                      <a:pt x="14582" y="2089"/>
                      <a:pt x="11674" y="1967"/>
                      <a:pt x="8806" y="1544"/>
                    </a:cubicBezTo>
                    <a:cubicBezTo>
                      <a:pt x="5939" y="1121"/>
                      <a:pt x="3096" y="341"/>
                      <a:pt x="225" y="2"/>
                    </a:cubicBezTo>
                    <a:cubicBezTo>
                      <a:pt x="217" y="1"/>
                      <a:pt x="209" y="1"/>
                      <a:pt x="20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9"/>
              <p:cNvSpPr/>
              <p:nvPr/>
            </p:nvSpPr>
            <p:spPr>
              <a:xfrm>
                <a:off x="8131366" y="3713309"/>
                <a:ext cx="273787" cy="55336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2182" extrusionOk="0">
                    <a:moveTo>
                      <a:pt x="233" y="0"/>
                    </a:moveTo>
                    <a:cubicBezTo>
                      <a:pt x="69" y="0"/>
                      <a:pt x="0" y="203"/>
                      <a:pt x="186" y="263"/>
                    </a:cubicBezTo>
                    <a:cubicBezTo>
                      <a:pt x="1917" y="825"/>
                      <a:pt x="3760" y="1140"/>
                      <a:pt x="5548" y="1467"/>
                    </a:cubicBezTo>
                    <a:cubicBezTo>
                      <a:pt x="7209" y="1768"/>
                      <a:pt x="8902" y="2096"/>
                      <a:pt x="10589" y="2181"/>
                    </a:cubicBezTo>
                    <a:cubicBezTo>
                      <a:pt x="10592" y="2181"/>
                      <a:pt x="10596" y="2181"/>
                      <a:pt x="10599" y="2181"/>
                    </a:cubicBezTo>
                    <a:cubicBezTo>
                      <a:pt x="10753" y="2181"/>
                      <a:pt x="10796" y="1960"/>
                      <a:pt x="10630" y="1927"/>
                    </a:cubicBezTo>
                    <a:cubicBezTo>
                      <a:pt x="8913" y="1586"/>
                      <a:pt x="7157" y="1403"/>
                      <a:pt x="5433" y="1085"/>
                    </a:cubicBezTo>
                    <a:cubicBezTo>
                      <a:pt x="3705" y="764"/>
                      <a:pt x="2001" y="304"/>
                      <a:pt x="270" y="4"/>
                    </a:cubicBezTo>
                    <a:cubicBezTo>
                      <a:pt x="257" y="1"/>
                      <a:pt x="245" y="0"/>
                      <a:pt x="23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9"/>
              <p:cNvSpPr/>
              <p:nvPr/>
            </p:nvSpPr>
            <p:spPr>
              <a:xfrm>
                <a:off x="7821478" y="2933814"/>
                <a:ext cx="743504" cy="454477"/>
              </a:xfrm>
              <a:custGeom>
                <a:avLst/>
                <a:gdLst/>
                <a:ahLst/>
                <a:cxnLst/>
                <a:rect l="l" t="t" r="r" b="b"/>
                <a:pathLst>
                  <a:path w="29318" h="17921" extrusionOk="0">
                    <a:moveTo>
                      <a:pt x="2925" y="1"/>
                    </a:moveTo>
                    <a:cubicBezTo>
                      <a:pt x="2822" y="1"/>
                      <a:pt x="2723" y="49"/>
                      <a:pt x="2661" y="135"/>
                    </a:cubicBezTo>
                    <a:cubicBezTo>
                      <a:pt x="2255" y="680"/>
                      <a:pt x="1025" y="2454"/>
                      <a:pt x="447" y="4601"/>
                    </a:cubicBezTo>
                    <a:cubicBezTo>
                      <a:pt x="17" y="6204"/>
                      <a:pt x="0" y="8777"/>
                      <a:pt x="3" y="9575"/>
                    </a:cubicBezTo>
                    <a:cubicBezTo>
                      <a:pt x="3" y="9720"/>
                      <a:pt x="102" y="9846"/>
                      <a:pt x="240" y="9887"/>
                    </a:cubicBezTo>
                    <a:lnTo>
                      <a:pt x="26732" y="17906"/>
                    </a:lnTo>
                    <a:cubicBezTo>
                      <a:pt x="26764" y="17916"/>
                      <a:pt x="26796" y="17921"/>
                      <a:pt x="26828" y="17921"/>
                    </a:cubicBezTo>
                    <a:cubicBezTo>
                      <a:pt x="27017" y="17921"/>
                      <a:pt x="27178" y="17757"/>
                      <a:pt x="27155" y="17555"/>
                    </a:cubicBezTo>
                    <a:lnTo>
                      <a:pt x="27155" y="17548"/>
                    </a:lnTo>
                    <a:cubicBezTo>
                      <a:pt x="27090" y="16950"/>
                      <a:pt x="26677" y="16446"/>
                      <a:pt x="26100" y="16270"/>
                    </a:cubicBezTo>
                    <a:lnTo>
                      <a:pt x="1346" y="8824"/>
                    </a:lnTo>
                    <a:cubicBezTo>
                      <a:pt x="1370" y="7476"/>
                      <a:pt x="1478" y="5917"/>
                      <a:pt x="1738" y="4950"/>
                    </a:cubicBezTo>
                    <a:cubicBezTo>
                      <a:pt x="2130" y="3489"/>
                      <a:pt x="2874" y="2204"/>
                      <a:pt x="3361" y="1468"/>
                    </a:cubicBezTo>
                    <a:lnTo>
                      <a:pt x="28040" y="7151"/>
                    </a:lnTo>
                    <a:cubicBezTo>
                      <a:pt x="28120" y="7170"/>
                      <a:pt x="28200" y="7179"/>
                      <a:pt x="28279" y="7179"/>
                    </a:cubicBezTo>
                    <a:cubicBezTo>
                      <a:pt x="28659" y="7179"/>
                      <a:pt x="29017" y="6971"/>
                      <a:pt x="29210" y="6627"/>
                    </a:cubicBezTo>
                    <a:cubicBezTo>
                      <a:pt x="29210" y="6627"/>
                      <a:pt x="29210" y="6624"/>
                      <a:pt x="29213" y="6624"/>
                    </a:cubicBezTo>
                    <a:cubicBezTo>
                      <a:pt x="29318" y="6430"/>
                      <a:pt x="29210" y="6194"/>
                      <a:pt x="28997" y="6143"/>
                    </a:cubicBezTo>
                    <a:lnTo>
                      <a:pt x="3003" y="10"/>
                    </a:lnTo>
                    <a:cubicBezTo>
                      <a:pt x="2977" y="4"/>
                      <a:pt x="2951" y="1"/>
                      <a:pt x="2925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9"/>
              <p:cNvSpPr/>
              <p:nvPr/>
            </p:nvSpPr>
            <p:spPr>
              <a:xfrm>
                <a:off x="7855586" y="2971016"/>
                <a:ext cx="661642" cy="373629"/>
              </a:xfrm>
              <a:custGeom>
                <a:avLst/>
                <a:gdLst/>
                <a:ahLst/>
                <a:cxnLst/>
                <a:rect l="l" t="t" r="r" b="b"/>
                <a:pathLst>
                  <a:path w="26090" h="14733" extrusionOk="0">
                    <a:moveTo>
                      <a:pt x="2016" y="1"/>
                    </a:moveTo>
                    <a:cubicBezTo>
                      <a:pt x="1529" y="737"/>
                      <a:pt x="785" y="2022"/>
                      <a:pt x="393" y="3483"/>
                    </a:cubicBezTo>
                    <a:cubicBezTo>
                      <a:pt x="133" y="4450"/>
                      <a:pt x="25" y="6009"/>
                      <a:pt x="1" y="7357"/>
                    </a:cubicBezTo>
                    <a:lnTo>
                      <a:pt x="24355" y="14732"/>
                    </a:lnTo>
                    <a:cubicBezTo>
                      <a:pt x="24243" y="12825"/>
                      <a:pt x="24254" y="10079"/>
                      <a:pt x="24988" y="8217"/>
                    </a:cubicBezTo>
                    <a:cubicBezTo>
                      <a:pt x="25407" y="7162"/>
                      <a:pt x="25782" y="6319"/>
                      <a:pt x="26090" y="5681"/>
                    </a:cubicBezTo>
                    <a:lnTo>
                      <a:pt x="2016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9"/>
              <p:cNvSpPr/>
              <p:nvPr/>
            </p:nvSpPr>
            <p:spPr>
              <a:xfrm>
                <a:off x="8150715" y="3050086"/>
                <a:ext cx="345124" cy="100299"/>
              </a:xfrm>
              <a:custGeom>
                <a:avLst/>
                <a:gdLst/>
                <a:ahLst/>
                <a:cxnLst/>
                <a:rect l="l" t="t" r="r" b="b"/>
                <a:pathLst>
                  <a:path w="13609" h="3955" extrusionOk="0">
                    <a:moveTo>
                      <a:pt x="171" y="0"/>
                    </a:moveTo>
                    <a:cubicBezTo>
                      <a:pt x="50" y="0"/>
                      <a:pt x="1" y="148"/>
                      <a:pt x="136" y="193"/>
                    </a:cubicBezTo>
                    <a:cubicBezTo>
                      <a:pt x="2314" y="909"/>
                      <a:pt x="4592" y="1379"/>
                      <a:pt x="6803" y="2005"/>
                    </a:cubicBezTo>
                    <a:cubicBezTo>
                      <a:pt x="9019" y="2630"/>
                      <a:pt x="11206" y="3398"/>
                      <a:pt x="13437" y="3952"/>
                    </a:cubicBezTo>
                    <a:cubicBezTo>
                      <a:pt x="13445" y="3954"/>
                      <a:pt x="13452" y="3955"/>
                      <a:pt x="13459" y="3955"/>
                    </a:cubicBezTo>
                    <a:cubicBezTo>
                      <a:pt x="13542" y="3955"/>
                      <a:pt x="13608" y="3841"/>
                      <a:pt x="13512" y="3804"/>
                    </a:cubicBezTo>
                    <a:cubicBezTo>
                      <a:pt x="11446" y="2972"/>
                      <a:pt x="9255" y="2396"/>
                      <a:pt x="7118" y="1785"/>
                    </a:cubicBezTo>
                    <a:cubicBezTo>
                      <a:pt x="4846" y="1135"/>
                      <a:pt x="2530" y="392"/>
                      <a:pt x="197" y="3"/>
                    </a:cubicBezTo>
                    <a:cubicBezTo>
                      <a:pt x="188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9"/>
              <p:cNvSpPr/>
              <p:nvPr/>
            </p:nvSpPr>
            <p:spPr>
              <a:xfrm>
                <a:off x="7943709" y="3131363"/>
                <a:ext cx="517217" cy="141661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5586" extrusionOk="0">
                    <a:moveTo>
                      <a:pt x="280" y="1"/>
                    </a:moveTo>
                    <a:cubicBezTo>
                      <a:pt x="92" y="1"/>
                      <a:pt x="1" y="237"/>
                      <a:pt x="218" y="301"/>
                    </a:cubicBezTo>
                    <a:cubicBezTo>
                      <a:pt x="3512" y="1258"/>
                      <a:pt x="6913" y="1894"/>
                      <a:pt x="10230" y="2773"/>
                    </a:cubicBezTo>
                    <a:cubicBezTo>
                      <a:pt x="13554" y="3659"/>
                      <a:pt x="16853" y="4632"/>
                      <a:pt x="20160" y="5579"/>
                    </a:cubicBezTo>
                    <a:cubicBezTo>
                      <a:pt x="20176" y="5583"/>
                      <a:pt x="20191" y="5585"/>
                      <a:pt x="20206" y="5585"/>
                    </a:cubicBezTo>
                    <a:cubicBezTo>
                      <a:pt x="20343" y="5585"/>
                      <a:pt x="20394" y="5398"/>
                      <a:pt x="20238" y="5342"/>
                    </a:cubicBezTo>
                    <a:cubicBezTo>
                      <a:pt x="16982" y="4233"/>
                      <a:pt x="13675" y="3280"/>
                      <a:pt x="10355" y="2394"/>
                    </a:cubicBezTo>
                    <a:cubicBezTo>
                      <a:pt x="7055" y="1515"/>
                      <a:pt x="3691" y="517"/>
                      <a:pt x="313" y="3"/>
                    </a:cubicBezTo>
                    <a:cubicBezTo>
                      <a:pt x="301" y="1"/>
                      <a:pt x="290" y="1"/>
                      <a:pt x="280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9"/>
              <p:cNvSpPr/>
              <p:nvPr/>
            </p:nvSpPr>
            <p:spPr>
              <a:xfrm>
                <a:off x="7898392" y="2670685"/>
                <a:ext cx="746776" cy="415422"/>
              </a:xfrm>
              <a:custGeom>
                <a:avLst/>
                <a:gdLst/>
                <a:ahLst/>
                <a:cxnLst/>
                <a:rect l="l" t="t" r="r" b="b"/>
                <a:pathLst>
                  <a:path w="29447" h="16381" extrusionOk="0">
                    <a:moveTo>
                      <a:pt x="2513" y="0"/>
                    </a:moveTo>
                    <a:cubicBezTo>
                      <a:pt x="2357" y="0"/>
                      <a:pt x="2224" y="137"/>
                      <a:pt x="2245" y="303"/>
                    </a:cubicBezTo>
                    <a:cubicBezTo>
                      <a:pt x="2245" y="307"/>
                      <a:pt x="2245" y="310"/>
                      <a:pt x="2248" y="310"/>
                    </a:cubicBezTo>
                    <a:cubicBezTo>
                      <a:pt x="2316" y="895"/>
                      <a:pt x="2732" y="1382"/>
                      <a:pt x="3303" y="1530"/>
                    </a:cubicBezTo>
                    <a:lnTo>
                      <a:pt x="26322" y="7529"/>
                    </a:lnTo>
                    <a:cubicBezTo>
                      <a:pt x="26745" y="8844"/>
                      <a:pt x="27380" y="11995"/>
                      <a:pt x="25071" y="14903"/>
                    </a:cubicBezTo>
                    <a:lnTo>
                      <a:pt x="1538" y="8459"/>
                    </a:lnTo>
                    <a:cubicBezTo>
                      <a:pt x="1426" y="8428"/>
                      <a:pt x="1312" y="8413"/>
                      <a:pt x="1199" y="8413"/>
                    </a:cubicBezTo>
                    <a:cubicBezTo>
                      <a:pt x="758" y="8413"/>
                      <a:pt x="338" y="8643"/>
                      <a:pt x="98" y="9033"/>
                    </a:cubicBezTo>
                    <a:cubicBezTo>
                      <a:pt x="98" y="9037"/>
                      <a:pt x="95" y="9037"/>
                      <a:pt x="95" y="9040"/>
                    </a:cubicBezTo>
                    <a:cubicBezTo>
                      <a:pt x="1" y="9192"/>
                      <a:pt x="82" y="9392"/>
                      <a:pt x="254" y="9439"/>
                    </a:cubicBezTo>
                    <a:lnTo>
                      <a:pt x="25366" y="16371"/>
                    </a:lnTo>
                    <a:cubicBezTo>
                      <a:pt x="25389" y="16377"/>
                      <a:pt x="25414" y="16380"/>
                      <a:pt x="25438" y="16380"/>
                    </a:cubicBezTo>
                    <a:cubicBezTo>
                      <a:pt x="25514" y="16380"/>
                      <a:pt x="25588" y="16349"/>
                      <a:pt x="25639" y="16293"/>
                    </a:cubicBezTo>
                    <a:cubicBezTo>
                      <a:pt x="29446" y="12158"/>
                      <a:pt x="27719" y="7350"/>
                      <a:pt x="27380" y="6532"/>
                    </a:cubicBezTo>
                    <a:cubicBezTo>
                      <a:pt x="27350" y="6454"/>
                      <a:pt x="27282" y="6396"/>
                      <a:pt x="27201" y="6376"/>
                    </a:cubicBezTo>
                    <a:lnTo>
                      <a:pt x="2580" y="9"/>
                    </a:lnTo>
                    <a:cubicBezTo>
                      <a:pt x="2557" y="3"/>
                      <a:pt x="2535" y="0"/>
                      <a:pt x="251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563" name="Google Shape;563;p29"/>
              <p:cNvSpPr/>
              <p:nvPr/>
            </p:nvSpPr>
            <p:spPr>
              <a:xfrm>
                <a:off x="7947360" y="2713162"/>
                <a:ext cx="645412" cy="335462"/>
              </a:xfrm>
              <a:custGeom>
                <a:avLst/>
                <a:gdLst/>
                <a:ahLst/>
                <a:cxnLst/>
                <a:rect l="l" t="t" r="r" b="b"/>
                <a:pathLst>
                  <a:path w="25450" h="13228" extrusionOk="0">
                    <a:moveTo>
                      <a:pt x="1748" y="1"/>
                    </a:moveTo>
                    <a:lnTo>
                      <a:pt x="1748" y="1"/>
                    </a:lnTo>
                    <a:cubicBezTo>
                      <a:pt x="1765" y="941"/>
                      <a:pt x="1697" y="2094"/>
                      <a:pt x="1413" y="3264"/>
                    </a:cubicBezTo>
                    <a:cubicBezTo>
                      <a:pt x="1095" y="4576"/>
                      <a:pt x="504" y="5877"/>
                      <a:pt x="0" y="6841"/>
                    </a:cubicBezTo>
                    <a:lnTo>
                      <a:pt x="23140" y="13228"/>
                    </a:lnTo>
                    <a:cubicBezTo>
                      <a:pt x="25449" y="10320"/>
                      <a:pt x="24814" y="7169"/>
                      <a:pt x="24391" y="5854"/>
                    </a:cubicBezTo>
                    <a:lnTo>
                      <a:pt x="174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9"/>
              <p:cNvSpPr/>
              <p:nvPr/>
            </p:nvSpPr>
            <p:spPr>
              <a:xfrm>
                <a:off x="7978679" y="2848251"/>
                <a:ext cx="315453" cy="73062"/>
              </a:xfrm>
              <a:custGeom>
                <a:avLst/>
                <a:gdLst/>
                <a:ahLst/>
                <a:cxnLst/>
                <a:rect l="l" t="t" r="r" b="b"/>
                <a:pathLst>
                  <a:path w="12439" h="2881" extrusionOk="0">
                    <a:moveTo>
                      <a:pt x="249" y="0"/>
                    </a:moveTo>
                    <a:cubicBezTo>
                      <a:pt x="83" y="0"/>
                      <a:pt x="0" y="231"/>
                      <a:pt x="195" y="266"/>
                    </a:cubicBezTo>
                    <a:cubicBezTo>
                      <a:pt x="4205" y="1017"/>
                      <a:pt x="8147" y="2156"/>
                      <a:pt x="12154" y="2877"/>
                    </a:cubicBezTo>
                    <a:cubicBezTo>
                      <a:pt x="12167" y="2879"/>
                      <a:pt x="12180" y="2880"/>
                      <a:pt x="12192" y="2880"/>
                    </a:cubicBezTo>
                    <a:cubicBezTo>
                      <a:pt x="12365" y="2880"/>
                      <a:pt x="12438" y="2666"/>
                      <a:pt x="12245" y="2603"/>
                    </a:cubicBezTo>
                    <a:cubicBezTo>
                      <a:pt x="8422" y="1304"/>
                      <a:pt x="4252" y="679"/>
                      <a:pt x="279" y="3"/>
                    </a:cubicBezTo>
                    <a:cubicBezTo>
                      <a:pt x="269" y="1"/>
                      <a:pt x="259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565" name="Google Shape;565;p29"/>
              <p:cNvSpPr/>
              <p:nvPr/>
            </p:nvSpPr>
            <p:spPr>
              <a:xfrm>
                <a:off x="7992322" y="2766138"/>
                <a:ext cx="381085" cy="91778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3619" extrusionOk="0">
                    <a:moveTo>
                      <a:pt x="249" y="0"/>
                    </a:moveTo>
                    <a:cubicBezTo>
                      <a:pt x="76" y="0"/>
                      <a:pt x="1" y="239"/>
                      <a:pt x="201" y="285"/>
                    </a:cubicBezTo>
                    <a:cubicBezTo>
                      <a:pt x="2622" y="861"/>
                      <a:pt x="5047" y="1432"/>
                      <a:pt x="7475" y="1989"/>
                    </a:cubicBezTo>
                    <a:cubicBezTo>
                      <a:pt x="9892" y="2548"/>
                      <a:pt x="12319" y="3237"/>
                      <a:pt x="14771" y="3616"/>
                    </a:cubicBezTo>
                    <a:cubicBezTo>
                      <a:pt x="14781" y="3618"/>
                      <a:pt x="14791" y="3619"/>
                      <a:pt x="14801" y="3619"/>
                    </a:cubicBezTo>
                    <a:cubicBezTo>
                      <a:pt x="14956" y="3619"/>
                      <a:pt x="15027" y="3426"/>
                      <a:pt x="14852" y="3373"/>
                    </a:cubicBezTo>
                    <a:cubicBezTo>
                      <a:pt x="12481" y="2639"/>
                      <a:pt x="10000" y="2203"/>
                      <a:pt x="7582" y="1649"/>
                    </a:cubicBezTo>
                    <a:cubicBezTo>
                      <a:pt x="5155" y="1090"/>
                      <a:pt x="2723" y="546"/>
                      <a:pt x="293" y="5"/>
                    </a:cubicBezTo>
                    <a:cubicBezTo>
                      <a:pt x="278" y="2"/>
                      <a:pt x="263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566" name="Google Shape;566;p29"/>
              <p:cNvSpPr/>
              <p:nvPr/>
            </p:nvSpPr>
            <p:spPr>
              <a:xfrm>
                <a:off x="7866972" y="2409560"/>
                <a:ext cx="691390" cy="322554"/>
              </a:xfrm>
              <a:custGeom>
                <a:avLst/>
                <a:gdLst/>
                <a:ahLst/>
                <a:cxnLst/>
                <a:rect l="l" t="t" r="r" b="b"/>
                <a:pathLst>
                  <a:path w="27263" h="12719" extrusionOk="0">
                    <a:moveTo>
                      <a:pt x="1475" y="0"/>
                    </a:moveTo>
                    <a:cubicBezTo>
                      <a:pt x="1424" y="0"/>
                      <a:pt x="1373" y="3"/>
                      <a:pt x="1323" y="14"/>
                    </a:cubicBezTo>
                    <a:cubicBezTo>
                      <a:pt x="640" y="115"/>
                      <a:pt x="758" y="1157"/>
                      <a:pt x="1451" y="1157"/>
                    </a:cubicBezTo>
                    <a:lnTo>
                      <a:pt x="22499" y="1157"/>
                    </a:lnTo>
                    <a:cubicBezTo>
                      <a:pt x="24581" y="1715"/>
                      <a:pt x="24906" y="2840"/>
                      <a:pt x="25015" y="4910"/>
                    </a:cubicBezTo>
                    <a:cubicBezTo>
                      <a:pt x="25149" y="7500"/>
                      <a:pt x="24132" y="10012"/>
                      <a:pt x="23577" y="11169"/>
                    </a:cubicBezTo>
                    <a:lnTo>
                      <a:pt x="524" y="7639"/>
                    </a:lnTo>
                    <a:cubicBezTo>
                      <a:pt x="510" y="7637"/>
                      <a:pt x="495" y="7636"/>
                      <a:pt x="481" y="7636"/>
                    </a:cubicBezTo>
                    <a:cubicBezTo>
                      <a:pt x="349" y="7636"/>
                      <a:pt x="229" y="7717"/>
                      <a:pt x="190" y="7848"/>
                    </a:cubicBezTo>
                    <a:lnTo>
                      <a:pt x="187" y="7859"/>
                    </a:lnTo>
                    <a:cubicBezTo>
                      <a:pt x="1" y="8447"/>
                      <a:pt x="386" y="9062"/>
                      <a:pt x="995" y="9157"/>
                    </a:cubicBezTo>
                    <a:lnTo>
                      <a:pt x="24372" y="12707"/>
                    </a:lnTo>
                    <a:cubicBezTo>
                      <a:pt x="24422" y="12715"/>
                      <a:pt x="24472" y="12718"/>
                      <a:pt x="24522" y="12718"/>
                    </a:cubicBezTo>
                    <a:cubicBezTo>
                      <a:pt x="24897" y="12718"/>
                      <a:pt x="25246" y="12509"/>
                      <a:pt x="25416" y="12169"/>
                    </a:cubicBezTo>
                    <a:cubicBezTo>
                      <a:pt x="26039" y="10928"/>
                      <a:pt x="27262" y="8065"/>
                      <a:pt x="27100" y="5018"/>
                    </a:cubicBezTo>
                    <a:cubicBezTo>
                      <a:pt x="26969" y="2530"/>
                      <a:pt x="26536" y="1208"/>
                      <a:pt x="26218" y="555"/>
                    </a:cubicBezTo>
                    <a:cubicBezTo>
                      <a:pt x="26049" y="214"/>
                      <a:pt x="25700" y="0"/>
                      <a:pt x="2531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9"/>
              <p:cNvSpPr/>
              <p:nvPr/>
            </p:nvSpPr>
            <p:spPr>
              <a:xfrm>
                <a:off x="7900750" y="2438876"/>
                <a:ext cx="617060" cy="253930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10013" extrusionOk="0">
                    <a:moveTo>
                      <a:pt x="302" y="1"/>
                    </a:moveTo>
                    <a:cubicBezTo>
                      <a:pt x="583" y="1671"/>
                      <a:pt x="711" y="4031"/>
                      <a:pt x="1" y="6553"/>
                    </a:cubicBezTo>
                    <a:lnTo>
                      <a:pt x="22759" y="10013"/>
                    </a:lnTo>
                    <a:cubicBezTo>
                      <a:pt x="23314" y="8856"/>
                      <a:pt x="24331" y="6344"/>
                      <a:pt x="24197" y="3754"/>
                    </a:cubicBezTo>
                    <a:cubicBezTo>
                      <a:pt x="24122" y="2361"/>
                      <a:pt x="23953" y="1397"/>
                      <a:pt x="23777" y="745"/>
                    </a:cubicBezTo>
                    <a:cubicBezTo>
                      <a:pt x="23662" y="302"/>
                      <a:pt x="23253" y="1"/>
                      <a:pt x="22797" y="1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9"/>
              <p:cNvSpPr/>
              <p:nvPr/>
            </p:nvSpPr>
            <p:spPr>
              <a:xfrm>
                <a:off x="7898772" y="2567828"/>
                <a:ext cx="456987" cy="35884"/>
              </a:xfrm>
              <a:custGeom>
                <a:avLst/>
                <a:gdLst/>
                <a:ahLst/>
                <a:cxnLst/>
                <a:rect l="l" t="t" r="r" b="b"/>
                <a:pathLst>
                  <a:path w="18020" h="1415" extrusionOk="0">
                    <a:moveTo>
                      <a:pt x="139" y="1"/>
                    </a:moveTo>
                    <a:cubicBezTo>
                      <a:pt x="1" y="1"/>
                      <a:pt x="7" y="184"/>
                      <a:pt x="147" y="197"/>
                    </a:cubicBezTo>
                    <a:cubicBezTo>
                      <a:pt x="3101" y="468"/>
                      <a:pt x="6070" y="636"/>
                      <a:pt x="9032" y="836"/>
                    </a:cubicBezTo>
                    <a:cubicBezTo>
                      <a:pt x="11987" y="1036"/>
                      <a:pt x="14959" y="1354"/>
                      <a:pt x="17918" y="1415"/>
                    </a:cubicBezTo>
                    <a:cubicBezTo>
                      <a:pt x="17995" y="1415"/>
                      <a:pt x="18019" y="1303"/>
                      <a:pt x="17938" y="1293"/>
                    </a:cubicBezTo>
                    <a:cubicBezTo>
                      <a:pt x="15067" y="948"/>
                      <a:pt x="12149" y="843"/>
                      <a:pt x="9265" y="633"/>
                    </a:cubicBezTo>
                    <a:cubicBezTo>
                      <a:pt x="6229" y="407"/>
                      <a:pt x="3190" y="153"/>
                      <a:pt x="147" y="1"/>
                    </a:cubicBezTo>
                    <a:cubicBezTo>
                      <a:pt x="144" y="1"/>
                      <a:pt x="142" y="1"/>
                      <a:pt x="13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9"/>
              <p:cNvSpPr/>
              <p:nvPr/>
            </p:nvSpPr>
            <p:spPr>
              <a:xfrm>
                <a:off x="7895095" y="2487692"/>
                <a:ext cx="319003" cy="21252"/>
              </a:xfrm>
              <a:custGeom>
                <a:avLst/>
                <a:gdLst/>
                <a:ahLst/>
                <a:cxnLst/>
                <a:rect l="l" t="t" r="r" b="b"/>
                <a:pathLst>
                  <a:path w="12579" h="838" extrusionOk="0">
                    <a:moveTo>
                      <a:pt x="2680" y="1"/>
                    </a:moveTo>
                    <a:cubicBezTo>
                      <a:pt x="1821" y="1"/>
                      <a:pt x="965" y="12"/>
                      <a:pt x="116" y="34"/>
                    </a:cubicBezTo>
                    <a:cubicBezTo>
                      <a:pt x="0" y="37"/>
                      <a:pt x="0" y="182"/>
                      <a:pt x="116" y="185"/>
                    </a:cubicBezTo>
                    <a:cubicBezTo>
                      <a:pt x="4207" y="379"/>
                      <a:pt x="8298" y="672"/>
                      <a:pt x="12389" y="838"/>
                    </a:cubicBezTo>
                    <a:cubicBezTo>
                      <a:pt x="12392" y="838"/>
                      <a:pt x="12394" y="838"/>
                      <a:pt x="12396" y="838"/>
                    </a:cubicBezTo>
                    <a:cubicBezTo>
                      <a:pt x="12536" y="838"/>
                      <a:pt x="12579" y="628"/>
                      <a:pt x="12426" y="608"/>
                    </a:cubicBezTo>
                    <a:cubicBezTo>
                      <a:pt x="9233" y="167"/>
                      <a:pt x="5933" y="1"/>
                      <a:pt x="268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9"/>
              <p:cNvSpPr/>
              <p:nvPr/>
            </p:nvSpPr>
            <p:spPr>
              <a:xfrm>
                <a:off x="7664049" y="2117345"/>
                <a:ext cx="766861" cy="280684"/>
              </a:xfrm>
              <a:custGeom>
                <a:avLst/>
                <a:gdLst/>
                <a:ahLst/>
                <a:cxnLst/>
                <a:rect l="l" t="t" r="r" b="b"/>
                <a:pathLst>
                  <a:path w="30239" h="11068" extrusionOk="0">
                    <a:moveTo>
                      <a:pt x="3547" y="0"/>
                    </a:moveTo>
                    <a:cubicBezTo>
                      <a:pt x="3399" y="0"/>
                      <a:pt x="3265" y="67"/>
                      <a:pt x="3182" y="190"/>
                    </a:cubicBezTo>
                    <a:cubicBezTo>
                      <a:pt x="2540" y="1147"/>
                      <a:pt x="0" y="5440"/>
                      <a:pt x="3196" y="9552"/>
                    </a:cubicBezTo>
                    <a:cubicBezTo>
                      <a:pt x="3273" y="9650"/>
                      <a:pt x="3388" y="9714"/>
                      <a:pt x="3513" y="9721"/>
                    </a:cubicBezTo>
                    <a:cubicBezTo>
                      <a:pt x="5654" y="9836"/>
                      <a:pt x="24849" y="10874"/>
                      <a:pt x="28365" y="11067"/>
                    </a:cubicBezTo>
                    <a:cubicBezTo>
                      <a:pt x="28372" y="11067"/>
                      <a:pt x="28378" y="11068"/>
                      <a:pt x="28385" y="11068"/>
                    </a:cubicBezTo>
                    <a:cubicBezTo>
                      <a:pt x="28663" y="11068"/>
                      <a:pt x="28874" y="10814"/>
                      <a:pt x="28814" y="10536"/>
                    </a:cubicBezTo>
                    <a:cubicBezTo>
                      <a:pt x="28811" y="10532"/>
                      <a:pt x="28811" y="10529"/>
                      <a:pt x="28811" y="10526"/>
                    </a:cubicBezTo>
                    <a:cubicBezTo>
                      <a:pt x="28740" y="10195"/>
                      <a:pt x="28453" y="9955"/>
                      <a:pt x="28115" y="9934"/>
                    </a:cubicBezTo>
                    <a:lnTo>
                      <a:pt x="4014" y="8410"/>
                    </a:lnTo>
                    <a:cubicBezTo>
                      <a:pt x="2043" y="5549"/>
                      <a:pt x="3277" y="2641"/>
                      <a:pt x="4031" y="1350"/>
                    </a:cubicBezTo>
                    <a:lnTo>
                      <a:pt x="29210" y="1955"/>
                    </a:lnTo>
                    <a:cubicBezTo>
                      <a:pt x="29218" y="1955"/>
                      <a:pt x="29225" y="1955"/>
                      <a:pt x="29233" y="1955"/>
                    </a:cubicBezTo>
                    <a:cubicBezTo>
                      <a:pt x="29639" y="1955"/>
                      <a:pt x="30007" y="1694"/>
                      <a:pt x="30140" y="1306"/>
                    </a:cubicBezTo>
                    <a:cubicBezTo>
                      <a:pt x="30140" y="1302"/>
                      <a:pt x="30143" y="1302"/>
                      <a:pt x="30143" y="1299"/>
                    </a:cubicBezTo>
                    <a:cubicBezTo>
                      <a:pt x="30238" y="1022"/>
                      <a:pt x="30036" y="731"/>
                      <a:pt x="29741" y="721"/>
                    </a:cubicBezTo>
                    <a:lnTo>
                      <a:pt x="3557" y="0"/>
                    </a:lnTo>
                    <a:cubicBezTo>
                      <a:pt x="3554" y="0"/>
                      <a:pt x="3550" y="0"/>
                      <a:pt x="354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9"/>
              <p:cNvSpPr/>
              <p:nvPr/>
            </p:nvSpPr>
            <p:spPr>
              <a:xfrm>
                <a:off x="7715832" y="2151555"/>
                <a:ext cx="670645" cy="211046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8322" extrusionOk="0">
                    <a:moveTo>
                      <a:pt x="1989" y="1"/>
                    </a:moveTo>
                    <a:cubicBezTo>
                      <a:pt x="1235" y="1292"/>
                      <a:pt x="1" y="4200"/>
                      <a:pt x="1972" y="7061"/>
                    </a:cubicBezTo>
                    <a:lnTo>
                      <a:pt x="25265" y="8322"/>
                    </a:lnTo>
                    <a:cubicBezTo>
                      <a:pt x="25085" y="6939"/>
                      <a:pt x="25032" y="5025"/>
                      <a:pt x="25636" y="3145"/>
                    </a:cubicBezTo>
                    <a:cubicBezTo>
                      <a:pt x="25965" y="2128"/>
                      <a:pt x="26232" y="1312"/>
                      <a:pt x="26444" y="677"/>
                    </a:cubicBezTo>
                    <a:lnTo>
                      <a:pt x="1989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9"/>
              <p:cNvSpPr/>
              <p:nvPr/>
            </p:nvSpPr>
            <p:spPr>
              <a:xfrm>
                <a:off x="7963108" y="2298715"/>
                <a:ext cx="390924" cy="29088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1147" extrusionOk="0">
                    <a:moveTo>
                      <a:pt x="2018" y="0"/>
                    </a:moveTo>
                    <a:cubicBezTo>
                      <a:pt x="1402" y="0"/>
                      <a:pt x="787" y="9"/>
                      <a:pt x="173" y="27"/>
                    </a:cubicBezTo>
                    <a:cubicBezTo>
                      <a:pt x="1" y="30"/>
                      <a:pt x="5" y="243"/>
                      <a:pt x="173" y="253"/>
                    </a:cubicBezTo>
                    <a:cubicBezTo>
                      <a:pt x="5191" y="618"/>
                      <a:pt x="10219" y="733"/>
                      <a:pt x="15240" y="1146"/>
                    </a:cubicBezTo>
                    <a:cubicBezTo>
                      <a:pt x="15245" y="1146"/>
                      <a:pt x="15250" y="1146"/>
                      <a:pt x="15255" y="1146"/>
                    </a:cubicBezTo>
                    <a:cubicBezTo>
                      <a:pt x="15415" y="1146"/>
                      <a:pt x="15404" y="925"/>
                      <a:pt x="15240" y="905"/>
                    </a:cubicBezTo>
                    <a:cubicBezTo>
                      <a:pt x="10892" y="428"/>
                      <a:pt x="6419" y="0"/>
                      <a:pt x="201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9"/>
              <p:cNvSpPr/>
              <p:nvPr/>
            </p:nvSpPr>
            <p:spPr>
              <a:xfrm>
                <a:off x="7852492" y="2246069"/>
                <a:ext cx="380324" cy="14354"/>
              </a:xfrm>
              <a:custGeom>
                <a:avLst/>
                <a:gdLst/>
                <a:ahLst/>
                <a:cxnLst/>
                <a:rect l="l" t="t" r="r" b="b"/>
                <a:pathLst>
                  <a:path w="14997" h="566" extrusionOk="0">
                    <a:moveTo>
                      <a:pt x="2112" y="1"/>
                    </a:moveTo>
                    <a:cubicBezTo>
                      <a:pt x="1435" y="1"/>
                      <a:pt x="759" y="15"/>
                      <a:pt x="86" y="54"/>
                    </a:cubicBezTo>
                    <a:cubicBezTo>
                      <a:pt x="1" y="57"/>
                      <a:pt x="5" y="158"/>
                      <a:pt x="86" y="166"/>
                    </a:cubicBezTo>
                    <a:cubicBezTo>
                      <a:pt x="2527" y="415"/>
                      <a:pt x="5022" y="351"/>
                      <a:pt x="7474" y="409"/>
                    </a:cubicBezTo>
                    <a:cubicBezTo>
                      <a:pt x="9372" y="450"/>
                      <a:pt x="11286" y="565"/>
                      <a:pt x="13189" y="565"/>
                    </a:cubicBezTo>
                    <a:cubicBezTo>
                      <a:pt x="13748" y="565"/>
                      <a:pt x="14305" y="555"/>
                      <a:pt x="14861" y="531"/>
                    </a:cubicBezTo>
                    <a:cubicBezTo>
                      <a:pt x="14997" y="523"/>
                      <a:pt x="14993" y="361"/>
                      <a:pt x="14861" y="351"/>
                    </a:cubicBezTo>
                    <a:cubicBezTo>
                      <a:pt x="12416" y="135"/>
                      <a:pt x="9928" y="196"/>
                      <a:pt x="7474" y="141"/>
                    </a:cubicBezTo>
                    <a:cubicBezTo>
                      <a:pt x="5696" y="102"/>
                      <a:pt x="3899" y="1"/>
                      <a:pt x="2112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9"/>
              <p:cNvSpPr/>
              <p:nvPr/>
            </p:nvSpPr>
            <p:spPr>
              <a:xfrm>
                <a:off x="7964047" y="2181225"/>
                <a:ext cx="412835" cy="25411"/>
              </a:xfrm>
              <a:custGeom>
                <a:avLst/>
                <a:gdLst/>
                <a:ahLst/>
                <a:cxnLst/>
                <a:rect l="l" t="t" r="r" b="b"/>
                <a:pathLst>
                  <a:path w="16279" h="1002" extrusionOk="0">
                    <a:moveTo>
                      <a:pt x="133" y="0"/>
                    </a:moveTo>
                    <a:cubicBezTo>
                      <a:pt x="35" y="0"/>
                      <a:pt x="1" y="142"/>
                      <a:pt x="106" y="159"/>
                    </a:cubicBezTo>
                    <a:cubicBezTo>
                      <a:pt x="5357" y="961"/>
                      <a:pt x="10814" y="964"/>
                      <a:pt x="16112" y="1001"/>
                    </a:cubicBezTo>
                    <a:cubicBezTo>
                      <a:pt x="16113" y="1001"/>
                      <a:pt x="16114" y="1001"/>
                      <a:pt x="16116" y="1001"/>
                    </a:cubicBezTo>
                    <a:cubicBezTo>
                      <a:pt x="16278" y="1001"/>
                      <a:pt x="16277" y="785"/>
                      <a:pt x="16112" y="781"/>
                    </a:cubicBezTo>
                    <a:cubicBezTo>
                      <a:pt x="10776" y="670"/>
                      <a:pt x="5461" y="126"/>
                      <a:pt x="133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9"/>
              <p:cNvSpPr/>
              <p:nvPr/>
            </p:nvSpPr>
            <p:spPr>
              <a:xfrm>
                <a:off x="7487220" y="1771621"/>
                <a:ext cx="688651" cy="387983"/>
              </a:xfrm>
              <a:custGeom>
                <a:avLst/>
                <a:gdLst/>
                <a:ahLst/>
                <a:cxnLst/>
                <a:rect l="l" t="t" r="r" b="b"/>
                <a:pathLst>
                  <a:path w="27155" h="15299" extrusionOk="0">
                    <a:moveTo>
                      <a:pt x="24061" y="0"/>
                    </a:moveTo>
                    <a:cubicBezTo>
                      <a:pt x="24031" y="0"/>
                      <a:pt x="24001" y="5"/>
                      <a:pt x="23969" y="14"/>
                    </a:cubicBezTo>
                    <a:lnTo>
                      <a:pt x="1776" y="6581"/>
                    </a:lnTo>
                    <a:cubicBezTo>
                      <a:pt x="1278" y="6726"/>
                      <a:pt x="900" y="7132"/>
                      <a:pt x="775" y="7632"/>
                    </a:cubicBezTo>
                    <a:cubicBezTo>
                      <a:pt x="0" y="10705"/>
                      <a:pt x="1968" y="13589"/>
                      <a:pt x="2979" y="14817"/>
                    </a:cubicBezTo>
                    <a:cubicBezTo>
                      <a:pt x="3232" y="15126"/>
                      <a:pt x="3602" y="15298"/>
                      <a:pt x="3990" y="15298"/>
                    </a:cubicBezTo>
                    <a:cubicBezTo>
                      <a:pt x="4090" y="15298"/>
                      <a:pt x="4191" y="15287"/>
                      <a:pt x="4291" y="15263"/>
                    </a:cubicBezTo>
                    <a:cubicBezTo>
                      <a:pt x="7841" y="14418"/>
                      <a:pt x="22863" y="10847"/>
                      <a:pt x="26830" y="9904"/>
                    </a:cubicBezTo>
                    <a:cubicBezTo>
                      <a:pt x="27120" y="9836"/>
                      <a:pt x="27155" y="9448"/>
                      <a:pt x="26891" y="9315"/>
                    </a:cubicBezTo>
                    <a:cubicBezTo>
                      <a:pt x="26810" y="9275"/>
                      <a:pt x="26732" y="9234"/>
                      <a:pt x="26654" y="9190"/>
                    </a:cubicBezTo>
                    <a:cubicBezTo>
                      <a:pt x="26331" y="9007"/>
                      <a:pt x="25967" y="8917"/>
                      <a:pt x="25600" y="8917"/>
                    </a:cubicBezTo>
                    <a:cubicBezTo>
                      <a:pt x="25426" y="8917"/>
                      <a:pt x="25251" y="8938"/>
                      <a:pt x="25079" y="8978"/>
                    </a:cubicBezTo>
                    <a:lnTo>
                      <a:pt x="4007" y="13955"/>
                    </a:lnTo>
                    <a:cubicBezTo>
                      <a:pt x="4004" y="13955"/>
                      <a:pt x="4001" y="13955"/>
                      <a:pt x="3997" y="13951"/>
                    </a:cubicBezTo>
                    <a:cubicBezTo>
                      <a:pt x="3185" y="12960"/>
                      <a:pt x="1414" y="10425"/>
                      <a:pt x="2083" y="7899"/>
                    </a:cubicBezTo>
                    <a:cubicBezTo>
                      <a:pt x="2086" y="7895"/>
                      <a:pt x="2110" y="7875"/>
                      <a:pt x="2147" y="7865"/>
                    </a:cubicBezTo>
                    <a:lnTo>
                      <a:pt x="23283" y="1529"/>
                    </a:lnTo>
                    <a:cubicBezTo>
                      <a:pt x="23817" y="1370"/>
                      <a:pt x="24230" y="937"/>
                      <a:pt x="24365" y="393"/>
                    </a:cubicBezTo>
                    <a:cubicBezTo>
                      <a:pt x="24415" y="188"/>
                      <a:pt x="24256" y="0"/>
                      <a:pt x="2406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9"/>
              <p:cNvSpPr/>
              <p:nvPr/>
            </p:nvSpPr>
            <p:spPr>
              <a:xfrm>
                <a:off x="7523052" y="1816634"/>
                <a:ext cx="583204" cy="308885"/>
              </a:xfrm>
              <a:custGeom>
                <a:avLst/>
                <a:gdLst/>
                <a:ahLst/>
                <a:cxnLst/>
                <a:rect l="l" t="t" r="r" b="b"/>
                <a:pathLst>
                  <a:path w="22997" h="12180" extrusionOk="0">
                    <a:moveTo>
                      <a:pt x="21323" y="0"/>
                    </a:moveTo>
                    <a:cubicBezTo>
                      <a:pt x="21322" y="0"/>
                      <a:pt x="21320" y="0"/>
                      <a:pt x="21319" y="1"/>
                    </a:cubicBezTo>
                    <a:lnTo>
                      <a:pt x="734" y="6090"/>
                    </a:lnTo>
                    <a:cubicBezTo>
                      <a:pt x="697" y="6100"/>
                      <a:pt x="673" y="6120"/>
                      <a:pt x="670" y="6124"/>
                    </a:cubicBezTo>
                    <a:cubicBezTo>
                      <a:pt x="1" y="8650"/>
                      <a:pt x="1772" y="11185"/>
                      <a:pt x="2584" y="12176"/>
                    </a:cubicBezTo>
                    <a:cubicBezTo>
                      <a:pt x="2588" y="12180"/>
                      <a:pt x="2591" y="12180"/>
                      <a:pt x="2594" y="12180"/>
                    </a:cubicBezTo>
                    <a:lnTo>
                      <a:pt x="22986" y="7334"/>
                    </a:lnTo>
                    <a:cubicBezTo>
                      <a:pt x="22992" y="7331"/>
                      <a:pt x="22996" y="7321"/>
                      <a:pt x="22992" y="7314"/>
                    </a:cubicBezTo>
                    <a:cubicBezTo>
                      <a:pt x="21085" y="5187"/>
                      <a:pt x="21062" y="2097"/>
                      <a:pt x="21333" y="11"/>
                    </a:cubicBezTo>
                    <a:cubicBezTo>
                      <a:pt x="21335" y="5"/>
                      <a:pt x="21329" y="0"/>
                      <a:pt x="213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9"/>
              <p:cNvSpPr/>
              <p:nvPr/>
            </p:nvSpPr>
            <p:spPr>
              <a:xfrm>
                <a:off x="7642468" y="1965113"/>
                <a:ext cx="404391" cy="105878"/>
              </a:xfrm>
              <a:custGeom>
                <a:avLst/>
                <a:gdLst/>
                <a:ahLst/>
                <a:cxnLst/>
                <a:rect l="l" t="t" r="r" b="b"/>
                <a:pathLst>
                  <a:path w="15946" h="4175" extrusionOk="0">
                    <a:moveTo>
                      <a:pt x="15728" y="0"/>
                    </a:moveTo>
                    <a:cubicBezTo>
                      <a:pt x="15714" y="0"/>
                      <a:pt x="15700" y="2"/>
                      <a:pt x="15684" y="6"/>
                    </a:cubicBezTo>
                    <a:cubicBezTo>
                      <a:pt x="13091" y="644"/>
                      <a:pt x="10511" y="1365"/>
                      <a:pt x="7922" y="2020"/>
                    </a:cubicBezTo>
                    <a:cubicBezTo>
                      <a:pt x="5335" y="2676"/>
                      <a:pt x="2708" y="3231"/>
                      <a:pt x="141" y="3971"/>
                    </a:cubicBezTo>
                    <a:cubicBezTo>
                      <a:pt x="1" y="4012"/>
                      <a:pt x="54" y="4174"/>
                      <a:pt x="178" y="4174"/>
                    </a:cubicBezTo>
                    <a:cubicBezTo>
                      <a:pt x="188" y="4174"/>
                      <a:pt x="198" y="4173"/>
                      <a:pt x="209" y="4171"/>
                    </a:cubicBezTo>
                    <a:cubicBezTo>
                      <a:pt x="5422" y="3187"/>
                      <a:pt x="10674" y="1743"/>
                      <a:pt x="15769" y="259"/>
                    </a:cubicBezTo>
                    <a:cubicBezTo>
                      <a:pt x="15946" y="209"/>
                      <a:pt x="15881" y="0"/>
                      <a:pt x="1572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9"/>
              <p:cNvSpPr/>
              <p:nvPr/>
            </p:nvSpPr>
            <p:spPr>
              <a:xfrm>
                <a:off x="7634632" y="1950100"/>
                <a:ext cx="306273" cy="80949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3192" extrusionOk="0">
                    <a:moveTo>
                      <a:pt x="11930" y="0"/>
                    </a:moveTo>
                    <a:cubicBezTo>
                      <a:pt x="11923" y="0"/>
                      <a:pt x="11916" y="1"/>
                      <a:pt x="11908" y="2"/>
                    </a:cubicBezTo>
                    <a:cubicBezTo>
                      <a:pt x="7955" y="756"/>
                      <a:pt x="4054" y="1963"/>
                      <a:pt x="159" y="2964"/>
                    </a:cubicBezTo>
                    <a:cubicBezTo>
                      <a:pt x="0" y="3004"/>
                      <a:pt x="58" y="3192"/>
                      <a:pt x="191" y="3192"/>
                    </a:cubicBezTo>
                    <a:cubicBezTo>
                      <a:pt x="203" y="3192"/>
                      <a:pt x="216" y="3190"/>
                      <a:pt x="229" y="3187"/>
                    </a:cubicBezTo>
                    <a:cubicBezTo>
                      <a:pt x="4128" y="2204"/>
                      <a:pt x="8135" y="1399"/>
                      <a:pt x="11963" y="168"/>
                    </a:cubicBezTo>
                    <a:cubicBezTo>
                      <a:pt x="12076" y="130"/>
                      <a:pt x="12033" y="0"/>
                      <a:pt x="1193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9"/>
              <p:cNvSpPr/>
              <p:nvPr/>
            </p:nvSpPr>
            <p:spPr>
              <a:xfrm>
                <a:off x="7464118" y="1640285"/>
                <a:ext cx="699454" cy="306932"/>
              </a:xfrm>
              <a:custGeom>
                <a:avLst/>
                <a:gdLst/>
                <a:ahLst/>
                <a:cxnLst/>
                <a:rect l="l" t="t" r="r" b="b"/>
                <a:pathLst>
                  <a:path w="27581" h="12103" extrusionOk="0">
                    <a:moveTo>
                      <a:pt x="24528" y="0"/>
                    </a:moveTo>
                    <a:cubicBezTo>
                      <a:pt x="24432" y="0"/>
                      <a:pt x="24336" y="8"/>
                      <a:pt x="24240" y="23"/>
                    </a:cubicBezTo>
                    <a:lnTo>
                      <a:pt x="302" y="3793"/>
                    </a:lnTo>
                    <a:cubicBezTo>
                      <a:pt x="68" y="3827"/>
                      <a:pt x="1" y="4132"/>
                      <a:pt x="200" y="4260"/>
                    </a:cubicBezTo>
                    <a:lnTo>
                      <a:pt x="207" y="4266"/>
                    </a:lnTo>
                    <a:cubicBezTo>
                      <a:pt x="730" y="4614"/>
                      <a:pt x="1343" y="4796"/>
                      <a:pt x="1965" y="4796"/>
                    </a:cubicBezTo>
                    <a:cubicBezTo>
                      <a:pt x="2124" y="4796"/>
                      <a:pt x="2283" y="4785"/>
                      <a:pt x="2441" y="4761"/>
                    </a:cubicBezTo>
                    <a:lnTo>
                      <a:pt x="23489" y="1562"/>
                    </a:lnTo>
                    <a:cubicBezTo>
                      <a:pt x="23575" y="1549"/>
                      <a:pt x="23660" y="1543"/>
                      <a:pt x="23745" y="1543"/>
                    </a:cubicBezTo>
                    <a:cubicBezTo>
                      <a:pt x="24335" y="1543"/>
                      <a:pt x="24896" y="1846"/>
                      <a:pt x="25200" y="2367"/>
                    </a:cubicBezTo>
                    <a:cubicBezTo>
                      <a:pt x="25532" y="2928"/>
                      <a:pt x="25839" y="3716"/>
                      <a:pt x="25958" y="4777"/>
                    </a:cubicBezTo>
                    <a:cubicBezTo>
                      <a:pt x="26055" y="5653"/>
                      <a:pt x="25464" y="6461"/>
                      <a:pt x="24599" y="6634"/>
                    </a:cubicBezTo>
                    <a:cubicBezTo>
                      <a:pt x="20311" y="7482"/>
                      <a:pt x="7365" y="10048"/>
                      <a:pt x="3886" y="10738"/>
                    </a:cubicBezTo>
                    <a:cubicBezTo>
                      <a:pt x="3351" y="10843"/>
                      <a:pt x="2928" y="11245"/>
                      <a:pt x="2790" y="11769"/>
                    </a:cubicBezTo>
                    <a:lnTo>
                      <a:pt x="2790" y="11776"/>
                    </a:lnTo>
                    <a:cubicBezTo>
                      <a:pt x="2744" y="11945"/>
                      <a:pt x="2870" y="12102"/>
                      <a:pt x="3035" y="12102"/>
                    </a:cubicBezTo>
                    <a:cubicBezTo>
                      <a:pt x="3052" y="12102"/>
                      <a:pt x="3070" y="12101"/>
                      <a:pt x="3087" y="12097"/>
                    </a:cubicBezTo>
                    <a:lnTo>
                      <a:pt x="25775" y="7695"/>
                    </a:lnTo>
                    <a:cubicBezTo>
                      <a:pt x="26816" y="7495"/>
                      <a:pt x="27581" y="6582"/>
                      <a:pt x="27574" y="5524"/>
                    </a:cubicBezTo>
                    <a:cubicBezTo>
                      <a:pt x="27553" y="2857"/>
                      <a:pt x="26546" y="1315"/>
                      <a:pt x="25809" y="541"/>
                    </a:cubicBezTo>
                    <a:cubicBezTo>
                      <a:pt x="25473" y="189"/>
                      <a:pt x="25007" y="0"/>
                      <a:pt x="2452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580" name="Google Shape;580;p29"/>
              <p:cNvSpPr/>
              <p:nvPr/>
            </p:nvSpPr>
            <p:spPr>
              <a:xfrm>
                <a:off x="7527236" y="1678400"/>
                <a:ext cx="596974" cy="230624"/>
              </a:xfrm>
              <a:custGeom>
                <a:avLst/>
                <a:gdLst/>
                <a:ahLst/>
                <a:cxnLst/>
                <a:rect l="l" t="t" r="r" b="b"/>
                <a:pathLst>
                  <a:path w="23540" h="9094" extrusionOk="0">
                    <a:moveTo>
                      <a:pt x="21503" y="0"/>
                    </a:moveTo>
                    <a:cubicBezTo>
                      <a:pt x="21439" y="0"/>
                      <a:pt x="21375" y="5"/>
                      <a:pt x="21311" y="15"/>
                    </a:cubicBezTo>
                    <a:lnTo>
                      <a:pt x="0" y="3369"/>
                    </a:lnTo>
                    <a:cubicBezTo>
                      <a:pt x="470" y="3951"/>
                      <a:pt x="910" y="4667"/>
                      <a:pt x="1210" y="5536"/>
                    </a:cubicBezTo>
                    <a:cubicBezTo>
                      <a:pt x="1664" y="6838"/>
                      <a:pt x="1725" y="8086"/>
                      <a:pt x="1640" y="9093"/>
                    </a:cubicBezTo>
                    <a:lnTo>
                      <a:pt x="22528" y="5043"/>
                    </a:lnTo>
                    <a:cubicBezTo>
                      <a:pt x="23124" y="4928"/>
                      <a:pt x="23540" y="4386"/>
                      <a:pt x="23510" y="3781"/>
                    </a:cubicBezTo>
                    <a:cubicBezTo>
                      <a:pt x="23428" y="2169"/>
                      <a:pt x="22924" y="1117"/>
                      <a:pt x="22461" y="478"/>
                    </a:cubicBezTo>
                    <a:cubicBezTo>
                      <a:pt x="22238" y="169"/>
                      <a:pt x="21878" y="0"/>
                      <a:pt x="21503" y="0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9"/>
              <p:cNvSpPr/>
              <p:nvPr/>
            </p:nvSpPr>
            <p:spPr>
              <a:xfrm>
                <a:off x="7628546" y="1779381"/>
                <a:ext cx="411263" cy="84423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3329" extrusionOk="0">
                    <a:moveTo>
                      <a:pt x="16058" y="1"/>
                    </a:moveTo>
                    <a:cubicBezTo>
                      <a:pt x="16050" y="1"/>
                      <a:pt x="16042" y="1"/>
                      <a:pt x="16033" y="3"/>
                    </a:cubicBezTo>
                    <a:cubicBezTo>
                      <a:pt x="10714" y="950"/>
                      <a:pt x="5447" y="2194"/>
                      <a:pt x="129" y="3155"/>
                    </a:cubicBezTo>
                    <a:cubicBezTo>
                      <a:pt x="1" y="3177"/>
                      <a:pt x="53" y="3328"/>
                      <a:pt x="165" y="3328"/>
                    </a:cubicBezTo>
                    <a:cubicBezTo>
                      <a:pt x="171" y="3328"/>
                      <a:pt x="178" y="3328"/>
                      <a:pt x="185" y="3327"/>
                    </a:cubicBezTo>
                    <a:cubicBezTo>
                      <a:pt x="5488" y="2471"/>
                      <a:pt x="10904" y="1602"/>
                      <a:pt x="16090" y="179"/>
                    </a:cubicBezTo>
                    <a:cubicBezTo>
                      <a:pt x="16217" y="144"/>
                      <a:pt x="16167" y="1"/>
                      <a:pt x="160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582" name="Google Shape;582;p29"/>
              <p:cNvSpPr/>
              <p:nvPr/>
            </p:nvSpPr>
            <p:spPr>
              <a:xfrm>
                <a:off x="7617692" y="1714765"/>
                <a:ext cx="457647" cy="91093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3592" extrusionOk="0">
                    <a:moveTo>
                      <a:pt x="17859" y="1"/>
                    </a:moveTo>
                    <a:cubicBezTo>
                      <a:pt x="17852" y="1"/>
                      <a:pt x="17844" y="1"/>
                      <a:pt x="17837" y="2"/>
                    </a:cubicBezTo>
                    <a:cubicBezTo>
                      <a:pt x="11903" y="823"/>
                      <a:pt x="6010" y="2240"/>
                      <a:pt x="137" y="3400"/>
                    </a:cubicBezTo>
                    <a:cubicBezTo>
                      <a:pt x="1" y="3429"/>
                      <a:pt x="55" y="3592"/>
                      <a:pt x="174" y="3592"/>
                    </a:cubicBezTo>
                    <a:cubicBezTo>
                      <a:pt x="182" y="3592"/>
                      <a:pt x="190" y="3591"/>
                      <a:pt x="198" y="3590"/>
                    </a:cubicBezTo>
                    <a:cubicBezTo>
                      <a:pt x="6084" y="2494"/>
                      <a:pt x="12086" y="1632"/>
                      <a:pt x="17898" y="198"/>
                    </a:cubicBezTo>
                    <a:cubicBezTo>
                      <a:pt x="18045" y="163"/>
                      <a:pt x="17983" y="1"/>
                      <a:pt x="1785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583" name="Google Shape;583;p29"/>
              <p:cNvSpPr/>
              <p:nvPr/>
            </p:nvSpPr>
            <p:spPr>
              <a:xfrm>
                <a:off x="7755620" y="3202090"/>
                <a:ext cx="785627" cy="487571"/>
              </a:xfrm>
              <a:custGeom>
                <a:avLst/>
                <a:gdLst/>
                <a:ahLst/>
                <a:cxnLst/>
                <a:rect l="l" t="t" r="r" b="b"/>
                <a:pathLst>
                  <a:path w="30979" h="19226" extrusionOk="0">
                    <a:moveTo>
                      <a:pt x="3210" y="1"/>
                    </a:moveTo>
                    <a:cubicBezTo>
                      <a:pt x="3055" y="1"/>
                      <a:pt x="2918" y="124"/>
                      <a:pt x="2915" y="288"/>
                    </a:cubicBezTo>
                    <a:cubicBezTo>
                      <a:pt x="2912" y="514"/>
                      <a:pt x="2905" y="853"/>
                      <a:pt x="2892" y="1258"/>
                    </a:cubicBezTo>
                    <a:lnTo>
                      <a:pt x="29037" y="9028"/>
                    </a:lnTo>
                    <a:cubicBezTo>
                      <a:pt x="29373" y="9126"/>
                      <a:pt x="29596" y="9451"/>
                      <a:pt x="29569" y="9799"/>
                    </a:cubicBezTo>
                    <a:cubicBezTo>
                      <a:pt x="29468" y="11101"/>
                      <a:pt x="29132" y="12578"/>
                      <a:pt x="28575" y="14188"/>
                    </a:cubicBezTo>
                    <a:cubicBezTo>
                      <a:pt x="27645" y="16865"/>
                      <a:pt x="26732" y="17630"/>
                      <a:pt x="26387" y="17833"/>
                    </a:cubicBezTo>
                    <a:lnTo>
                      <a:pt x="440" y="10834"/>
                    </a:lnTo>
                    <a:cubicBezTo>
                      <a:pt x="311" y="11057"/>
                      <a:pt x="194" y="11249"/>
                      <a:pt x="105" y="11395"/>
                    </a:cubicBezTo>
                    <a:cubicBezTo>
                      <a:pt x="1" y="11561"/>
                      <a:pt x="88" y="11780"/>
                      <a:pt x="278" y="11831"/>
                    </a:cubicBezTo>
                    <a:lnTo>
                      <a:pt x="26397" y="19225"/>
                    </a:lnTo>
                    <a:cubicBezTo>
                      <a:pt x="26397" y="19225"/>
                      <a:pt x="26397" y="19225"/>
                      <a:pt x="26397" y="19225"/>
                    </a:cubicBezTo>
                    <a:cubicBezTo>
                      <a:pt x="26424" y="19225"/>
                      <a:pt x="28248" y="19208"/>
                      <a:pt x="29836" y="14627"/>
                    </a:cubicBezTo>
                    <a:cubicBezTo>
                      <a:pt x="30424" y="12933"/>
                      <a:pt x="30789" y="11344"/>
                      <a:pt x="30904" y="9904"/>
                    </a:cubicBezTo>
                    <a:cubicBezTo>
                      <a:pt x="30979" y="8924"/>
                      <a:pt x="30360" y="8024"/>
                      <a:pt x="29416" y="7747"/>
                    </a:cubicBezTo>
                    <a:lnTo>
                      <a:pt x="3284" y="10"/>
                    </a:lnTo>
                    <a:cubicBezTo>
                      <a:pt x="3259" y="4"/>
                      <a:pt x="3234" y="1"/>
                      <a:pt x="321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9"/>
              <p:cNvSpPr/>
              <p:nvPr/>
            </p:nvSpPr>
            <p:spPr>
              <a:xfrm>
                <a:off x="7804589" y="3244618"/>
                <a:ext cx="701584" cy="409716"/>
              </a:xfrm>
              <a:custGeom>
                <a:avLst/>
                <a:gdLst/>
                <a:ahLst/>
                <a:cxnLst/>
                <a:rect l="l" t="t" r="r" b="b"/>
                <a:pathLst>
                  <a:path w="27665" h="16156" extrusionOk="0">
                    <a:moveTo>
                      <a:pt x="2279" y="0"/>
                    </a:moveTo>
                    <a:cubicBezTo>
                      <a:pt x="2239" y="941"/>
                      <a:pt x="2161" y="2205"/>
                      <a:pt x="2005" y="3622"/>
                    </a:cubicBezTo>
                    <a:cubicBezTo>
                      <a:pt x="1788" y="5624"/>
                      <a:pt x="791" y="7787"/>
                      <a:pt x="0" y="9235"/>
                    </a:cubicBezTo>
                    <a:lnTo>
                      <a:pt x="24456" y="16156"/>
                    </a:lnTo>
                    <a:cubicBezTo>
                      <a:pt x="24801" y="15953"/>
                      <a:pt x="25714" y="15188"/>
                      <a:pt x="26644" y="12511"/>
                    </a:cubicBezTo>
                    <a:cubicBezTo>
                      <a:pt x="27201" y="10901"/>
                      <a:pt x="27537" y="9424"/>
                      <a:pt x="27638" y="8122"/>
                    </a:cubicBezTo>
                    <a:cubicBezTo>
                      <a:pt x="27665" y="7774"/>
                      <a:pt x="27442" y="7449"/>
                      <a:pt x="27106" y="7351"/>
                    </a:cubicBezTo>
                    <a:lnTo>
                      <a:pt x="2279" y="0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9"/>
              <p:cNvSpPr/>
              <p:nvPr/>
            </p:nvSpPr>
            <p:spPr>
              <a:xfrm>
                <a:off x="7838088" y="3425836"/>
                <a:ext cx="407307" cy="109479"/>
              </a:xfrm>
              <a:custGeom>
                <a:avLst/>
                <a:gdLst/>
                <a:ahLst/>
                <a:cxnLst/>
                <a:rect l="l" t="t" r="r" b="b"/>
                <a:pathLst>
                  <a:path w="16061" h="4317" extrusionOk="0">
                    <a:moveTo>
                      <a:pt x="190" y="0"/>
                    </a:moveTo>
                    <a:cubicBezTo>
                      <a:pt x="61" y="0"/>
                      <a:pt x="0" y="173"/>
                      <a:pt x="147" y="202"/>
                    </a:cubicBezTo>
                    <a:cubicBezTo>
                      <a:pt x="5516" y="1233"/>
                      <a:pt x="10672" y="2829"/>
                      <a:pt x="15920" y="4313"/>
                    </a:cubicBezTo>
                    <a:cubicBezTo>
                      <a:pt x="15927" y="4315"/>
                      <a:pt x="15934" y="4316"/>
                      <a:pt x="15941" y="4316"/>
                    </a:cubicBezTo>
                    <a:cubicBezTo>
                      <a:pt x="16009" y="4316"/>
                      <a:pt x="16060" y="4222"/>
                      <a:pt x="15984" y="4191"/>
                    </a:cubicBezTo>
                    <a:cubicBezTo>
                      <a:pt x="10973" y="2150"/>
                      <a:pt x="5519" y="949"/>
                      <a:pt x="214" y="2"/>
                    </a:cubicBezTo>
                    <a:cubicBezTo>
                      <a:pt x="206" y="1"/>
                      <a:pt x="198" y="0"/>
                      <a:pt x="19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9"/>
              <p:cNvSpPr/>
              <p:nvPr/>
            </p:nvSpPr>
            <p:spPr>
              <a:xfrm>
                <a:off x="7855079" y="3338042"/>
                <a:ext cx="492415" cy="150334"/>
              </a:xfrm>
              <a:custGeom>
                <a:avLst/>
                <a:gdLst/>
                <a:ahLst/>
                <a:cxnLst/>
                <a:rect l="l" t="t" r="r" b="b"/>
                <a:pathLst>
                  <a:path w="19417" h="5928" extrusionOk="0">
                    <a:moveTo>
                      <a:pt x="195" y="0"/>
                    </a:moveTo>
                    <a:cubicBezTo>
                      <a:pt x="87" y="0"/>
                      <a:pt x="0" y="159"/>
                      <a:pt x="129" y="208"/>
                    </a:cubicBezTo>
                    <a:cubicBezTo>
                      <a:pt x="3162" y="1378"/>
                      <a:pt x="6263" y="2375"/>
                      <a:pt x="9377" y="3315"/>
                    </a:cubicBezTo>
                    <a:cubicBezTo>
                      <a:pt x="12598" y="4293"/>
                      <a:pt x="15899" y="5331"/>
                      <a:pt x="19219" y="5926"/>
                    </a:cubicBezTo>
                    <a:cubicBezTo>
                      <a:pt x="19228" y="5927"/>
                      <a:pt x="19236" y="5928"/>
                      <a:pt x="19245" y="5928"/>
                    </a:cubicBezTo>
                    <a:cubicBezTo>
                      <a:pt x="19362" y="5928"/>
                      <a:pt x="19416" y="5777"/>
                      <a:pt x="19280" y="5733"/>
                    </a:cubicBezTo>
                    <a:cubicBezTo>
                      <a:pt x="16128" y="4719"/>
                      <a:pt x="12883" y="3968"/>
                      <a:pt x="9711" y="3018"/>
                    </a:cubicBezTo>
                    <a:cubicBezTo>
                      <a:pt x="6533" y="2068"/>
                      <a:pt x="3388" y="1013"/>
                      <a:pt x="228" y="5"/>
                    </a:cubicBezTo>
                    <a:cubicBezTo>
                      <a:pt x="217" y="2"/>
                      <a:pt x="206" y="0"/>
                      <a:pt x="19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9"/>
              <p:cNvSpPr/>
              <p:nvPr/>
            </p:nvSpPr>
            <p:spPr>
              <a:xfrm>
                <a:off x="7973049" y="3332767"/>
                <a:ext cx="325648" cy="76181"/>
              </a:xfrm>
              <a:custGeom>
                <a:avLst/>
                <a:gdLst/>
                <a:ahLst/>
                <a:cxnLst/>
                <a:rect l="l" t="t" r="r" b="b"/>
                <a:pathLst>
                  <a:path w="12841" h="3004" extrusionOk="0">
                    <a:moveTo>
                      <a:pt x="255" y="1"/>
                    </a:moveTo>
                    <a:cubicBezTo>
                      <a:pt x="84" y="1"/>
                      <a:pt x="0" y="239"/>
                      <a:pt x="201" y="277"/>
                    </a:cubicBezTo>
                    <a:cubicBezTo>
                      <a:pt x="4383" y="1035"/>
                      <a:pt x="8474" y="2123"/>
                      <a:pt x="12626" y="3000"/>
                    </a:cubicBezTo>
                    <a:cubicBezTo>
                      <a:pt x="12638" y="3002"/>
                      <a:pt x="12650" y="3004"/>
                      <a:pt x="12661" y="3004"/>
                    </a:cubicBezTo>
                    <a:cubicBezTo>
                      <a:pt x="12789" y="3004"/>
                      <a:pt x="12840" y="2837"/>
                      <a:pt x="12694" y="2789"/>
                    </a:cubicBezTo>
                    <a:cubicBezTo>
                      <a:pt x="8681" y="1505"/>
                      <a:pt x="4434" y="744"/>
                      <a:pt x="289" y="4"/>
                    </a:cubicBezTo>
                    <a:cubicBezTo>
                      <a:pt x="277" y="2"/>
                      <a:pt x="266" y="1"/>
                      <a:pt x="255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9"/>
              <p:cNvSpPr/>
              <p:nvPr/>
            </p:nvSpPr>
            <p:spPr>
              <a:xfrm>
                <a:off x="7102776" y="4171248"/>
                <a:ext cx="669529" cy="588682"/>
              </a:xfrm>
              <a:custGeom>
                <a:avLst/>
                <a:gdLst/>
                <a:ahLst/>
                <a:cxnLst/>
                <a:rect l="l" t="t" r="r" b="b"/>
                <a:pathLst>
                  <a:path w="26401" h="23213" extrusionOk="0">
                    <a:moveTo>
                      <a:pt x="8014" y="1"/>
                    </a:moveTo>
                    <a:cubicBezTo>
                      <a:pt x="8014" y="1"/>
                      <a:pt x="169" y="15212"/>
                      <a:pt x="0" y="23212"/>
                    </a:cubicBezTo>
                    <a:lnTo>
                      <a:pt x="26400" y="23212"/>
                    </a:lnTo>
                    <a:lnTo>
                      <a:pt x="23235" y="670"/>
                    </a:lnTo>
                    <a:lnTo>
                      <a:pt x="8014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9"/>
              <p:cNvSpPr/>
              <p:nvPr/>
            </p:nvSpPr>
            <p:spPr>
              <a:xfrm>
                <a:off x="6958990" y="3496791"/>
                <a:ext cx="1271601" cy="707823"/>
              </a:xfrm>
              <a:custGeom>
                <a:avLst/>
                <a:gdLst/>
                <a:ahLst/>
                <a:cxnLst/>
                <a:rect l="l" t="t" r="r" b="b"/>
                <a:pathLst>
                  <a:path w="50142" h="27911" extrusionOk="0">
                    <a:moveTo>
                      <a:pt x="21495" y="0"/>
                    </a:moveTo>
                    <a:cubicBezTo>
                      <a:pt x="10909" y="0"/>
                      <a:pt x="8380" y="2606"/>
                      <a:pt x="6614" y="6624"/>
                    </a:cubicBezTo>
                    <a:cubicBezTo>
                      <a:pt x="4545" y="11331"/>
                      <a:pt x="1" y="21082"/>
                      <a:pt x="11331" y="25558"/>
                    </a:cubicBezTo>
                    <a:cubicBezTo>
                      <a:pt x="15706" y="27289"/>
                      <a:pt x="19642" y="27911"/>
                      <a:pt x="23040" y="27911"/>
                    </a:cubicBezTo>
                    <a:cubicBezTo>
                      <a:pt x="31723" y="27911"/>
                      <a:pt x="36889" y="23848"/>
                      <a:pt x="36889" y="23848"/>
                    </a:cubicBezTo>
                    <a:cubicBezTo>
                      <a:pt x="36889" y="23848"/>
                      <a:pt x="38740" y="24734"/>
                      <a:pt x="41044" y="24734"/>
                    </a:cubicBezTo>
                    <a:cubicBezTo>
                      <a:pt x="42998" y="24734"/>
                      <a:pt x="45279" y="24096"/>
                      <a:pt x="47032" y="21738"/>
                    </a:cubicBezTo>
                    <a:cubicBezTo>
                      <a:pt x="50141" y="17558"/>
                      <a:pt x="47229" y="14120"/>
                      <a:pt x="43659" y="14120"/>
                    </a:cubicBezTo>
                    <a:cubicBezTo>
                      <a:pt x="42842" y="14120"/>
                      <a:pt x="41991" y="14300"/>
                      <a:pt x="41169" y="14692"/>
                    </a:cubicBezTo>
                    <a:cubicBezTo>
                      <a:pt x="41169" y="14692"/>
                      <a:pt x="42552" y="1187"/>
                      <a:pt x="27137" y="200"/>
                    </a:cubicBezTo>
                    <a:cubicBezTo>
                      <a:pt x="25037" y="65"/>
                      <a:pt x="23165" y="0"/>
                      <a:pt x="21495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9"/>
              <p:cNvSpPr/>
              <p:nvPr/>
            </p:nvSpPr>
            <p:spPr>
              <a:xfrm>
                <a:off x="6967789" y="3013848"/>
                <a:ext cx="1205209" cy="936570"/>
              </a:xfrm>
              <a:custGeom>
                <a:avLst/>
                <a:gdLst/>
                <a:ahLst/>
                <a:cxnLst/>
                <a:rect l="l" t="t" r="r" b="b"/>
                <a:pathLst>
                  <a:path w="47524" h="36931" extrusionOk="0">
                    <a:moveTo>
                      <a:pt x="18610" y="0"/>
                    </a:moveTo>
                    <a:cubicBezTo>
                      <a:pt x="17705" y="0"/>
                      <a:pt x="16687" y="120"/>
                      <a:pt x="15542" y="391"/>
                    </a:cubicBezTo>
                    <a:cubicBezTo>
                      <a:pt x="6044" y="2633"/>
                      <a:pt x="7833" y="10206"/>
                      <a:pt x="8170" y="11372"/>
                    </a:cubicBezTo>
                    <a:cubicBezTo>
                      <a:pt x="8083" y="11489"/>
                      <a:pt x="7841" y="11527"/>
                      <a:pt x="7496" y="11527"/>
                    </a:cubicBezTo>
                    <a:cubicBezTo>
                      <a:pt x="7170" y="11527"/>
                      <a:pt x="6751" y="11493"/>
                      <a:pt x="6283" y="11461"/>
                    </a:cubicBezTo>
                    <a:cubicBezTo>
                      <a:pt x="5814" y="11427"/>
                      <a:pt x="5295" y="11393"/>
                      <a:pt x="4770" y="11393"/>
                    </a:cubicBezTo>
                    <a:cubicBezTo>
                      <a:pt x="2451" y="11393"/>
                      <a:pt x="0" y="12050"/>
                      <a:pt x="1114" y="16261"/>
                    </a:cubicBezTo>
                    <a:cubicBezTo>
                      <a:pt x="2267" y="20628"/>
                      <a:pt x="6366" y="21802"/>
                      <a:pt x="10439" y="21802"/>
                    </a:cubicBezTo>
                    <a:cubicBezTo>
                      <a:pt x="15171" y="21802"/>
                      <a:pt x="19869" y="20217"/>
                      <a:pt x="19869" y="20217"/>
                    </a:cubicBezTo>
                    <a:lnTo>
                      <a:pt x="19869" y="20217"/>
                    </a:lnTo>
                    <a:cubicBezTo>
                      <a:pt x="19869" y="20217"/>
                      <a:pt x="19061" y="21205"/>
                      <a:pt x="21394" y="23934"/>
                    </a:cubicBezTo>
                    <a:cubicBezTo>
                      <a:pt x="23123" y="25956"/>
                      <a:pt x="25021" y="26550"/>
                      <a:pt x="26851" y="26550"/>
                    </a:cubicBezTo>
                    <a:cubicBezTo>
                      <a:pt x="28152" y="26550"/>
                      <a:pt x="29417" y="26249"/>
                      <a:pt x="30564" y="25949"/>
                    </a:cubicBezTo>
                    <a:cubicBezTo>
                      <a:pt x="31709" y="25650"/>
                      <a:pt x="32736" y="25351"/>
                      <a:pt x="33559" y="25351"/>
                    </a:cubicBezTo>
                    <a:cubicBezTo>
                      <a:pt x="34030" y="25351"/>
                      <a:pt x="34435" y="25450"/>
                      <a:pt x="34756" y="25702"/>
                    </a:cubicBezTo>
                    <a:cubicBezTo>
                      <a:pt x="36988" y="27453"/>
                      <a:pt x="38053" y="36930"/>
                      <a:pt x="38053" y="36930"/>
                    </a:cubicBezTo>
                    <a:lnTo>
                      <a:pt x="40822" y="33736"/>
                    </a:lnTo>
                    <a:cubicBezTo>
                      <a:pt x="47523" y="26824"/>
                      <a:pt x="41813" y="22050"/>
                      <a:pt x="41813" y="22050"/>
                    </a:cubicBezTo>
                    <a:cubicBezTo>
                      <a:pt x="41813" y="22050"/>
                      <a:pt x="46296" y="17397"/>
                      <a:pt x="39544" y="9905"/>
                    </a:cubicBezTo>
                    <a:cubicBezTo>
                      <a:pt x="36737" y="6792"/>
                      <a:pt x="33901" y="5882"/>
                      <a:pt x="31545" y="5882"/>
                    </a:cubicBezTo>
                    <a:cubicBezTo>
                      <a:pt x="29142" y="5882"/>
                      <a:pt x="27238" y="6828"/>
                      <a:pt x="26375" y="7349"/>
                    </a:cubicBezTo>
                    <a:cubicBezTo>
                      <a:pt x="26316" y="7384"/>
                      <a:pt x="26252" y="7401"/>
                      <a:pt x="26190" y="7401"/>
                    </a:cubicBezTo>
                    <a:cubicBezTo>
                      <a:pt x="26014" y="7401"/>
                      <a:pt x="25850" y="7270"/>
                      <a:pt x="25830" y="7075"/>
                    </a:cubicBezTo>
                    <a:cubicBezTo>
                      <a:pt x="25651" y="5266"/>
                      <a:pt x="24607" y="0"/>
                      <a:pt x="1861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9"/>
              <p:cNvSpPr/>
              <p:nvPr/>
            </p:nvSpPr>
            <p:spPr>
              <a:xfrm>
                <a:off x="7056546" y="3851340"/>
                <a:ext cx="705464" cy="353214"/>
              </a:xfrm>
              <a:custGeom>
                <a:avLst/>
                <a:gdLst/>
                <a:ahLst/>
                <a:cxnLst/>
                <a:rect l="l" t="t" r="r" b="b"/>
                <a:pathLst>
                  <a:path w="27818" h="13928" extrusionOk="0">
                    <a:moveTo>
                      <a:pt x="1574" y="1"/>
                    </a:moveTo>
                    <a:cubicBezTo>
                      <a:pt x="494" y="1"/>
                      <a:pt x="165" y="1488"/>
                      <a:pt x="110" y="1775"/>
                    </a:cubicBezTo>
                    <a:cubicBezTo>
                      <a:pt x="1" y="5502"/>
                      <a:pt x="1597" y="9251"/>
                      <a:pt x="7484" y="11577"/>
                    </a:cubicBezTo>
                    <a:cubicBezTo>
                      <a:pt x="11801" y="13285"/>
                      <a:pt x="15686" y="13910"/>
                      <a:pt x="19054" y="13927"/>
                    </a:cubicBezTo>
                    <a:cubicBezTo>
                      <a:pt x="25221" y="12203"/>
                      <a:pt x="27817" y="9785"/>
                      <a:pt x="27750" y="6705"/>
                    </a:cubicBezTo>
                    <a:cubicBezTo>
                      <a:pt x="27684" y="3752"/>
                      <a:pt x="26362" y="3157"/>
                      <a:pt x="21834" y="3157"/>
                    </a:cubicBezTo>
                    <a:cubicBezTo>
                      <a:pt x="20401" y="3157"/>
                      <a:pt x="18646" y="3216"/>
                      <a:pt x="16508" y="3280"/>
                    </a:cubicBezTo>
                    <a:cubicBezTo>
                      <a:pt x="16020" y="3294"/>
                      <a:pt x="15549" y="3301"/>
                      <a:pt x="15094" y="3301"/>
                    </a:cubicBezTo>
                    <a:cubicBezTo>
                      <a:pt x="7259" y="3301"/>
                      <a:pt x="4217" y="1245"/>
                      <a:pt x="2412" y="251"/>
                    </a:cubicBezTo>
                    <a:cubicBezTo>
                      <a:pt x="2092" y="74"/>
                      <a:pt x="1815" y="1"/>
                      <a:pt x="1574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9"/>
              <p:cNvSpPr/>
              <p:nvPr/>
            </p:nvSpPr>
            <p:spPr>
              <a:xfrm>
                <a:off x="7165692" y="3888466"/>
                <a:ext cx="195652" cy="97256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3835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2"/>
                      <a:pt x="968" y="2783"/>
                      <a:pt x="1290" y="2783"/>
                    </a:cubicBezTo>
                    <a:cubicBezTo>
                      <a:pt x="1861" y="2783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8" y="3797"/>
                      <a:pt x="4042" y="3835"/>
                      <a:pt x="4255" y="3835"/>
                    </a:cubicBezTo>
                    <a:cubicBezTo>
                      <a:pt x="5205" y="3835"/>
                      <a:pt x="5706" y="3084"/>
                      <a:pt x="5706" y="3084"/>
                    </a:cubicBezTo>
                    <a:cubicBezTo>
                      <a:pt x="5706" y="3084"/>
                      <a:pt x="5773" y="3246"/>
                      <a:pt x="5921" y="3476"/>
                    </a:cubicBezTo>
                    <a:cubicBezTo>
                      <a:pt x="6672" y="2979"/>
                      <a:pt x="7257" y="2374"/>
                      <a:pt x="7714" y="1718"/>
                    </a:cubicBezTo>
                    <a:cubicBezTo>
                      <a:pt x="7301" y="1688"/>
                      <a:pt x="6906" y="1647"/>
                      <a:pt x="6527" y="1603"/>
                    </a:cubicBezTo>
                    <a:lnTo>
                      <a:pt x="6524" y="1603"/>
                    </a:lnTo>
                    <a:cubicBezTo>
                      <a:pt x="6520" y="1600"/>
                      <a:pt x="6513" y="1600"/>
                      <a:pt x="6507" y="1600"/>
                    </a:cubicBezTo>
                    <a:cubicBezTo>
                      <a:pt x="6503" y="1600"/>
                      <a:pt x="6497" y="1600"/>
                      <a:pt x="6490" y="1597"/>
                    </a:cubicBezTo>
                    <a:lnTo>
                      <a:pt x="6469" y="1597"/>
                    </a:lnTo>
                    <a:cubicBezTo>
                      <a:pt x="6466" y="1597"/>
                      <a:pt x="6463" y="1593"/>
                      <a:pt x="6456" y="1593"/>
                    </a:cubicBezTo>
                    <a:lnTo>
                      <a:pt x="6442" y="1593"/>
                    </a:lnTo>
                    <a:cubicBezTo>
                      <a:pt x="6439" y="1593"/>
                      <a:pt x="6439" y="1593"/>
                      <a:pt x="6436" y="1589"/>
                    </a:cubicBezTo>
                    <a:lnTo>
                      <a:pt x="6408" y="1589"/>
                    </a:lnTo>
                    <a:cubicBezTo>
                      <a:pt x="6399" y="1586"/>
                      <a:pt x="6388" y="1586"/>
                      <a:pt x="6378" y="1583"/>
                    </a:cubicBezTo>
                    <a:lnTo>
                      <a:pt x="6375" y="1583"/>
                    </a:lnTo>
                    <a:cubicBezTo>
                      <a:pt x="6365" y="1583"/>
                      <a:pt x="6355" y="1580"/>
                      <a:pt x="6341" y="1580"/>
                    </a:cubicBezTo>
                    <a:cubicBezTo>
                      <a:pt x="3646" y="1241"/>
                      <a:pt x="1783" y="616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9"/>
              <p:cNvSpPr/>
              <p:nvPr/>
            </p:nvSpPr>
            <p:spPr>
              <a:xfrm>
                <a:off x="7165692" y="3888466"/>
                <a:ext cx="515214" cy="126597"/>
              </a:xfrm>
              <a:custGeom>
                <a:avLst/>
                <a:gdLst/>
                <a:ahLst/>
                <a:cxnLst/>
                <a:rect l="l" t="t" r="r" b="b"/>
                <a:pathLst>
                  <a:path w="20316" h="4992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4"/>
                      <a:pt x="966" y="2784"/>
                      <a:pt x="1289" y="2784"/>
                    </a:cubicBezTo>
                    <a:cubicBezTo>
                      <a:pt x="1859" y="2784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9" y="3799"/>
                      <a:pt x="4042" y="3835"/>
                      <a:pt x="4252" y="3835"/>
                    </a:cubicBezTo>
                    <a:cubicBezTo>
                      <a:pt x="5206" y="3835"/>
                      <a:pt x="5706" y="3084"/>
                      <a:pt x="5706" y="3084"/>
                    </a:cubicBezTo>
                    <a:cubicBezTo>
                      <a:pt x="5706" y="3084"/>
                      <a:pt x="6314" y="4528"/>
                      <a:pt x="7738" y="4835"/>
                    </a:cubicBezTo>
                    <a:cubicBezTo>
                      <a:pt x="7840" y="4857"/>
                      <a:pt x="7944" y="4867"/>
                      <a:pt x="8047" y="4867"/>
                    </a:cubicBezTo>
                    <a:cubicBezTo>
                      <a:pt x="8793" y="4867"/>
                      <a:pt x="9531" y="4339"/>
                      <a:pt x="9982" y="3852"/>
                    </a:cubicBezTo>
                    <a:cubicBezTo>
                      <a:pt x="9982" y="3852"/>
                      <a:pt x="10140" y="4991"/>
                      <a:pt x="12156" y="4991"/>
                    </a:cubicBezTo>
                    <a:cubicBezTo>
                      <a:pt x="12162" y="4991"/>
                      <a:pt x="12167" y="4991"/>
                      <a:pt x="12173" y="4991"/>
                    </a:cubicBezTo>
                    <a:cubicBezTo>
                      <a:pt x="14290" y="4988"/>
                      <a:pt x="14209" y="3923"/>
                      <a:pt x="14209" y="3922"/>
                    </a:cubicBezTo>
                    <a:lnTo>
                      <a:pt x="14209" y="3922"/>
                    </a:lnTo>
                    <a:cubicBezTo>
                      <a:pt x="14209" y="3923"/>
                      <a:pt x="14431" y="4925"/>
                      <a:pt x="15705" y="4925"/>
                    </a:cubicBezTo>
                    <a:cubicBezTo>
                      <a:pt x="15914" y="4925"/>
                      <a:pt x="16151" y="4898"/>
                      <a:pt x="16420" y="4835"/>
                    </a:cubicBezTo>
                    <a:cubicBezTo>
                      <a:pt x="17374" y="4612"/>
                      <a:pt x="17482" y="3568"/>
                      <a:pt x="17482" y="3568"/>
                    </a:cubicBezTo>
                    <a:cubicBezTo>
                      <a:pt x="17482" y="3568"/>
                      <a:pt x="17908" y="3867"/>
                      <a:pt x="18599" y="3867"/>
                    </a:cubicBezTo>
                    <a:cubicBezTo>
                      <a:pt x="18796" y="3867"/>
                      <a:pt x="19014" y="3843"/>
                      <a:pt x="19250" y="3780"/>
                    </a:cubicBezTo>
                    <a:cubicBezTo>
                      <a:pt x="20315" y="3496"/>
                      <a:pt x="19811" y="1772"/>
                      <a:pt x="19811" y="1772"/>
                    </a:cubicBezTo>
                    <a:cubicBezTo>
                      <a:pt x="19162" y="1716"/>
                      <a:pt x="18408" y="1694"/>
                      <a:pt x="17534" y="1694"/>
                    </a:cubicBezTo>
                    <a:cubicBezTo>
                      <a:pt x="16100" y="1694"/>
                      <a:pt x="14345" y="1753"/>
                      <a:pt x="12204" y="1816"/>
                    </a:cubicBezTo>
                    <a:cubicBezTo>
                      <a:pt x="11721" y="1830"/>
                      <a:pt x="11255" y="1837"/>
                      <a:pt x="10805" y="1837"/>
                    </a:cubicBezTo>
                    <a:cubicBezTo>
                      <a:pt x="5536" y="1837"/>
                      <a:pt x="2433" y="910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9"/>
              <p:cNvSpPr/>
              <p:nvPr/>
            </p:nvSpPr>
            <p:spPr>
              <a:xfrm>
                <a:off x="7284727" y="4090073"/>
                <a:ext cx="307769" cy="114475"/>
              </a:xfrm>
              <a:custGeom>
                <a:avLst/>
                <a:gdLst/>
                <a:ahLst/>
                <a:cxnLst/>
                <a:rect l="l" t="t" r="r" b="b"/>
                <a:pathLst>
                  <a:path w="12136" h="4514" extrusionOk="0">
                    <a:moveTo>
                      <a:pt x="8395" y="1"/>
                    </a:moveTo>
                    <a:cubicBezTo>
                      <a:pt x="6077" y="1"/>
                      <a:pt x="5664" y="1768"/>
                      <a:pt x="5664" y="1768"/>
                    </a:cubicBezTo>
                    <a:cubicBezTo>
                      <a:pt x="5664" y="1768"/>
                      <a:pt x="5270" y="22"/>
                      <a:pt x="3175" y="22"/>
                    </a:cubicBezTo>
                    <a:cubicBezTo>
                      <a:pt x="3006" y="22"/>
                      <a:pt x="2826" y="33"/>
                      <a:pt x="2635" y="57"/>
                    </a:cubicBezTo>
                    <a:cubicBezTo>
                      <a:pt x="886" y="281"/>
                      <a:pt x="237" y="1785"/>
                      <a:pt x="1" y="2725"/>
                    </a:cubicBezTo>
                    <a:cubicBezTo>
                      <a:pt x="3716" y="4009"/>
                      <a:pt x="7087" y="4500"/>
                      <a:pt x="10056" y="4513"/>
                    </a:cubicBezTo>
                    <a:cubicBezTo>
                      <a:pt x="10800" y="4304"/>
                      <a:pt x="11493" y="4087"/>
                      <a:pt x="12135" y="3858"/>
                    </a:cubicBezTo>
                    <a:cubicBezTo>
                      <a:pt x="11976" y="1869"/>
                      <a:pt x="10786" y="189"/>
                      <a:pt x="8825" y="20"/>
                    </a:cubicBezTo>
                    <a:cubicBezTo>
                      <a:pt x="8675" y="7"/>
                      <a:pt x="8532" y="1"/>
                      <a:pt x="8395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9"/>
              <p:cNvSpPr/>
              <p:nvPr/>
            </p:nvSpPr>
            <p:spPr>
              <a:xfrm>
                <a:off x="7969854" y="3366647"/>
                <a:ext cx="28784" cy="9999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943" extrusionOk="0">
                    <a:moveTo>
                      <a:pt x="171" y="1"/>
                    </a:moveTo>
                    <a:cubicBezTo>
                      <a:pt x="85" y="1"/>
                      <a:pt x="1" y="56"/>
                      <a:pt x="39" y="145"/>
                    </a:cubicBezTo>
                    <a:cubicBezTo>
                      <a:pt x="560" y="1346"/>
                      <a:pt x="702" y="2556"/>
                      <a:pt x="722" y="3851"/>
                    </a:cubicBezTo>
                    <a:cubicBezTo>
                      <a:pt x="724" y="3913"/>
                      <a:pt x="772" y="3942"/>
                      <a:pt x="823" y="3942"/>
                    </a:cubicBezTo>
                    <a:cubicBezTo>
                      <a:pt x="875" y="3942"/>
                      <a:pt x="930" y="3911"/>
                      <a:pt x="939" y="3851"/>
                    </a:cubicBezTo>
                    <a:cubicBezTo>
                      <a:pt x="1134" y="2563"/>
                      <a:pt x="841" y="1261"/>
                      <a:pt x="313" y="81"/>
                    </a:cubicBezTo>
                    <a:cubicBezTo>
                      <a:pt x="289" y="26"/>
                      <a:pt x="229" y="1"/>
                      <a:pt x="171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9"/>
              <p:cNvSpPr/>
              <p:nvPr/>
            </p:nvSpPr>
            <p:spPr>
              <a:xfrm>
                <a:off x="7943100" y="3341693"/>
                <a:ext cx="34591" cy="781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81" extrusionOk="0">
                    <a:moveTo>
                      <a:pt x="184" y="0"/>
                    </a:moveTo>
                    <a:cubicBezTo>
                      <a:pt x="92" y="0"/>
                      <a:pt x="1" y="60"/>
                      <a:pt x="39" y="159"/>
                    </a:cubicBezTo>
                    <a:cubicBezTo>
                      <a:pt x="398" y="1126"/>
                      <a:pt x="725" y="2106"/>
                      <a:pt x="1182" y="3029"/>
                    </a:cubicBezTo>
                    <a:cubicBezTo>
                      <a:pt x="1198" y="3064"/>
                      <a:pt x="1236" y="3081"/>
                      <a:pt x="1271" y="3081"/>
                    </a:cubicBezTo>
                    <a:cubicBezTo>
                      <a:pt x="1319" y="3081"/>
                      <a:pt x="1363" y="3051"/>
                      <a:pt x="1348" y="2993"/>
                    </a:cubicBezTo>
                    <a:cubicBezTo>
                      <a:pt x="1091" y="1998"/>
                      <a:pt x="692" y="1048"/>
                      <a:pt x="334" y="92"/>
                    </a:cubicBezTo>
                    <a:cubicBezTo>
                      <a:pt x="310" y="28"/>
                      <a:pt x="247" y="0"/>
                      <a:pt x="184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9"/>
              <p:cNvSpPr/>
              <p:nvPr/>
            </p:nvSpPr>
            <p:spPr>
              <a:xfrm>
                <a:off x="7701707" y="3209876"/>
                <a:ext cx="104331" cy="46941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1851" extrusionOk="0">
                    <a:moveTo>
                      <a:pt x="151" y="0"/>
                    </a:moveTo>
                    <a:cubicBezTo>
                      <a:pt x="0" y="0"/>
                      <a:pt x="9" y="211"/>
                      <a:pt x="169" y="228"/>
                    </a:cubicBezTo>
                    <a:cubicBezTo>
                      <a:pt x="1610" y="393"/>
                      <a:pt x="2705" y="1009"/>
                      <a:pt x="3871" y="1827"/>
                    </a:cubicBezTo>
                    <a:cubicBezTo>
                      <a:pt x="3895" y="1843"/>
                      <a:pt x="3921" y="1850"/>
                      <a:pt x="3948" y="1850"/>
                    </a:cubicBezTo>
                    <a:cubicBezTo>
                      <a:pt x="4035" y="1850"/>
                      <a:pt x="4114" y="1771"/>
                      <a:pt x="4033" y="1688"/>
                    </a:cubicBezTo>
                    <a:cubicBezTo>
                      <a:pt x="3053" y="654"/>
                      <a:pt x="1555" y="146"/>
                      <a:pt x="169" y="1"/>
                    </a:cubicBezTo>
                    <a:cubicBezTo>
                      <a:pt x="163" y="1"/>
                      <a:pt x="157" y="0"/>
                      <a:pt x="151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9"/>
              <p:cNvSpPr/>
              <p:nvPr/>
            </p:nvSpPr>
            <p:spPr>
              <a:xfrm>
                <a:off x="7719230" y="3227957"/>
                <a:ext cx="80645" cy="5102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012" extrusionOk="0">
                    <a:moveTo>
                      <a:pt x="238" y="1"/>
                    </a:moveTo>
                    <a:cubicBezTo>
                      <a:pt x="108" y="1"/>
                      <a:pt x="0" y="165"/>
                      <a:pt x="154" y="235"/>
                    </a:cubicBezTo>
                    <a:cubicBezTo>
                      <a:pt x="1182" y="702"/>
                      <a:pt x="2017" y="1364"/>
                      <a:pt x="2943" y="1993"/>
                    </a:cubicBezTo>
                    <a:cubicBezTo>
                      <a:pt x="2961" y="2005"/>
                      <a:pt x="2986" y="2011"/>
                      <a:pt x="3012" y="2011"/>
                    </a:cubicBezTo>
                    <a:cubicBezTo>
                      <a:pt x="3090" y="2011"/>
                      <a:pt x="3180" y="1958"/>
                      <a:pt x="3116" y="1882"/>
                    </a:cubicBezTo>
                    <a:cubicBezTo>
                      <a:pt x="2389" y="1047"/>
                      <a:pt x="1300" y="462"/>
                      <a:pt x="303" y="15"/>
                    </a:cubicBezTo>
                    <a:cubicBezTo>
                      <a:pt x="281" y="5"/>
                      <a:pt x="259" y="1"/>
                      <a:pt x="238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9"/>
              <p:cNvSpPr/>
              <p:nvPr/>
            </p:nvSpPr>
            <p:spPr>
              <a:xfrm>
                <a:off x="7467237" y="3095125"/>
                <a:ext cx="42250" cy="83612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3297" extrusionOk="0">
                    <a:moveTo>
                      <a:pt x="207" y="0"/>
                    </a:moveTo>
                    <a:cubicBezTo>
                      <a:pt x="105" y="0"/>
                      <a:pt x="0" y="86"/>
                      <a:pt x="69" y="191"/>
                    </a:cubicBezTo>
                    <a:cubicBezTo>
                      <a:pt x="384" y="689"/>
                      <a:pt x="661" y="1202"/>
                      <a:pt x="891" y="1744"/>
                    </a:cubicBezTo>
                    <a:cubicBezTo>
                      <a:pt x="1098" y="2230"/>
                      <a:pt x="1219" y="2755"/>
                      <a:pt x="1443" y="3231"/>
                    </a:cubicBezTo>
                    <a:cubicBezTo>
                      <a:pt x="1462" y="3272"/>
                      <a:pt x="1516" y="3296"/>
                      <a:pt x="1565" y="3296"/>
                    </a:cubicBezTo>
                    <a:cubicBezTo>
                      <a:pt x="1618" y="3296"/>
                      <a:pt x="1665" y="3269"/>
                      <a:pt x="1662" y="3204"/>
                    </a:cubicBezTo>
                    <a:cubicBezTo>
                      <a:pt x="1588" y="2112"/>
                      <a:pt x="911" y="962"/>
                      <a:pt x="330" y="63"/>
                    </a:cubicBezTo>
                    <a:cubicBezTo>
                      <a:pt x="302" y="19"/>
                      <a:pt x="255" y="0"/>
                      <a:pt x="207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9"/>
              <p:cNvSpPr/>
              <p:nvPr/>
            </p:nvSpPr>
            <p:spPr>
              <a:xfrm>
                <a:off x="7453670" y="3130298"/>
                <a:ext cx="38750" cy="79149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121" extrusionOk="0">
                    <a:moveTo>
                      <a:pt x="216" y="1"/>
                    </a:moveTo>
                    <a:cubicBezTo>
                      <a:pt x="109" y="1"/>
                      <a:pt x="1" y="87"/>
                      <a:pt x="80" y="187"/>
                    </a:cubicBezTo>
                    <a:cubicBezTo>
                      <a:pt x="760" y="1073"/>
                      <a:pt x="970" y="1983"/>
                      <a:pt x="1213" y="3041"/>
                    </a:cubicBezTo>
                    <a:cubicBezTo>
                      <a:pt x="1226" y="3096"/>
                      <a:pt x="1276" y="3121"/>
                      <a:pt x="1328" y="3121"/>
                    </a:cubicBezTo>
                    <a:cubicBezTo>
                      <a:pt x="1393" y="3121"/>
                      <a:pt x="1463" y="3081"/>
                      <a:pt x="1466" y="3011"/>
                    </a:cubicBezTo>
                    <a:cubicBezTo>
                      <a:pt x="1527" y="1962"/>
                      <a:pt x="973" y="864"/>
                      <a:pt x="344" y="59"/>
                    </a:cubicBezTo>
                    <a:cubicBezTo>
                      <a:pt x="313" y="18"/>
                      <a:pt x="264" y="1"/>
                      <a:pt x="216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9"/>
              <p:cNvSpPr/>
              <p:nvPr/>
            </p:nvSpPr>
            <p:spPr>
              <a:xfrm>
                <a:off x="7483568" y="3931425"/>
                <a:ext cx="197326" cy="81913"/>
              </a:xfrm>
              <a:custGeom>
                <a:avLst/>
                <a:gdLst/>
                <a:ahLst/>
                <a:cxnLst/>
                <a:rect l="l" t="t" r="r" b="b"/>
                <a:pathLst>
                  <a:path w="7781" h="3230" extrusionOk="0">
                    <a:moveTo>
                      <a:pt x="4978" y="0"/>
                    </a:moveTo>
                    <a:cubicBezTo>
                      <a:pt x="3622" y="0"/>
                      <a:pt x="1982" y="51"/>
                      <a:pt x="0" y="112"/>
                    </a:cubicBezTo>
                    <a:cubicBezTo>
                      <a:pt x="226" y="1089"/>
                      <a:pt x="579" y="2097"/>
                      <a:pt x="1119" y="3010"/>
                    </a:cubicBezTo>
                    <a:cubicBezTo>
                      <a:pt x="1711" y="2695"/>
                      <a:pt x="1674" y="2229"/>
                      <a:pt x="1674" y="2228"/>
                    </a:cubicBezTo>
                    <a:lnTo>
                      <a:pt x="1674" y="2228"/>
                    </a:lnTo>
                    <a:cubicBezTo>
                      <a:pt x="1674" y="2229"/>
                      <a:pt x="1897" y="3230"/>
                      <a:pt x="3168" y="3230"/>
                    </a:cubicBezTo>
                    <a:cubicBezTo>
                      <a:pt x="3378" y="3230"/>
                      <a:pt x="3614" y="3202"/>
                      <a:pt x="3885" y="3141"/>
                    </a:cubicBezTo>
                    <a:cubicBezTo>
                      <a:pt x="4839" y="2918"/>
                      <a:pt x="4947" y="1874"/>
                      <a:pt x="4947" y="1874"/>
                    </a:cubicBezTo>
                    <a:cubicBezTo>
                      <a:pt x="4947" y="1874"/>
                      <a:pt x="5373" y="2175"/>
                      <a:pt x="6063" y="2175"/>
                    </a:cubicBezTo>
                    <a:cubicBezTo>
                      <a:pt x="6262" y="2175"/>
                      <a:pt x="6479" y="2147"/>
                      <a:pt x="6715" y="2086"/>
                    </a:cubicBezTo>
                    <a:cubicBezTo>
                      <a:pt x="7780" y="1802"/>
                      <a:pt x="7276" y="78"/>
                      <a:pt x="7276" y="78"/>
                    </a:cubicBezTo>
                    <a:cubicBezTo>
                      <a:pt x="6621" y="20"/>
                      <a:pt x="5860" y="0"/>
                      <a:pt x="4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9"/>
              <p:cNvSpPr/>
              <p:nvPr/>
            </p:nvSpPr>
            <p:spPr>
              <a:xfrm>
                <a:off x="7409900" y="3752386"/>
                <a:ext cx="57415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1299" extrusionOk="0">
                    <a:moveTo>
                      <a:pt x="143" y="0"/>
                    </a:moveTo>
                    <a:lnTo>
                      <a:pt x="1" y="1005"/>
                    </a:lnTo>
                    <a:lnTo>
                      <a:pt x="2121" y="1299"/>
                    </a:lnTo>
                    <a:lnTo>
                      <a:pt x="2263" y="29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9"/>
              <p:cNvSpPr/>
              <p:nvPr/>
            </p:nvSpPr>
            <p:spPr>
              <a:xfrm>
                <a:off x="7348531" y="3824079"/>
                <a:ext cx="83967" cy="104103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105" extrusionOk="0">
                    <a:moveTo>
                      <a:pt x="3310" y="0"/>
                    </a:moveTo>
                    <a:lnTo>
                      <a:pt x="2931" y="995"/>
                    </a:lnTo>
                    <a:cubicBezTo>
                      <a:pt x="2931" y="995"/>
                      <a:pt x="1903" y="477"/>
                      <a:pt x="1154" y="477"/>
                    </a:cubicBezTo>
                    <a:cubicBezTo>
                      <a:pt x="956" y="477"/>
                      <a:pt x="777" y="514"/>
                      <a:pt x="642" y="606"/>
                    </a:cubicBezTo>
                    <a:cubicBezTo>
                      <a:pt x="0" y="1042"/>
                      <a:pt x="2258" y="4105"/>
                      <a:pt x="2258" y="4105"/>
                    </a:cubicBez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9"/>
              <p:cNvSpPr/>
              <p:nvPr/>
            </p:nvSpPr>
            <p:spPr>
              <a:xfrm>
                <a:off x="7320813" y="4188010"/>
                <a:ext cx="879282" cy="330923"/>
              </a:xfrm>
              <a:custGeom>
                <a:avLst/>
                <a:gdLst/>
                <a:ahLst/>
                <a:cxnLst/>
                <a:rect l="l" t="t" r="r" b="b"/>
                <a:pathLst>
                  <a:path w="34672" h="13049" extrusionOk="0">
                    <a:moveTo>
                      <a:pt x="29732" y="1"/>
                    </a:moveTo>
                    <a:cubicBezTo>
                      <a:pt x="29710" y="1"/>
                      <a:pt x="29687" y="3"/>
                      <a:pt x="29663" y="9"/>
                    </a:cubicBezTo>
                    <a:cubicBezTo>
                      <a:pt x="28974" y="181"/>
                      <a:pt x="29451" y="2251"/>
                      <a:pt x="27145" y="2785"/>
                    </a:cubicBezTo>
                    <a:cubicBezTo>
                      <a:pt x="25146" y="3252"/>
                      <a:pt x="20477" y="3759"/>
                      <a:pt x="16770" y="3759"/>
                    </a:cubicBezTo>
                    <a:cubicBezTo>
                      <a:pt x="16206" y="3759"/>
                      <a:pt x="15665" y="3747"/>
                      <a:pt x="15158" y="3722"/>
                    </a:cubicBezTo>
                    <a:cubicBezTo>
                      <a:pt x="11608" y="3541"/>
                      <a:pt x="7251" y="1394"/>
                      <a:pt x="4271" y="1394"/>
                    </a:cubicBezTo>
                    <a:cubicBezTo>
                      <a:pt x="3170" y="1394"/>
                      <a:pt x="2256" y="1687"/>
                      <a:pt x="1641" y="2480"/>
                    </a:cubicBezTo>
                    <a:cubicBezTo>
                      <a:pt x="0" y="4594"/>
                      <a:pt x="2267" y="13049"/>
                      <a:pt x="12348" y="13049"/>
                    </a:cubicBezTo>
                    <a:cubicBezTo>
                      <a:pt x="13280" y="13049"/>
                      <a:pt x="14279" y="12976"/>
                      <a:pt x="15347" y="12820"/>
                    </a:cubicBezTo>
                    <a:cubicBezTo>
                      <a:pt x="27980" y="10977"/>
                      <a:pt x="34181" y="4009"/>
                      <a:pt x="34485" y="3397"/>
                    </a:cubicBezTo>
                    <a:cubicBezTo>
                      <a:pt x="34597" y="3175"/>
                      <a:pt x="34466" y="3104"/>
                      <a:pt x="34255" y="3104"/>
                    </a:cubicBezTo>
                    <a:cubicBezTo>
                      <a:pt x="33883" y="3104"/>
                      <a:pt x="33261" y="3323"/>
                      <a:pt x="33261" y="3323"/>
                    </a:cubicBezTo>
                    <a:cubicBezTo>
                      <a:pt x="33261" y="3323"/>
                      <a:pt x="34671" y="1791"/>
                      <a:pt x="34080" y="1639"/>
                    </a:cubicBezTo>
                    <a:cubicBezTo>
                      <a:pt x="34034" y="1627"/>
                      <a:pt x="33984" y="1621"/>
                      <a:pt x="33931" y="1621"/>
                    </a:cubicBezTo>
                    <a:cubicBezTo>
                      <a:pt x="33308" y="1621"/>
                      <a:pt x="32267" y="2403"/>
                      <a:pt x="32267" y="2403"/>
                    </a:cubicBezTo>
                    <a:cubicBezTo>
                      <a:pt x="32267" y="2403"/>
                      <a:pt x="32956" y="665"/>
                      <a:pt x="32419" y="654"/>
                    </a:cubicBezTo>
                    <a:cubicBezTo>
                      <a:pt x="32417" y="654"/>
                      <a:pt x="32416" y="654"/>
                      <a:pt x="32414" y="654"/>
                    </a:cubicBezTo>
                    <a:cubicBezTo>
                      <a:pt x="32104" y="654"/>
                      <a:pt x="31480" y="1181"/>
                      <a:pt x="30999" y="1636"/>
                    </a:cubicBezTo>
                    <a:cubicBezTo>
                      <a:pt x="30917" y="1713"/>
                      <a:pt x="30817" y="1748"/>
                      <a:pt x="30719" y="1748"/>
                    </a:cubicBezTo>
                    <a:cubicBezTo>
                      <a:pt x="30522" y="1748"/>
                      <a:pt x="30331" y="1606"/>
                      <a:pt x="30306" y="1378"/>
                    </a:cubicBezTo>
                    <a:cubicBezTo>
                      <a:pt x="30239" y="742"/>
                      <a:pt x="30085" y="1"/>
                      <a:pt x="29732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9"/>
              <p:cNvSpPr/>
              <p:nvPr/>
            </p:nvSpPr>
            <p:spPr>
              <a:xfrm>
                <a:off x="7671834" y="4434427"/>
                <a:ext cx="201029" cy="82826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3266" extrusionOk="0">
                    <a:moveTo>
                      <a:pt x="4223" y="0"/>
                    </a:moveTo>
                    <a:cubicBezTo>
                      <a:pt x="3948" y="0"/>
                      <a:pt x="3662" y="24"/>
                      <a:pt x="3365" y="74"/>
                    </a:cubicBezTo>
                    <a:cubicBezTo>
                      <a:pt x="937" y="486"/>
                      <a:pt x="214" y="2146"/>
                      <a:pt x="1" y="3265"/>
                    </a:cubicBezTo>
                    <a:cubicBezTo>
                      <a:pt x="488" y="3228"/>
                      <a:pt x="989" y="3181"/>
                      <a:pt x="1505" y="3103"/>
                    </a:cubicBezTo>
                    <a:cubicBezTo>
                      <a:pt x="3873" y="2758"/>
                      <a:pt x="6009" y="2234"/>
                      <a:pt x="7927" y="1605"/>
                    </a:cubicBezTo>
                    <a:cubicBezTo>
                      <a:pt x="7096" y="813"/>
                      <a:pt x="5852" y="0"/>
                      <a:pt x="422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9"/>
              <p:cNvSpPr/>
              <p:nvPr/>
            </p:nvSpPr>
            <p:spPr>
              <a:xfrm>
                <a:off x="7325457" y="4214721"/>
                <a:ext cx="277159" cy="253519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9318" extrusionOk="0">
                    <a:moveTo>
                      <a:pt x="3716" y="1"/>
                    </a:moveTo>
                    <a:cubicBezTo>
                      <a:pt x="2615" y="1"/>
                      <a:pt x="1702" y="294"/>
                      <a:pt x="1086" y="1087"/>
                    </a:cubicBezTo>
                    <a:cubicBezTo>
                      <a:pt x="0" y="2484"/>
                      <a:pt x="629" y="6653"/>
                      <a:pt x="4092" y="9317"/>
                    </a:cubicBezTo>
                    <a:lnTo>
                      <a:pt x="10184" y="1457"/>
                    </a:lnTo>
                    <a:cubicBezTo>
                      <a:pt x="7846" y="794"/>
                      <a:pt x="5527" y="1"/>
                      <a:pt x="3716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9"/>
              <p:cNvSpPr/>
              <p:nvPr/>
            </p:nvSpPr>
            <p:spPr>
              <a:xfrm>
                <a:off x="7976955" y="3929827"/>
                <a:ext cx="177748" cy="107958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4257" extrusionOk="0">
                    <a:moveTo>
                      <a:pt x="3617" y="0"/>
                    </a:moveTo>
                    <a:cubicBezTo>
                      <a:pt x="2052" y="0"/>
                      <a:pt x="623" y="1061"/>
                      <a:pt x="91" y="2589"/>
                    </a:cubicBezTo>
                    <a:cubicBezTo>
                      <a:pt x="63" y="2664"/>
                      <a:pt x="101" y="2714"/>
                      <a:pt x="158" y="2738"/>
                    </a:cubicBezTo>
                    <a:cubicBezTo>
                      <a:pt x="81" y="2818"/>
                      <a:pt x="177" y="2935"/>
                      <a:pt x="290" y="2935"/>
                    </a:cubicBezTo>
                    <a:cubicBezTo>
                      <a:pt x="310" y="2935"/>
                      <a:pt x="331" y="2932"/>
                      <a:pt x="351" y="2924"/>
                    </a:cubicBezTo>
                    <a:cubicBezTo>
                      <a:pt x="573" y="2835"/>
                      <a:pt x="838" y="2736"/>
                      <a:pt x="1093" y="2736"/>
                    </a:cubicBezTo>
                    <a:cubicBezTo>
                      <a:pt x="1176" y="2736"/>
                      <a:pt x="1259" y="2747"/>
                      <a:pt x="1338" y="2772"/>
                    </a:cubicBezTo>
                    <a:cubicBezTo>
                      <a:pt x="1581" y="2846"/>
                      <a:pt x="1818" y="3083"/>
                      <a:pt x="1761" y="3357"/>
                    </a:cubicBezTo>
                    <a:cubicBezTo>
                      <a:pt x="1706" y="3630"/>
                      <a:pt x="1355" y="3786"/>
                      <a:pt x="1108" y="3847"/>
                    </a:cubicBezTo>
                    <a:cubicBezTo>
                      <a:pt x="1030" y="3865"/>
                      <a:pt x="956" y="3873"/>
                      <a:pt x="885" y="3873"/>
                    </a:cubicBezTo>
                    <a:cubicBezTo>
                      <a:pt x="682" y="3873"/>
                      <a:pt x="498" y="3813"/>
                      <a:pt x="280" y="3772"/>
                    </a:cubicBezTo>
                    <a:cubicBezTo>
                      <a:pt x="273" y="3771"/>
                      <a:pt x="265" y="3771"/>
                      <a:pt x="257" y="3771"/>
                    </a:cubicBezTo>
                    <a:cubicBezTo>
                      <a:pt x="156" y="3771"/>
                      <a:pt x="0" y="3869"/>
                      <a:pt x="97" y="3975"/>
                    </a:cubicBezTo>
                    <a:cubicBezTo>
                      <a:pt x="271" y="4168"/>
                      <a:pt x="553" y="4256"/>
                      <a:pt x="855" y="4256"/>
                    </a:cubicBezTo>
                    <a:cubicBezTo>
                      <a:pt x="1446" y="4256"/>
                      <a:pt x="2111" y="3920"/>
                      <a:pt x="2180" y="3380"/>
                    </a:cubicBezTo>
                    <a:cubicBezTo>
                      <a:pt x="2231" y="2984"/>
                      <a:pt x="1923" y="2630"/>
                      <a:pt x="1575" y="2491"/>
                    </a:cubicBezTo>
                    <a:cubicBezTo>
                      <a:pt x="1446" y="2440"/>
                      <a:pt x="1315" y="2419"/>
                      <a:pt x="1183" y="2419"/>
                    </a:cubicBezTo>
                    <a:cubicBezTo>
                      <a:pt x="929" y="2419"/>
                      <a:pt x="674" y="2499"/>
                      <a:pt x="436" y="2599"/>
                    </a:cubicBezTo>
                    <a:cubicBezTo>
                      <a:pt x="1014" y="1322"/>
                      <a:pt x="2201" y="431"/>
                      <a:pt x="3630" y="431"/>
                    </a:cubicBezTo>
                    <a:cubicBezTo>
                      <a:pt x="3662" y="431"/>
                      <a:pt x="3694" y="431"/>
                      <a:pt x="3725" y="432"/>
                    </a:cubicBezTo>
                    <a:cubicBezTo>
                      <a:pt x="4050" y="442"/>
                      <a:pt x="4648" y="506"/>
                      <a:pt x="4916" y="712"/>
                    </a:cubicBezTo>
                    <a:cubicBezTo>
                      <a:pt x="5470" y="1146"/>
                      <a:pt x="5517" y="1633"/>
                      <a:pt x="5183" y="2204"/>
                    </a:cubicBezTo>
                    <a:cubicBezTo>
                      <a:pt x="4865" y="2755"/>
                      <a:pt x="4287" y="3171"/>
                      <a:pt x="3844" y="3624"/>
                    </a:cubicBezTo>
                    <a:cubicBezTo>
                      <a:pt x="3728" y="3745"/>
                      <a:pt x="3844" y="3903"/>
                      <a:pt x="3981" y="3903"/>
                    </a:cubicBezTo>
                    <a:cubicBezTo>
                      <a:pt x="4012" y="3903"/>
                      <a:pt x="4043" y="3895"/>
                      <a:pt x="4074" y="3877"/>
                    </a:cubicBezTo>
                    <a:cubicBezTo>
                      <a:pt x="5375" y="3076"/>
                      <a:pt x="7009" y="1004"/>
                      <a:pt x="4814" y="212"/>
                    </a:cubicBezTo>
                    <a:cubicBezTo>
                      <a:pt x="4415" y="68"/>
                      <a:pt x="4011" y="0"/>
                      <a:pt x="3617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9"/>
              <p:cNvSpPr/>
              <p:nvPr/>
            </p:nvSpPr>
            <p:spPr>
              <a:xfrm>
                <a:off x="7497642" y="4114367"/>
                <a:ext cx="59393" cy="31801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254" extrusionOk="0">
                    <a:moveTo>
                      <a:pt x="177" y="1"/>
                    </a:moveTo>
                    <a:cubicBezTo>
                      <a:pt x="152" y="1"/>
                      <a:pt x="126" y="1"/>
                      <a:pt x="101" y="2"/>
                    </a:cubicBezTo>
                    <a:cubicBezTo>
                      <a:pt x="0" y="5"/>
                      <a:pt x="0" y="134"/>
                      <a:pt x="101" y="137"/>
                    </a:cubicBezTo>
                    <a:cubicBezTo>
                      <a:pt x="980" y="164"/>
                      <a:pt x="1575" y="621"/>
                      <a:pt x="2157" y="1225"/>
                    </a:cubicBezTo>
                    <a:cubicBezTo>
                      <a:pt x="2175" y="1245"/>
                      <a:pt x="2198" y="1253"/>
                      <a:pt x="2221" y="1253"/>
                    </a:cubicBezTo>
                    <a:cubicBezTo>
                      <a:pt x="2282" y="1253"/>
                      <a:pt x="2341" y="1194"/>
                      <a:pt x="2309" y="1128"/>
                    </a:cubicBezTo>
                    <a:cubicBezTo>
                      <a:pt x="1932" y="367"/>
                      <a:pt x="986" y="1"/>
                      <a:pt x="177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9"/>
              <p:cNvSpPr/>
              <p:nvPr/>
            </p:nvSpPr>
            <p:spPr>
              <a:xfrm>
                <a:off x="7388497" y="4338746"/>
                <a:ext cx="42630" cy="68218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2690" extrusionOk="0">
                    <a:moveTo>
                      <a:pt x="133" y="1"/>
                    </a:moveTo>
                    <a:cubicBezTo>
                      <a:pt x="70" y="1"/>
                      <a:pt x="1" y="46"/>
                      <a:pt x="13" y="121"/>
                    </a:cubicBezTo>
                    <a:cubicBezTo>
                      <a:pt x="169" y="1051"/>
                      <a:pt x="625" y="2115"/>
                      <a:pt x="1427" y="2670"/>
                    </a:cubicBezTo>
                    <a:cubicBezTo>
                      <a:pt x="1446" y="2683"/>
                      <a:pt x="1472" y="2689"/>
                      <a:pt x="1500" y="2689"/>
                    </a:cubicBezTo>
                    <a:cubicBezTo>
                      <a:pt x="1584" y="2689"/>
                      <a:pt x="1680" y="2632"/>
                      <a:pt x="1609" y="2549"/>
                    </a:cubicBezTo>
                    <a:cubicBezTo>
                      <a:pt x="966" y="1767"/>
                      <a:pt x="429" y="1094"/>
                      <a:pt x="226" y="70"/>
                    </a:cubicBezTo>
                    <a:cubicBezTo>
                      <a:pt x="217" y="22"/>
                      <a:pt x="176" y="1"/>
                      <a:pt x="13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B833A"/>
                  </a:solidFill>
                </a:endParaRPr>
              </a:p>
            </p:txBody>
          </p:sp>
          <p:sp>
            <p:nvSpPr>
              <p:cNvPr id="610" name="Google Shape;610;p29"/>
              <p:cNvSpPr/>
              <p:nvPr/>
            </p:nvSpPr>
            <p:spPr>
              <a:xfrm>
                <a:off x="7345336" y="4458442"/>
                <a:ext cx="216701" cy="10879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4290" extrusionOk="0">
                    <a:moveTo>
                      <a:pt x="200" y="1"/>
                    </a:moveTo>
                    <a:cubicBezTo>
                      <a:pt x="99" y="1"/>
                      <a:pt x="0" y="111"/>
                      <a:pt x="92" y="205"/>
                    </a:cubicBezTo>
                    <a:cubicBezTo>
                      <a:pt x="2233" y="2396"/>
                      <a:pt x="5235" y="4100"/>
                      <a:pt x="8342" y="4289"/>
                    </a:cubicBezTo>
                    <a:cubicBezTo>
                      <a:pt x="8346" y="4290"/>
                      <a:pt x="8349" y="4290"/>
                      <a:pt x="8353" y="4290"/>
                    </a:cubicBezTo>
                    <a:cubicBezTo>
                      <a:pt x="8503" y="4290"/>
                      <a:pt x="8545" y="4073"/>
                      <a:pt x="8383" y="4043"/>
                    </a:cubicBezTo>
                    <a:cubicBezTo>
                      <a:pt x="5262" y="3420"/>
                      <a:pt x="2574" y="2329"/>
                      <a:pt x="292" y="40"/>
                    </a:cubicBezTo>
                    <a:cubicBezTo>
                      <a:pt x="265" y="12"/>
                      <a:pt x="233" y="1"/>
                      <a:pt x="20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DB833A"/>
                  </a:solidFill>
                </a:endParaRPr>
              </a:p>
            </p:txBody>
          </p:sp>
          <p:sp>
            <p:nvSpPr>
              <p:cNvPr id="611" name="Google Shape;611;p29"/>
              <p:cNvSpPr/>
              <p:nvPr/>
            </p:nvSpPr>
            <p:spPr>
              <a:xfrm>
                <a:off x="7183715" y="3712930"/>
                <a:ext cx="178615" cy="92329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9"/>
              <p:cNvSpPr/>
              <p:nvPr/>
            </p:nvSpPr>
            <p:spPr>
              <a:xfrm>
                <a:off x="7551395" y="3781381"/>
                <a:ext cx="186334" cy="111776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9"/>
              <p:cNvSpPr/>
              <p:nvPr/>
            </p:nvSpPr>
            <p:spPr>
              <a:xfrm rot="-1799961">
                <a:off x="7356151" y="3825112"/>
                <a:ext cx="114048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9"/>
              <p:cNvSpPr/>
              <p:nvPr/>
            </p:nvSpPr>
            <p:spPr>
              <a:xfrm rot="568351" flipH="1">
                <a:off x="7217559" y="3598783"/>
                <a:ext cx="110928" cy="5931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9"/>
              <p:cNvSpPr/>
              <p:nvPr/>
            </p:nvSpPr>
            <p:spPr>
              <a:xfrm flipH="1">
                <a:off x="7634619" y="3690819"/>
                <a:ext cx="171505" cy="6857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9"/>
              <p:cNvSpPr/>
              <p:nvPr/>
            </p:nvSpPr>
            <p:spPr>
              <a:xfrm>
                <a:off x="6985800" y="3458000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9"/>
              <p:cNvSpPr/>
              <p:nvPr/>
            </p:nvSpPr>
            <p:spPr>
              <a:xfrm>
                <a:off x="7467700" y="3545125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18" name="Google Shape;618;p29"/>
              <p:cNvCxnSpPr/>
              <p:nvPr/>
            </p:nvCxnSpPr>
            <p:spPr>
              <a:xfrm>
                <a:off x="7893100" y="3869325"/>
                <a:ext cx="96000" cy="19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95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0"/>
          <p:cNvSpPr txBox="1">
            <a:spLocks noGrp="1"/>
          </p:cNvSpPr>
          <p:nvPr>
            <p:ph type="ctrTitle"/>
          </p:nvPr>
        </p:nvSpPr>
        <p:spPr>
          <a:xfrm>
            <a:off x="431129" y="421775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KG Miss Kindergarten" panose="02000000000000000000" pitchFamily="2" charset="77"/>
              </a:rPr>
              <a:t>Positive Behaviour for Learning</a:t>
            </a:r>
            <a:endParaRPr dirty="0">
              <a:latin typeface="KG Miss Kindergarten" panose="02000000000000000000" pitchFamily="2" charset="77"/>
            </a:endParaRPr>
          </a:p>
        </p:txBody>
      </p:sp>
      <p:sp>
        <p:nvSpPr>
          <p:cNvPr id="624" name="Google Shape;624;p30"/>
          <p:cNvSpPr txBox="1">
            <a:spLocks noGrp="1"/>
          </p:cNvSpPr>
          <p:nvPr>
            <p:ph type="subTitle" idx="1"/>
          </p:nvPr>
        </p:nvSpPr>
        <p:spPr>
          <a:xfrm flipH="1">
            <a:off x="4803149" y="1285952"/>
            <a:ext cx="4067139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KG Miss Kindergarten" panose="02000000000000000000" pitchFamily="2" charset="77"/>
              </a:rPr>
              <a:t>Classroom Expectations </a:t>
            </a:r>
            <a:endParaRPr dirty="0">
              <a:latin typeface="KG Miss Kindergarten" panose="02000000000000000000" pitchFamily="2" charset="77"/>
            </a:endParaRPr>
          </a:p>
        </p:txBody>
      </p:sp>
      <p:sp>
        <p:nvSpPr>
          <p:cNvPr id="625" name="Google Shape;625;p30"/>
          <p:cNvSpPr txBox="1">
            <a:spLocks noGrp="1"/>
          </p:cNvSpPr>
          <p:nvPr>
            <p:ph type="subTitle" idx="2"/>
          </p:nvPr>
        </p:nvSpPr>
        <p:spPr>
          <a:xfrm flipH="1">
            <a:off x="4803149" y="2272207"/>
            <a:ext cx="3929700" cy="25901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dirty="0">
                <a:solidFill>
                  <a:schemeClr val="tx1"/>
                </a:solidFill>
              </a:rPr>
              <a:t>NSW public schools are committed to providing safe, supportive and responsive learning environments for everyone. We teach and model the behaviours we value in our students.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latin typeface="KG Miss Kindergarten" panose="02000000000000000000" pitchFamily="2" charset="77"/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>
                <a:solidFill>
                  <a:schemeClr val="dk1"/>
                </a:solidFill>
                <a:latin typeface="KG Miss Kindergarten" panose="02000000000000000000" pitchFamily="2" charset="77"/>
                <a:ea typeface="Century Gothic"/>
                <a:cs typeface="Century Gothic"/>
                <a:sym typeface="Century Gothic"/>
              </a:rPr>
              <a:t>Every student begins on </a:t>
            </a:r>
            <a:r>
              <a:rPr lang="es" sz="1300" b="1" dirty="0">
                <a:solidFill>
                  <a:schemeClr val="dk1"/>
                </a:solidFill>
                <a:latin typeface="KG Miss Kindergarten" panose="02000000000000000000" pitchFamily="2" charset="77"/>
                <a:ea typeface="Century Gothic"/>
                <a:cs typeface="Century Gothic"/>
                <a:sym typeface="Century Gothic"/>
              </a:rPr>
              <a:t>‘READY TO LEARN’.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" sz="1300" b="1" dirty="0">
              <a:solidFill>
                <a:schemeClr val="dk1"/>
              </a:solidFill>
              <a:latin typeface="KG Miss Kindergarten" panose="02000000000000000000" pitchFamily="2" charset="77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b="1" dirty="0">
                <a:solidFill>
                  <a:srgbClr val="FF7C3E"/>
                </a:solidFill>
                <a:latin typeface="KG Miss Kindergarten" panose="02000000000000000000" pitchFamily="2" charset="77"/>
                <a:ea typeface="Century Gothic"/>
                <a:cs typeface="Century Gothic"/>
                <a:sym typeface="Century Gothic"/>
              </a:rPr>
              <a:t>Every day is a new day</a:t>
            </a:r>
            <a:r>
              <a:rPr lang="es" sz="1300" dirty="0">
                <a:solidFill>
                  <a:srgbClr val="FF7C3E"/>
                </a:solidFill>
                <a:latin typeface="KG Miss Kindergarten" panose="02000000000000000000" pitchFamily="2" charset="77"/>
                <a:ea typeface="Century Gothic"/>
                <a:cs typeface="Century Gothic"/>
                <a:sym typeface="Century Gothic"/>
              </a:rPr>
              <a:t>. </a:t>
            </a:r>
            <a:endParaRPr sz="2200" dirty="0">
              <a:solidFill>
                <a:srgbClr val="FF7C3E"/>
              </a:solidFill>
              <a:latin typeface="KG Miss Kindergarten" panose="02000000000000000000" pitchFamily="2" charset="77"/>
            </a:endParaRPr>
          </a:p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Google Shape;626;p30">
            <a:extLst>
              <a:ext uri="{FF2B5EF4-FFF2-40B4-BE49-F238E27FC236}">
                <a16:creationId xmlns:a16="http://schemas.microsoft.com/office/drawing/2014/main" id="{2FF458F4-246A-F833-6CD4-29615726E5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494" r="1946"/>
          <a:stretch/>
        </p:blipFill>
        <p:spPr>
          <a:xfrm rot="5400000">
            <a:off x="12304" y="1670623"/>
            <a:ext cx="3945500" cy="2756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 txBox="1">
            <a:spLocks noGrp="1"/>
          </p:cNvSpPr>
          <p:nvPr>
            <p:ph type="ctrTitle"/>
          </p:nvPr>
        </p:nvSpPr>
        <p:spPr>
          <a:xfrm>
            <a:off x="606975" y="405075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KG Miss Kindergarten" panose="02000000000000000000" pitchFamily="2" charset="77"/>
              </a:rPr>
              <a:t>Minor and Major Incidents</a:t>
            </a:r>
            <a:endParaRPr dirty="0">
              <a:latin typeface="KG Miss Kindergarten" panose="02000000000000000000" pitchFamily="2" charset="77"/>
            </a:endParaRPr>
          </a:p>
        </p:txBody>
      </p:sp>
      <p:sp>
        <p:nvSpPr>
          <p:cNvPr id="632" name="Google Shape;632;p31"/>
          <p:cNvSpPr txBox="1">
            <a:spLocks noGrp="1"/>
          </p:cNvSpPr>
          <p:nvPr>
            <p:ph type="subTitle" idx="1"/>
          </p:nvPr>
        </p:nvSpPr>
        <p:spPr>
          <a:xfrm flipH="1">
            <a:off x="5776410" y="1268866"/>
            <a:ext cx="1983179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KG Miss Kindergarten" panose="02000000000000000000" pitchFamily="2" charset="77"/>
              </a:rPr>
              <a:t>Procedures</a:t>
            </a:r>
            <a:r>
              <a:rPr lang="es" dirty="0"/>
              <a:t> </a:t>
            </a:r>
            <a:endParaRPr dirty="0"/>
          </a:p>
        </p:txBody>
      </p:sp>
      <p:sp>
        <p:nvSpPr>
          <p:cNvPr id="633" name="Google Shape;633;p31"/>
          <p:cNvSpPr txBox="1">
            <a:spLocks noGrp="1"/>
          </p:cNvSpPr>
          <p:nvPr>
            <p:ph type="subTitle" idx="2"/>
          </p:nvPr>
        </p:nvSpPr>
        <p:spPr>
          <a:xfrm flipH="1">
            <a:off x="4803150" y="2301625"/>
            <a:ext cx="3929700" cy="24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dirty="0">
                <a:solidFill>
                  <a:schemeClr val="tx1"/>
                </a:solidFill>
              </a:rPr>
              <a:t>Behaviour aligned to thermometer through discussion with teacher or assistant principal.</a:t>
            </a:r>
            <a:endParaRPr sz="19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dirty="0">
                <a:highlight>
                  <a:schemeClr val="accent6"/>
                </a:highlight>
              </a:rPr>
              <a:t>Minor</a:t>
            </a:r>
            <a:r>
              <a:rPr lang="es" sz="1900" dirty="0"/>
              <a:t>  </a:t>
            </a:r>
            <a:r>
              <a:rPr lang="es" sz="1900" dirty="0">
                <a:solidFill>
                  <a:schemeClr val="tx1"/>
                </a:solidFill>
              </a:rPr>
              <a:t>- monitored by classroom teacher</a:t>
            </a:r>
            <a:endParaRPr sz="19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dirty="0">
                <a:highlight>
                  <a:srgbClr val="CC0000"/>
                </a:highlight>
              </a:rPr>
              <a:t>Major</a:t>
            </a:r>
            <a:r>
              <a:rPr lang="es" sz="1900" dirty="0"/>
              <a:t> </a:t>
            </a:r>
            <a:r>
              <a:rPr lang="es" sz="1900" dirty="0">
                <a:solidFill>
                  <a:schemeClr val="tx1"/>
                </a:solidFill>
              </a:rPr>
              <a:t>- parents contacted, managed by Assistant Principal</a:t>
            </a:r>
            <a:endParaRPr sz="1900" dirty="0">
              <a:solidFill>
                <a:schemeClr val="tx1"/>
              </a:solidFill>
            </a:endParaRPr>
          </a:p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34" name="Google Shape;6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575" y="996075"/>
            <a:ext cx="3081299" cy="406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2"/>
          <p:cNvSpPr txBox="1">
            <a:spLocks noGrp="1"/>
          </p:cNvSpPr>
          <p:nvPr>
            <p:ph type="ctrTitle"/>
          </p:nvPr>
        </p:nvSpPr>
        <p:spPr>
          <a:xfrm>
            <a:off x="380070" y="2532906"/>
            <a:ext cx="5638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latin typeface="KG Miss Kindergarten" panose="02000000000000000000" pitchFamily="2" charset="77"/>
              </a:rPr>
              <a:t>4Cs</a:t>
            </a:r>
            <a:endParaRPr sz="3000" dirty="0">
              <a:latin typeface="KG Miss Kindergarten" panose="02000000000000000000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latin typeface="KG Miss Kindergarten" panose="02000000000000000000" pitchFamily="2" charset="77"/>
              </a:rPr>
              <a:t>Learning Disposition Wheel </a:t>
            </a:r>
            <a:endParaRPr sz="3000" dirty="0">
              <a:latin typeface="KG Miss Kindergarten" panose="02000000000000000000" pitchFamily="2" charset="77"/>
            </a:endParaRPr>
          </a:p>
        </p:txBody>
      </p:sp>
      <p:sp>
        <p:nvSpPr>
          <p:cNvPr id="640" name="Google Shape;640;p32"/>
          <p:cNvSpPr/>
          <p:nvPr/>
        </p:nvSpPr>
        <p:spPr>
          <a:xfrm flipH="1">
            <a:off x="4291891" y="4608612"/>
            <a:ext cx="4131359" cy="175538"/>
          </a:xfrm>
          <a:custGeom>
            <a:avLst/>
            <a:gdLst/>
            <a:ahLst/>
            <a:cxnLst/>
            <a:rect l="l" t="t" r="r" b="b"/>
            <a:pathLst>
              <a:path w="70321" h="2988" extrusionOk="0">
                <a:moveTo>
                  <a:pt x="32372" y="1"/>
                </a:moveTo>
                <a:cubicBezTo>
                  <a:pt x="14259" y="62"/>
                  <a:pt x="1" y="704"/>
                  <a:pt x="1" y="1493"/>
                </a:cubicBezTo>
                <a:cubicBezTo>
                  <a:pt x="1" y="2318"/>
                  <a:pt x="15745" y="2988"/>
                  <a:pt x="35161" y="2988"/>
                </a:cubicBezTo>
                <a:cubicBezTo>
                  <a:pt x="54581" y="2988"/>
                  <a:pt x="70321" y="2318"/>
                  <a:pt x="70321" y="1493"/>
                </a:cubicBezTo>
                <a:cubicBezTo>
                  <a:pt x="70321" y="1189"/>
                  <a:pt x="68184" y="905"/>
                  <a:pt x="64511" y="667"/>
                </a:cubicBezTo>
                <a:cubicBezTo>
                  <a:pt x="63702" y="1271"/>
                  <a:pt x="62706" y="1625"/>
                  <a:pt x="61627" y="1625"/>
                </a:cubicBezTo>
                <a:lnTo>
                  <a:pt x="35980" y="1625"/>
                </a:lnTo>
                <a:cubicBezTo>
                  <a:pt x="34550" y="1625"/>
                  <a:pt x="33260" y="998"/>
                  <a:pt x="32372" y="1"/>
                </a:cubicBezTo>
                <a:close/>
              </a:path>
            </a:pathLst>
          </a:custGeom>
          <a:solidFill>
            <a:srgbClr val="A2D5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2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 dirty="0">
                <a:solidFill>
                  <a:srgbClr val="FF7C3E"/>
                </a:solidFill>
                <a:latin typeface="KG Miss Kindergarten" panose="02000000000000000000" pitchFamily="2" charset="77"/>
              </a:rPr>
              <a:t>0</a:t>
            </a:r>
            <a:r>
              <a:rPr lang="es" sz="9600" dirty="0">
                <a:latin typeface="KG Miss Kindergarten" panose="02000000000000000000" pitchFamily="2" charset="77"/>
              </a:rPr>
              <a:t>3</a:t>
            </a:r>
            <a:endParaRPr sz="9600" dirty="0">
              <a:solidFill>
                <a:srgbClr val="FF7C3E"/>
              </a:solidFill>
              <a:latin typeface="KG Miss Kindergarten" panose="02000000000000000000" pitchFamily="2" charset="77"/>
            </a:endParaRPr>
          </a:p>
        </p:txBody>
      </p:sp>
      <p:pic>
        <p:nvPicPr>
          <p:cNvPr id="642" name="Google Shape;64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4875" y="381000"/>
            <a:ext cx="2691508" cy="4303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3"/>
          <p:cNvSpPr txBox="1">
            <a:spLocks noGrp="1"/>
          </p:cNvSpPr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KG Miss Kindergarten" panose="02000000000000000000" pitchFamily="2" charset="77"/>
              </a:rPr>
              <a:t>Learning Disposition Wheel</a:t>
            </a:r>
            <a:endParaRPr dirty="0">
              <a:latin typeface="KG Miss Kindergarten" panose="02000000000000000000" pitchFamily="2" charset="77"/>
            </a:endParaRPr>
          </a:p>
        </p:txBody>
      </p:sp>
      <p:pic>
        <p:nvPicPr>
          <p:cNvPr id="648" name="Google Shape;64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900" y="1147425"/>
            <a:ext cx="3900892" cy="3850051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33"/>
          <p:cNvSpPr txBox="1"/>
          <p:nvPr/>
        </p:nvSpPr>
        <p:spPr>
          <a:xfrm>
            <a:off x="490775" y="2269000"/>
            <a:ext cx="37032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9999" lvl="0" indent="-2561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lang="es" sz="1200" dirty="0">
                <a:solidFill>
                  <a:schemeClr val="tx1"/>
                </a:solidFill>
                <a:latin typeface="Barlow Medium"/>
                <a:ea typeface="Barlow Medium"/>
                <a:cs typeface="Barlow Medium"/>
                <a:sym typeface="Barlow Medium"/>
              </a:rPr>
              <a:t>The Learning Disposition Wheel is a tool used to </a:t>
            </a:r>
            <a:r>
              <a:rPr lang="es" sz="1200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talk about learning</a:t>
            </a:r>
            <a:r>
              <a:rPr lang="es" sz="1200" dirty="0">
                <a:solidFill>
                  <a:schemeClr val="tx1"/>
                </a:solidFill>
                <a:latin typeface="Barlow Medium"/>
                <a:ea typeface="Barlow Medium"/>
                <a:cs typeface="Barlow Medium"/>
                <a:sym typeface="Barlow Medium"/>
              </a:rPr>
              <a:t> and drive a deeper understanding of the 4Cs</a:t>
            </a:r>
            <a:endParaRPr sz="1200" dirty="0">
              <a:solidFill>
                <a:schemeClr val="tx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269999" lvl="0" indent="-2561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lang="es" sz="1200" dirty="0">
                <a:solidFill>
                  <a:schemeClr val="tx1"/>
                </a:solidFill>
                <a:latin typeface="Barlow Medium"/>
                <a:ea typeface="Barlow Medium"/>
                <a:cs typeface="Barlow Medium"/>
                <a:sym typeface="Barlow Medium"/>
              </a:rPr>
              <a:t>Development of these dispositions is </a:t>
            </a:r>
            <a:r>
              <a:rPr lang="es" sz="1200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fundamental </a:t>
            </a:r>
            <a:r>
              <a:rPr lang="es" sz="1200" dirty="0">
                <a:solidFill>
                  <a:schemeClr val="tx1"/>
                </a:solidFill>
                <a:latin typeface="Barlow Medium"/>
                <a:ea typeface="Barlow Medium"/>
                <a:cs typeface="Barlow Medium"/>
                <a:sym typeface="Barlow Medium"/>
              </a:rPr>
              <a:t>for students to develop an awareness of </a:t>
            </a:r>
            <a:r>
              <a:rPr lang="es" sz="1200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the way they learn</a:t>
            </a:r>
            <a:r>
              <a:rPr lang="es" sz="1200" dirty="0">
                <a:solidFill>
                  <a:schemeClr val="tx1"/>
                </a:solidFill>
                <a:latin typeface="Barlow Medium"/>
                <a:ea typeface="Barlow Medium"/>
                <a:cs typeface="Barlow Medium"/>
                <a:sym typeface="Barlow Medium"/>
              </a:rPr>
              <a:t> and establish </a:t>
            </a:r>
            <a:r>
              <a:rPr lang="es" sz="1200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attitudes to learning</a:t>
            </a:r>
            <a:r>
              <a:rPr lang="es" sz="1200" dirty="0">
                <a:solidFill>
                  <a:schemeClr val="tx1"/>
                </a:solidFill>
                <a:latin typeface="Barlow Medium"/>
                <a:ea typeface="Barlow Medium"/>
                <a:cs typeface="Barlow Medium"/>
                <a:sym typeface="Barlow Medium"/>
              </a:rPr>
              <a:t>. </a:t>
            </a:r>
            <a:endParaRPr sz="1200" dirty="0">
              <a:solidFill>
                <a:schemeClr val="tx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269999" lvl="0" indent="-2561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Char char="●"/>
            </a:pPr>
            <a:r>
              <a:rPr lang="es" sz="1200" dirty="0">
                <a:solidFill>
                  <a:schemeClr val="tx1"/>
                </a:solidFill>
                <a:latin typeface="Barlow Medium"/>
                <a:ea typeface="Barlow Medium"/>
                <a:cs typeface="Barlow Medium"/>
                <a:sym typeface="Barlow Medium"/>
              </a:rPr>
              <a:t>This facilitates a common language about learning which </a:t>
            </a:r>
            <a:r>
              <a:rPr lang="es" sz="1200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empowers students</a:t>
            </a:r>
            <a:r>
              <a:rPr lang="es" sz="1200" dirty="0">
                <a:solidFill>
                  <a:schemeClr val="tx1"/>
                </a:solidFill>
                <a:latin typeface="Barlow Medium"/>
                <a:ea typeface="Barlow Medium"/>
                <a:cs typeface="Barlow Medium"/>
                <a:sym typeface="Barlow Medium"/>
              </a:rPr>
              <a:t> to </a:t>
            </a:r>
            <a:r>
              <a:rPr lang="es" sz="1200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critically reflect.</a:t>
            </a:r>
            <a:r>
              <a:rPr lang="es" sz="1200" b="1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200" b="1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650" name="Google Shape;650;p33"/>
          <p:cNvSpPr txBox="1"/>
          <p:nvPr/>
        </p:nvSpPr>
        <p:spPr>
          <a:xfrm>
            <a:off x="452525" y="1294125"/>
            <a:ext cx="3792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1" dirty="0">
                <a:solidFill>
                  <a:schemeClr val="tx1"/>
                </a:solidFill>
                <a:latin typeface="KG Miss Kindergarten" panose="02000000000000000000" pitchFamily="2" charset="77"/>
                <a:ea typeface="Barlow Semi Condensed"/>
                <a:cs typeface="Barlow Semi Condensed"/>
                <a:sym typeface="Barlow Semi Condensed"/>
              </a:rPr>
              <a:t>Communication, Creativity, Collaboration </a:t>
            </a:r>
            <a:endParaRPr b="1" i="1" dirty="0">
              <a:solidFill>
                <a:schemeClr val="tx1"/>
              </a:solidFill>
              <a:latin typeface="KG Miss Kindergarten" panose="02000000000000000000" pitchFamily="2" charset="77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1" dirty="0">
                <a:solidFill>
                  <a:schemeClr val="tx1"/>
                </a:solidFill>
                <a:latin typeface="KG Miss Kindergarten" panose="02000000000000000000" pitchFamily="2" charset="77"/>
                <a:ea typeface="Barlow Semi Condensed"/>
                <a:cs typeface="Barlow Semi Condensed"/>
                <a:sym typeface="Barlow Semi Condensed"/>
              </a:rPr>
              <a:t>&amp; Critical Reflection </a:t>
            </a:r>
            <a:endParaRPr b="1" i="1" dirty="0">
              <a:solidFill>
                <a:schemeClr val="tx1"/>
              </a:solidFill>
              <a:latin typeface="KG Miss Kindergarten" panose="02000000000000000000" pitchFamily="2" charset="77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4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latin typeface="KG Miss Kindergarten" panose="02000000000000000000" pitchFamily="2" charset="77"/>
              </a:rPr>
              <a:t>Curriculum</a:t>
            </a:r>
            <a:endParaRPr sz="3000">
              <a:latin typeface="KG Miss Kindergarten" panose="02000000000000000000" pitchFamily="2" charset="77"/>
            </a:endParaRPr>
          </a:p>
        </p:txBody>
      </p:sp>
      <p:sp>
        <p:nvSpPr>
          <p:cNvPr id="656" name="Google Shape;656;p34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 dirty="0">
                <a:solidFill>
                  <a:srgbClr val="FF7C3E"/>
                </a:solidFill>
                <a:latin typeface="KG Miss Kindergarten" panose="02000000000000000000" pitchFamily="2" charset="77"/>
              </a:rPr>
              <a:t>04</a:t>
            </a:r>
            <a:endParaRPr sz="9600" dirty="0">
              <a:solidFill>
                <a:srgbClr val="FF7C3E"/>
              </a:solidFill>
              <a:latin typeface="KG Miss Kindergarten" panose="02000000000000000000" pitchFamily="2" charset="77"/>
            </a:endParaRPr>
          </a:p>
        </p:txBody>
      </p:sp>
      <p:sp>
        <p:nvSpPr>
          <p:cNvPr id="657" name="Google Shape;657;p34"/>
          <p:cNvSpPr/>
          <p:nvPr/>
        </p:nvSpPr>
        <p:spPr>
          <a:xfrm>
            <a:off x="6419368" y="3391767"/>
            <a:ext cx="347755" cy="311735"/>
          </a:xfrm>
          <a:custGeom>
            <a:avLst/>
            <a:gdLst/>
            <a:ahLst/>
            <a:cxnLst/>
            <a:rect l="l" t="t" r="r" b="b"/>
            <a:pathLst>
              <a:path w="7656" h="6863" extrusionOk="0">
                <a:moveTo>
                  <a:pt x="6406" y="1"/>
                </a:moveTo>
                <a:cubicBezTo>
                  <a:pt x="5991" y="1"/>
                  <a:pt x="5565" y="203"/>
                  <a:pt x="5372" y="670"/>
                </a:cubicBezTo>
                <a:cubicBezTo>
                  <a:pt x="4972" y="1647"/>
                  <a:pt x="4536" y="2616"/>
                  <a:pt x="3945" y="3496"/>
                </a:cubicBezTo>
                <a:cubicBezTo>
                  <a:pt x="3713" y="3845"/>
                  <a:pt x="3351" y="4490"/>
                  <a:pt x="2965" y="4664"/>
                </a:cubicBezTo>
                <a:cubicBezTo>
                  <a:pt x="2869" y="4709"/>
                  <a:pt x="2910" y="4779"/>
                  <a:pt x="2884" y="4779"/>
                </a:cubicBezTo>
                <a:cubicBezTo>
                  <a:pt x="2867" y="4779"/>
                  <a:pt x="2820" y="4748"/>
                  <a:pt x="2682" y="4657"/>
                </a:cubicBezTo>
                <a:cubicBezTo>
                  <a:pt x="2456" y="4514"/>
                  <a:pt x="2252" y="4237"/>
                  <a:pt x="2084" y="4036"/>
                </a:cubicBezTo>
                <a:cubicBezTo>
                  <a:pt x="1884" y="3796"/>
                  <a:pt x="1648" y="3696"/>
                  <a:pt x="1417" y="3696"/>
                </a:cubicBezTo>
                <a:cubicBezTo>
                  <a:pt x="685" y="3696"/>
                  <a:pt x="0" y="4702"/>
                  <a:pt x="630" y="5459"/>
                </a:cubicBezTo>
                <a:cubicBezTo>
                  <a:pt x="1095" y="6016"/>
                  <a:pt x="1740" y="6644"/>
                  <a:pt x="2477" y="6818"/>
                </a:cubicBezTo>
                <a:cubicBezTo>
                  <a:pt x="2606" y="6848"/>
                  <a:pt x="2731" y="6863"/>
                  <a:pt x="2853" y="6863"/>
                </a:cubicBezTo>
                <a:cubicBezTo>
                  <a:pt x="3571" y="6863"/>
                  <a:pt x="4162" y="6367"/>
                  <a:pt x="4652" y="5855"/>
                </a:cubicBezTo>
                <a:cubicBezTo>
                  <a:pt x="5925" y="4538"/>
                  <a:pt x="6672" y="2869"/>
                  <a:pt x="7356" y="1206"/>
                </a:cubicBezTo>
                <a:cubicBezTo>
                  <a:pt x="7655" y="478"/>
                  <a:pt x="7043" y="1"/>
                  <a:pt x="6406" y="1"/>
                </a:cubicBezTo>
                <a:close/>
              </a:path>
            </a:pathLst>
          </a:custGeom>
          <a:solidFill>
            <a:srgbClr val="FF9F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" name="Google Shape;658;p34"/>
          <p:cNvGrpSpPr/>
          <p:nvPr/>
        </p:nvGrpSpPr>
        <p:grpSpPr>
          <a:xfrm>
            <a:off x="4653941" y="764651"/>
            <a:ext cx="4131359" cy="4043623"/>
            <a:chOff x="4653941" y="764651"/>
            <a:chExt cx="4131359" cy="4043623"/>
          </a:xfrm>
        </p:grpSpPr>
        <p:sp>
          <p:nvSpPr>
            <p:cNvPr id="659" name="Google Shape;659;p34"/>
            <p:cNvSpPr/>
            <p:nvPr/>
          </p:nvSpPr>
          <p:spPr>
            <a:xfrm>
              <a:off x="5860014" y="764651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5915971" y="79384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1" name="Google Shape;661;p34"/>
            <p:cNvGrpSpPr/>
            <p:nvPr/>
          </p:nvGrpSpPr>
          <p:grpSpPr>
            <a:xfrm>
              <a:off x="4653941" y="1279888"/>
              <a:ext cx="4131359" cy="3528387"/>
              <a:chOff x="4653941" y="1279888"/>
              <a:chExt cx="4131359" cy="3528387"/>
            </a:xfrm>
          </p:grpSpPr>
          <p:grpSp>
            <p:nvGrpSpPr>
              <p:cNvPr id="662" name="Google Shape;662;p34"/>
              <p:cNvGrpSpPr/>
              <p:nvPr/>
            </p:nvGrpSpPr>
            <p:grpSpPr>
              <a:xfrm>
                <a:off x="4653941" y="1279888"/>
                <a:ext cx="4131359" cy="3506312"/>
                <a:chOff x="4653941" y="1279888"/>
                <a:chExt cx="4131359" cy="3506312"/>
              </a:xfrm>
            </p:grpSpPr>
            <p:sp>
              <p:nvSpPr>
                <p:cNvPr id="663" name="Google Shape;663;p34"/>
                <p:cNvSpPr/>
                <p:nvPr/>
              </p:nvSpPr>
              <p:spPr>
                <a:xfrm flipH="1">
                  <a:off x="4653941" y="4610662"/>
                  <a:ext cx="4131359" cy="17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21" h="2988" extrusionOk="0">
                      <a:moveTo>
                        <a:pt x="32372" y="1"/>
                      </a:moveTo>
                      <a:cubicBezTo>
                        <a:pt x="14259" y="62"/>
                        <a:pt x="1" y="704"/>
                        <a:pt x="1" y="1493"/>
                      </a:cubicBezTo>
                      <a:cubicBezTo>
                        <a:pt x="1" y="2318"/>
                        <a:pt x="15745" y="2988"/>
                        <a:pt x="35161" y="2988"/>
                      </a:cubicBezTo>
                      <a:cubicBezTo>
                        <a:pt x="54581" y="2988"/>
                        <a:pt x="70321" y="2318"/>
                        <a:pt x="70321" y="1493"/>
                      </a:cubicBezTo>
                      <a:cubicBezTo>
                        <a:pt x="70321" y="1189"/>
                        <a:pt x="68184" y="905"/>
                        <a:pt x="64511" y="667"/>
                      </a:cubicBezTo>
                      <a:cubicBezTo>
                        <a:pt x="63702" y="1271"/>
                        <a:pt x="62706" y="1625"/>
                        <a:pt x="61627" y="1625"/>
                      </a:cubicBezTo>
                      <a:lnTo>
                        <a:pt x="35980" y="1625"/>
                      </a:lnTo>
                      <a:cubicBezTo>
                        <a:pt x="34550" y="1625"/>
                        <a:pt x="33260" y="998"/>
                        <a:pt x="32372" y="1"/>
                      </a:cubicBezTo>
                      <a:close/>
                    </a:path>
                  </a:pathLst>
                </a:custGeom>
                <a:solidFill>
                  <a:srgbClr val="A2D5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64" name="Google Shape;664;p34"/>
                <p:cNvGrpSpPr/>
                <p:nvPr/>
              </p:nvGrpSpPr>
              <p:grpSpPr>
                <a:xfrm>
                  <a:off x="4929774" y="1279888"/>
                  <a:ext cx="2130085" cy="3433068"/>
                  <a:chOff x="4633351" y="1345102"/>
                  <a:chExt cx="2130085" cy="3433068"/>
                </a:xfrm>
              </p:grpSpPr>
              <p:sp>
                <p:nvSpPr>
                  <p:cNvPr id="665" name="Google Shape;665;p34"/>
                  <p:cNvSpPr/>
                  <p:nvPr/>
                </p:nvSpPr>
                <p:spPr>
                  <a:xfrm>
                    <a:off x="4633351" y="1608896"/>
                    <a:ext cx="2130085" cy="316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13" h="79620" extrusionOk="0">
                        <a:moveTo>
                          <a:pt x="2909" y="0"/>
                        </a:moveTo>
                        <a:cubicBezTo>
                          <a:pt x="1308" y="0"/>
                          <a:pt x="1" y="1308"/>
                          <a:pt x="1" y="2905"/>
                        </a:cubicBezTo>
                        <a:lnTo>
                          <a:pt x="1" y="76714"/>
                        </a:lnTo>
                        <a:cubicBezTo>
                          <a:pt x="1" y="78312"/>
                          <a:pt x="1308" y="79619"/>
                          <a:pt x="2909" y="79619"/>
                        </a:cubicBezTo>
                        <a:lnTo>
                          <a:pt x="50604" y="79619"/>
                        </a:lnTo>
                        <a:cubicBezTo>
                          <a:pt x="52202" y="79619"/>
                          <a:pt x="53513" y="78312"/>
                          <a:pt x="53513" y="76714"/>
                        </a:cubicBezTo>
                        <a:lnTo>
                          <a:pt x="53513" y="2905"/>
                        </a:lnTo>
                        <a:cubicBezTo>
                          <a:pt x="53513" y="1308"/>
                          <a:pt x="52202" y="0"/>
                          <a:pt x="50604" y="0"/>
                        </a:cubicBezTo>
                        <a:close/>
                      </a:path>
                    </a:pathLst>
                  </a:custGeom>
                  <a:solidFill>
                    <a:srgbClr val="4D3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" name="Google Shape;666;p34"/>
                  <p:cNvSpPr/>
                  <p:nvPr/>
                </p:nvSpPr>
                <p:spPr>
                  <a:xfrm>
                    <a:off x="4740707" y="1768557"/>
                    <a:ext cx="1915257" cy="2900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16" h="72858" extrusionOk="0">
                        <a:moveTo>
                          <a:pt x="2708" y="0"/>
                        </a:moveTo>
                        <a:cubicBezTo>
                          <a:pt x="1219" y="0"/>
                          <a:pt x="1" y="1219"/>
                          <a:pt x="1" y="2707"/>
                        </a:cubicBezTo>
                        <a:lnTo>
                          <a:pt x="1" y="70153"/>
                        </a:lnTo>
                        <a:cubicBezTo>
                          <a:pt x="1" y="71641"/>
                          <a:pt x="1219" y="72857"/>
                          <a:pt x="2708" y="72857"/>
                        </a:cubicBezTo>
                        <a:lnTo>
                          <a:pt x="45412" y="72857"/>
                        </a:lnTo>
                        <a:cubicBezTo>
                          <a:pt x="46900" y="72857"/>
                          <a:pt x="48115" y="71641"/>
                          <a:pt x="48115" y="70153"/>
                        </a:cubicBezTo>
                        <a:lnTo>
                          <a:pt x="48115" y="2707"/>
                        </a:lnTo>
                        <a:cubicBezTo>
                          <a:pt x="48115" y="1219"/>
                          <a:pt x="46900" y="0"/>
                          <a:pt x="45412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7" name="Google Shape;667;p34"/>
                  <p:cNvSpPr/>
                  <p:nvPr/>
                </p:nvSpPr>
                <p:spPr>
                  <a:xfrm>
                    <a:off x="4799421" y="1783484"/>
                    <a:ext cx="1797833" cy="2820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66" h="70847" extrusionOk="0">
                        <a:moveTo>
                          <a:pt x="2970" y="1"/>
                        </a:moveTo>
                        <a:cubicBezTo>
                          <a:pt x="1338" y="1"/>
                          <a:pt x="0" y="1335"/>
                          <a:pt x="0" y="2967"/>
                        </a:cubicBezTo>
                        <a:lnTo>
                          <a:pt x="0" y="67880"/>
                        </a:lnTo>
                        <a:cubicBezTo>
                          <a:pt x="0" y="69512"/>
                          <a:pt x="1338" y="70847"/>
                          <a:pt x="2970" y="70847"/>
                        </a:cubicBezTo>
                        <a:lnTo>
                          <a:pt x="42199" y="70847"/>
                        </a:lnTo>
                        <a:cubicBezTo>
                          <a:pt x="43831" y="70847"/>
                          <a:pt x="45166" y="69512"/>
                          <a:pt x="45166" y="67880"/>
                        </a:cubicBezTo>
                        <a:lnTo>
                          <a:pt x="45166" y="2967"/>
                        </a:lnTo>
                        <a:cubicBezTo>
                          <a:pt x="45166" y="1335"/>
                          <a:pt x="43831" y="1"/>
                          <a:pt x="4219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8" name="Google Shape;668;p34"/>
                  <p:cNvSpPr/>
                  <p:nvPr/>
                </p:nvSpPr>
                <p:spPr>
                  <a:xfrm>
                    <a:off x="5025120" y="210957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9" name="Google Shape;669;p34"/>
                  <p:cNvSpPr/>
                  <p:nvPr/>
                </p:nvSpPr>
                <p:spPr>
                  <a:xfrm>
                    <a:off x="6087975" y="203617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1"/>
                          <a:pt x="7162" y="2903"/>
                        </a:cubicBezTo>
                        <a:lnTo>
                          <a:pt x="7162" y="4537"/>
                        </a:lnTo>
                        <a:cubicBezTo>
                          <a:pt x="7162" y="5893"/>
                          <a:pt x="6032" y="6992"/>
                          <a:pt x="4646" y="6992"/>
                        </a:cubicBezTo>
                        <a:lnTo>
                          <a:pt x="2973" y="6992"/>
                        </a:lnTo>
                        <a:cubicBezTo>
                          <a:pt x="1585" y="6992"/>
                          <a:pt x="458" y="5893"/>
                          <a:pt x="458" y="4537"/>
                        </a:cubicBezTo>
                        <a:lnTo>
                          <a:pt x="458" y="2903"/>
                        </a:lnTo>
                        <a:cubicBezTo>
                          <a:pt x="458" y="1551"/>
                          <a:pt x="1585" y="448"/>
                          <a:pt x="2973" y="448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3"/>
                        </a:cubicBezTo>
                        <a:lnTo>
                          <a:pt x="0" y="4537"/>
                        </a:lnTo>
                        <a:cubicBezTo>
                          <a:pt x="0" y="6139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9"/>
                          <a:pt x="7619" y="4537"/>
                        </a:cubicBezTo>
                        <a:lnTo>
                          <a:pt x="7619" y="2903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0" name="Google Shape;670;p34"/>
                  <p:cNvSpPr/>
                  <p:nvPr/>
                </p:nvSpPr>
                <p:spPr>
                  <a:xfrm>
                    <a:off x="5025120" y="2591906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3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3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1" name="Google Shape;671;p34"/>
                  <p:cNvSpPr/>
                  <p:nvPr/>
                </p:nvSpPr>
                <p:spPr>
                  <a:xfrm>
                    <a:off x="6087975" y="251870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4"/>
                        </a:moveTo>
                        <a:cubicBezTo>
                          <a:pt x="6032" y="444"/>
                          <a:pt x="7162" y="1546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89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9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46"/>
                          <a:pt x="1585" y="444"/>
                          <a:pt x="2973" y="444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4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4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2" name="Google Shape;672;p34"/>
                  <p:cNvSpPr/>
                  <p:nvPr/>
                </p:nvSpPr>
                <p:spPr>
                  <a:xfrm>
                    <a:off x="5025120" y="3079437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3" name="Google Shape;673;p34"/>
                  <p:cNvSpPr/>
                  <p:nvPr/>
                </p:nvSpPr>
                <p:spPr>
                  <a:xfrm>
                    <a:off x="6087975" y="3006074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0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92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92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50"/>
                          <a:pt x="1585" y="448"/>
                          <a:pt x="2973" y="448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8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8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4" name="Google Shape;674;p34"/>
                  <p:cNvSpPr/>
                  <p:nvPr/>
                </p:nvSpPr>
                <p:spPr>
                  <a:xfrm>
                    <a:off x="5021420" y="4094835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5" name="Google Shape;675;p34"/>
                  <p:cNvSpPr/>
                  <p:nvPr/>
                </p:nvSpPr>
                <p:spPr>
                  <a:xfrm>
                    <a:off x="5025120" y="221812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100"/>
                          <a:pt x="1" y="222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2"/>
                        </a:cubicBezTo>
                        <a:cubicBezTo>
                          <a:pt x="24087" y="100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6" name="Google Shape;676;p34"/>
                  <p:cNvSpPr/>
                  <p:nvPr/>
                </p:nvSpPr>
                <p:spPr>
                  <a:xfrm>
                    <a:off x="5025120" y="2700656"/>
                    <a:ext cx="958783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4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3"/>
                          <a:pt x="229" y="443"/>
                        </a:cubicBezTo>
                        <a:lnTo>
                          <a:pt x="23858" y="443"/>
                        </a:lnTo>
                        <a:cubicBezTo>
                          <a:pt x="23985" y="443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7" name="Google Shape;677;p34"/>
                  <p:cNvSpPr/>
                  <p:nvPr/>
                </p:nvSpPr>
                <p:spPr>
                  <a:xfrm>
                    <a:off x="5025120" y="3187987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8" name="Google Shape;678;p34"/>
                  <p:cNvSpPr/>
                  <p:nvPr/>
                </p:nvSpPr>
                <p:spPr>
                  <a:xfrm>
                    <a:off x="5021420" y="4203505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9" name="Google Shape;679;p34"/>
                  <p:cNvSpPr/>
                  <p:nvPr/>
                </p:nvSpPr>
                <p:spPr>
                  <a:xfrm>
                    <a:off x="6084275" y="4021592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0" name="Google Shape;680;p34"/>
                  <p:cNvSpPr/>
                  <p:nvPr/>
                </p:nvSpPr>
                <p:spPr>
                  <a:xfrm>
                    <a:off x="6103659" y="2002457"/>
                    <a:ext cx="304747" cy="273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6" h="6863" extrusionOk="0">
                        <a:moveTo>
                          <a:pt x="6406" y="1"/>
                        </a:moveTo>
                        <a:cubicBezTo>
                          <a:pt x="5991" y="1"/>
                          <a:pt x="5565" y="203"/>
                          <a:pt x="5372" y="670"/>
                        </a:cubicBezTo>
                        <a:cubicBezTo>
                          <a:pt x="4972" y="1647"/>
                          <a:pt x="4536" y="2616"/>
                          <a:pt x="3945" y="3496"/>
                        </a:cubicBezTo>
                        <a:cubicBezTo>
                          <a:pt x="3713" y="3845"/>
                          <a:pt x="3351" y="4490"/>
                          <a:pt x="2965" y="4664"/>
                        </a:cubicBezTo>
                        <a:cubicBezTo>
                          <a:pt x="2869" y="4709"/>
                          <a:pt x="2910" y="4779"/>
                          <a:pt x="2884" y="4779"/>
                        </a:cubicBezTo>
                        <a:cubicBezTo>
                          <a:pt x="2867" y="4779"/>
                          <a:pt x="2820" y="4748"/>
                          <a:pt x="2682" y="4657"/>
                        </a:cubicBezTo>
                        <a:cubicBezTo>
                          <a:pt x="2456" y="4514"/>
                          <a:pt x="2252" y="4237"/>
                          <a:pt x="2084" y="4036"/>
                        </a:cubicBezTo>
                        <a:cubicBezTo>
                          <a:pt x="1884" y="3796"/>
                          <a:pt x="1648" y="3696"/>
                          <a:pt x="1417" y="3696"/>
                        </a:cubicBezTo>
                        <a:cubicBezTo>
                          <a:pt x="685" y="3696"/>
                          <a:pt x="0" y="4702"/>
                          <a:pt x="630" y="5459"/>
                        </a:cubicBezTo>
                        <a:cubicBezTo>
                          <a:pt x="1095" y="6016"/>
                          <a:pt x="1740" y="6644"/>
                          <a:pt x="2477" y="6818"/>
                        </a:cubicBezTo>
                        <a:cubicBezTo>
                          <a:pt x="2606" y="6848"/>
                          <a:pt x="2731" y="6863"/>
                          <a:pt x="2853" y="6863"/>
                        </a:cubicBezTo>
                        <a:cubicBezTo>
                          <a:pt x="3571" y="6863"/>
                          <a:pt x="4162" y="6367"/>
                          <a:pt x="4652" y="5855"/>
                        </a:cubicBezTo>
                        <a:cubicBezTo>
                          <a:pt x="5925" y="4538"/>
                          <a:pt x="6672" y="2869"/>
                          <a:pt x="7356" y="1206"/>
                        </a:cubicBezTo>
                        <a:cubicBezTo>
                          <a:pt x="7655" y="478"/>
                          <a:pt x="7043" y="1"/>
                          <a:pt x="6406" y="1"/>
                        </a:cubicBez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1" name="Google Shape;681;p34"/>
                  <p:cNvSpPr/>
                  <p:nvPr/>
                </p:nvSpPr>
                <p:spPr>
                  <a:xfrm>
                    <a:off x="5282465" y="1608896"/>
                    <a:ext cx="831885" cy="159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4012" extrusionOk="0">
                        <a:moveTo>
                          <a:pt x="18" y="0"/>
                        </a:moveTo>
                        <a:cubicBezTo>
                          <a:pt x="8" y="103"/>
                          <a:pt x="0" y="208"/>
                          <a:pt x="0" y="314"/>
                        </a:cubicBezTo>
                        <a:lnTo>
                          <a:pt x="0" y="4011"/>
                        </a:lnTo>
                        <a:lnTo>
                          <a:pt x="20899" y="4011"/>
                        </a:lnTo>
                        <a:lnTo>
                          <a:pt x="20899" y="314"/>
                        </a:lnTo>
                        <a:cubicBezTo>
                          <a:pt x="20899" y="208"/>
                          <a:pt x="20892" y="103"/>
                          <a:pt x="20879" y="0"/>
                        </a:cubicBezTo>
                        <a:close/>
                      </a:path>
                    </a:pathLst>
                  </a:custGeom>
                  <a:solidFill>
                    <a:srgbClr val="291E1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682;p34"/>
                  <p:cNvSpPr/>
                  <p:nvPr/>
                </p:nvSpPr>
                <p:spPr>
                  <a:xfrm>
                    <a:off x="5282465" y="1768557"/>
                    <a:ext cx="831885" cy="14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376" extrusionOk="0">
                        <a:moveTo>
                          <a:pt x="0" y="0"/>
                        </a:moveTo>
                        <a:lnTo>
                          <a:pt x="0" y="317"/>
                        </a:lnTo>
                        <a:lnTo>
                          <a:pt x="0" y="376"/>
                        </a:lnTo>
                        <a:lnTo>
                          <a:pt x="20899" y="376"/>
                        </a:lnTo>
                        <a:lnTo>
                          <a:pt x="20899" y="317"/>
                        </a:lnTo>
                        <a:lnTo>
                          <a:pt x="20899" y="0"/>
                        </a:lnTo>
                        <a:close/>
                      </a:path>
                    </a:pathLst>
                  </a:custGeom>
                  <a:solidFill>
                    <a:srgbClr val="4E51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34"/>
                  <p:cNvSpPr/>
                  <p:nvPr/>
                </p:nvSpPr>
                <p:spPr>
                  <a:xfrm>
                    <a:off x="5282465" y="1783484"/>
                    <a:ext cx="831885" cy="10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2623" extrusionOk="0">
                        <a:moveTo>
                          <a:pt x="0" y="1"/>
                        </a:moveTo>
                        <a:cubicBezTo>
                          <a:pt x="31" y="1448"/>
                          <a:pt x="1253" y="2622"/>
                          <a:pt x="2742" y="2622"/>
                        </a:cubicBezTo>
                        <a:lnTo>
                          <a:pt x="18154" y="2622"/>
                        </a:lnTo>
                        <a:cubicBezTo>
                          <a:pt x="19642" y="2622"/>
                          <a:pt x="20865" y="1448"/>
                          <a:pt x="20899" y="1"/>
                        </a:cubicBezTo>
                        <a:close/>
                      </a:path>
                    </a:pathLst>
                  </a:custGeom>
                  <a:solidFill>
                    <a:srgbClr val="827F7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4" name="Google Shape;684;p34"/>
                  <p:cNvSpPr/>
                  <p:nvPr/>
                </p:nvSpPr>
                <p:spPr>
                  <a:xfrm>
                    <a:off x="5282465" y="1345102"/>
                    <a:ext cx="831885" cy="515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12963" extrusionOk="0">
                        <a:moveTo>
                          <a:pt x="12098" y="1599"/>
                        </a:moveTo>
                        <a:cubicBezTo>
                          <a:pt x="12505" y="1599"/>
                          <a:pt x="12836" y="1923"/>
                          <a:pt x="12836" y="2319"/>
                        </a:cubicBezTo>
                        <a:cubicBezTo>
                          <a:pt x="12836" y="2715"/>
                          <a:pt x="12505" y="3036"/>
                          <a:pt x="12098" y="3036"/>
                        </a:cubicBezTo>
                        <a:lnTo>
                          <a:pt x="8798" y="3036"/>
                        </a:lnTo>
                        <a:cubicBezTo>
                          <a:pt x="8391" y="3036"/>
                          <a:pt x="8060" y="2715"/>
                          <a:pt x="8060" y="2319"/>
                        </a:cubicBezTo>
                        <a:cubicBezTo>
                          <a:pt x="8060" y="1923"/>
                          <a:pt x="8391" y="1599"/>
                          <a:pt x="8798" y="1599"/>
                        </a:cubicBezTo>
                        <a:close/>
                        <a:moveTo>
                          <a:pt x="7930" y="1"/>
                        </a:moveTo>
                        <a:cubicBezTo>
                          <a:pt x="6422" y="1"/>
                          <a:pt x="5185" y="1206"/>
                          <a:pt x="5185" y="2681"/>
                        </a:cubicBezTo>
                        <a:lnTo>
                          <a:pt x="5185" y="3593"/>
                        </a:lnTo>
                        <a:lnTo>
                          <a:pt x="2742" y="3593"/>
                        </a:lnTo>
                        <a:cubicBezTo>
                          <a:pt x="1233" y="3593"/>
                          <a:pt x="0" y="4797"/>
                          <a:pt x="0" y="6272"/>
                        </a:cubicBezTo>
                        <a:lnTo>
                          <a:pt x="0" y="10286"/>
                        </a:lnTo>
                        <a:cubicBezTo>
                          <a:pt x="0" y="11757"/>
                          <a:pt x="1233" y="12963"/>
                          <a:pt x="2742" y="12963"/>
                        </a:cubicBezTo>
                        <a:lnTo>
                          <a:pt x="18154" y="12963"/>
                        </a:lnTo>
                        <a:cubicBezTo>
                          <a:pt x="19663" y="12963"/>
                          <a:pt x="20899" y="11757"/>
                          <a:pt x="20899" y="10286"/>
                        </a:cubicBezTo>
                        <a:lnTo>
                          <a:pt x="20899" y="6272"/>
                        </a:lnTo>
                        <a:cubicBezTo>
                          <a:pt x="20899" y="4797"/>
                          <a:pt x="19663" y="3593"/>
                          <a:pt x="18154" y="3593"/>
                        </a:cubicBezTo>
                        <a:lnTo>
                          <a:pt x="15710" y="3593"/>
                        </a:lnTo>
                        <a:lnTo>
                          <a:pt x="15710" y="2681"/>
                        </a:lnTo>
                        <a:cubicBezTo>
                          <a:pt x="15710" y="1206"/>
                          <a:pt x="14478" y="1"/>
                          <a:pt x="12968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" name="Google Shape;685;p34"/>
                  <p:cNvSpPr/>
                  <p:nvPr/>
                </p:nvSpPr>
                <p:spPr>
                  <a:xfrm>
                    <a:off x="5336282" y="1680745"/>
                    <a:ext cx="35227" cy="26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671" extrusionOk="0">
                        <a:moveTo>
                          <a:pt x="444" y="1"/>
                        </a:moveTo>
                        <a:cubicBezTo>
                          <a:pt x="3" y="1"/>
                          <a:pt x="0" y="670"/>
                          <a:pt x="444" y="670"/>
                        </a:cubicBezTo>
                        <a:cubicBezTo>
                          <a:pt x="884" y="670"/>
                          <a:pt x="884" y="1"/>
                          <a:pt x="44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" name="Google Shape;686;p34"/>
                  <p:cNvSpPr/>
                  <p:nvPr/>
                </p:nvSpPr>
                <p:spPr>
                  <a:xfrm>
                    <a:off x="5338471" y="1726363"/>
                    <a:ext cx="126381" cy="98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" h="2484" extrusionOk="0">
                        <a:moveTo>
                          <a:pt x="457" y="1"/>
                        </a:moveTo>
                        <a:cubicBezTo>
                          <a:pt x="286" y="1"/>
                          <a:pt x="101" y="107"/>
                          <a:pt x="75" y="319"/>
                        </a:cubicBezTo>
                        <a:cubicBezTo>
                          <a:pt x="0" y="927"/>
                          <a:pt x="102" y="1538"/>
                          <a:pt x="608" y="1944"/>
                        </a:cubicBezTo>
                        <a:cubicBezTo>
                          <a:pt x="1195" y="2419"/>
                          <a:pt x="2004" y="2460"/>
                          <a:pt x="2731" y="2483"/>
                        </a:cubicBezTo>
                        <a:cubicBezTo>
                          <a:pt x="2735" y="2484"/>
                          <a:pt x="2740" y="2484"/>
                          <a:pt x="2744" y="2484"/>
                        </a:cubicBezTo>
                        <a:cubicBezTo>
                          <a:pt x="3175" y="2484"/>
                          <a:pt x="3167" y="1828"/>
                          <a:pt x="2731" y="1814"/>
                        </a:cubicBezTo>
                        <a:cubicBezTo>
                          <a:pt x="2195" y="1798"/>
                          <a:pt x="1563" y="1798"/>
                          <a:pt x="1106" y="1477"/>
                        </a:cubicBezTo>
                        <a:cubicBezTo>
                          <a:pt x="710" y="1200"/>
                          <a:pt x="706" y="756"/>
                          <a:pt x="758" y="319"/>
                        </a:cubicBezTo>
                        <a:cubicBezTo>
                          <a:pt x="785" y="106"/>
                          <a:pt x="628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" name="Google Shape;687;p34"/>
                  <p:cNvSpPr/>
                  <p:nvPr/>
                </p:nvSpPr>
                <p:spPr>
                  <a:xfrm>
                    <a:off x="5021420" y="3604223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8" name="Google Shape;688;p34"/>
                  <p:cNvSpPr/>
                  <p:nvPr/>
                </p:nvSpPr>
                <p:spPr>
                  <a:xfrm>
                    <a:off x="5021420" y="3712893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9" name="Google Shape;689;p34"/>
                  <p:cNvSpPr/>
                  <p:nvPr/>
                </p:nvSpPr>
                <p:spPr>
                  <a:xfrm>
                    <a:off x="6084275" y="3530980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90" name="Google Shape;690;p34"/>
                <p:cNvSpPr/>
                <p:nvPr/>
              </p:nvSpPr>
              <p:spPr>
                <a:xfrm>
                  <a:off x="6416571" y="236542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34"/>
                <p:cNvSpPr/>
                <p:nvPr/>
              </p:nvSpPr>
              <p:spPr>
                <a:xfrm>
                  <a:off x="6416571" y="2861797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2" name="Google Shape;692;p34"/>
              <p:cNvGrpSpPr/>
              <p:nvPr/>
            </p:nvGrpSpPr>
            <p:grpSpPr>
              <a:xfrm>
                <a:off x="6283252" y="1528289"/>
                <a:ext cx="2463563" cy="3279985"/>
                <a:chOff x="6283252" y="1528289"/>
                <a:chExt cx="2463563" cy="3279985"/>
              </a:xfrm>
            </p:grpSpPr>
            <p:grpSp>
              <p:nvGrpSpPr>
                <p:cNvPr id="693" name="Google Shape;693;p34"/>
                <p:cNvGrpSpPr/>
                <p:nvPr/>
              </p:nvGrpSpPr>
              <p:grpSpPr>
                <a:xfrm>
                  <a:off x="7072113" y="1852269"/>
                  <a:ext cx="714639" cy="993568"/>
                  <a:chOff x="6974678" y="2217868"/>
                  <a:chExt cx="626272" cy="870711"/>
                </a:xfrm>
              </p:grpSpPr>
              <p:sp>
                <p:nvSpPr>
                  <p:cNvPr id="694" name="Google Shape;694;p34"/>
                  <p:cNvSpPr/>
                  <p:nvPr/>
                </p:nvSpPr>
                <p:spPr>
                  <a:xfrm>
                    <a:off x="7058550" y="2442300"/>
                    <a:ext cx="542400" cy="561900"/>
                  </a:xfrm>
                  <a:prstGeom prst="rect">
                    <a:avLst/>
                  </a:pr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34"/>
                  <p:cNvSpPr/>
                  <p:nvPr/>
                </p:nvSpPr>
                <p:spPr>
                  <a:xfrm flipH="1">
                    <a:off x="6974678" y="2217868"/>
                    <a:ext cx="148279" cy="870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5520" extrusionOk="0">
                        <a:moveTo>
                          <a:pt x="2192" y="1"/>
                        </a:moveTo>
                        <a:lnTo>
                          <a:pt x="783" y="1445"/>
                        </a:lnTo>
                        <a:cubicBezTo>
                          <a:pt x="1" y="4349"/>
                          <a:pt x="315" y="15382"/>
                          <a:pt x="328" y="15519"/>
                        </a:cubicBezTo>
                        <a:lnTo>
                          <a:pt x="2319" y="15516"/>
                        </a:lnTo>
                        <a:cubicBezTo>
                          <a:pt x="2319" y="15447"/>
                          <a:pt x="2643" y="13143"/>
                          <a:pt x="2155" y="9805"/>
                        </a:cubicBezTo>
                        <a:cubicBezTo>
                          <a:pt x="1667" y="6459"/>
                          <a:pt x="2176" y="83"/>
                          <a:pt x="219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96" name="Google Shape;696;p34"/>
                <p:cNvSpPr/>
                <p:nvPr/>
              </p:nvSpPr>
              <p:spPr>
                <a:xfrm>
                  <a:off x="6416571" y="207765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4"/>
                <p:cNvSpPr/>
                <p:nvPr/>
              </p:nvSpPr>
              <p:spPr>
                <a:xfrm flipH="1">
                  <a:off x="7062401" y="1626113"/>
                  <a:ext cx="867977" cy="70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34"/>
                <p:cNvSpPr/>
                <p:nvPr/>
              </p:nvSpPr>
              <p:spPr>
                <a:xfrm flipH="1">
                  <a:off x="7568391" y="2429790"/>
                  <a:ext cx="690723" cy="70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34"/>
                <p:cNvSpPr/>
                <p:nvPr/>
              </p:nvSpPr>
              <p:spPr>
                <a:xfrm flipH="1">
                  <a:off x="8037474" y="4042224"/>
                  <a:ext cx="709340" cy="68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4"/>
                <p:cNvSpPr/>
                <p:nvPr/>
              </p:nvSpPr>
              <p:spPr>
                <a:xfrm flipH="1">
                  <a:off x="6656641" y="2598976"/>
                  <a:ext cx="20310" cy="1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34"/>
                <p:cNvSpPr/>
                <p:nvPr/>
              </p:nvSpPr>
              <p:spPr>
                <a:xfrm flipH="1">
                  <a:off x="6688407" y="2633216"/>
                  <a:ext cx="15428" cy="11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34"/>
                <p:cNvSpPr/>
                <p:nvPr/>
              </p:nvSpPr>
              <p:spPr>
                <a:xfrm flipH="1">
                  <a:off x="6497778" y="1906091"/>
                  <a:ext cx="2039947" cy="255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4"/>
                <p:cNvSpPr/>
                <p:nvPr/>
              </p:nvSpPr>
              <p:spPr>
                <a:xfrm flipH="1">
                  <a:off x="6385836" y="2128955"/>
                  <a:ext cx="1921279" cy="235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34"/>
                <p:cNvSpPr/>
                <p:nvPr/>
              </p:nvSpPr>
              <p:spPr>
                <a:xfrm flipH="1">
                  <a:off x="6791982" y="1877930"/>
                  <a:ext cx="1736604" cy="227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34"/>
                <p:cNvSpPr/>
                <p:nvPr/>
              </p:nvSpPr>
              <p:spPr>
                <a:xfrm flipH="1">
                  <a:off x="6627544" y="2542928"/>
                  <a:ext cx="91849" cy="63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4"/>
                <p:cNvSpPr/>
                <p:nvPr/>
              </p:nvSpPr>
              <p:spPr>
                <a:xfrm flipH="1">
                  <a:off x="6650002" y="2581595"/>
                  <a:ext cx="88659" cy="6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4"/>
                <p:cNvSpPr/>
                <p:nvPr/>
              </p:nvSpPr>
              <p:spPr>
                <a:xfrm flipH="1">
                  <a:off x="6681964" y="2619546"/>
                  <a:ext cx="73427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4"/>
                <p:cNvSpPr/>
                <p:nvPr/>
              </p:nvSpPr>
              <p:spPr>
                <a:xfrm flipH="1">
                  <a:off x="6308564" y="1690065"/>
                  <a:ext cx="566527" cy="57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4"/>
                <p:cNvSpPr/>
                <p:nvPr/>
              </p:nvSpPr>
              <p:spPr>
                <a:xfrm flipH="1">
                  <a:off x="6308527" y="1836255"/>
                  <a:ext cx="289638" cy="433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4"/>
                <p:cNvSpPr/>
                <p:nvPr/>
              </p:nvSpPr>
              <p:spPr>
                <a:xfrm flipH="1">
                  <a:off x="6283252" y="1606396"/>
                  <a:ext cx="225509" cy="23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4"/>
                <p:cNvSpPr/>
                <p:nvPr/>
              </p:nvSpPr>
              <p:spPr>
                <a:xfrm flipH="1">
                  <a:off x="7249739" y="4678669"/>
                  <a:ext cx="379829" cy="83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4"/>
                <p:cNvSpPr/>
                <p:nvPr/>
              </p:nvSpPr>
              <p:spPr>
                <a:xfrm flipH="1">
                  <a:off x="7360140" y="4494707"/>
                  <a:ext cx="259664" cy="22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34"/>
                <p:cNvSpPr/>
                <p:nvPr/>
              </p:nvSpPr>
              <p:spPr>
                <a:xfrm flipH="1">
                  <a:off x="7255334" y="4589813"/>
                  <a:ext cx="189361" cy="14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34"/>
                <p:cNvSpPr/>
                <p:nvPr/>
              </p:nvSpPr>
              <p:spPr>
                <a:xfrm flipH="1">
                  <a:off x="7391970" y="4506685"/>
                  <a:ext cx="139824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4"/>
                <p:cNvSpPr/>
                <p:nvPr/>
              </p:nvSpPr>
              <p:spPr>
                <a:xfrm flipH="1">
                  <a:off x="7414362" y="4533570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4"/>
                <p:cNvSpPr/>
                <p:nvPr/>
              </p:nvSpPr>
              <p:spPr>
                <a:xfrm flipH="1">
                  <a:off x="7387933" y="4556028"/>
                  <a:ext cx="88074" cy="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4"/>
                <p:cNvSpPr/>
                <p:nvPr/>
              </p:nvSpPr>
              <p:spPr>
                <a:xfrm flipH="1">
                  <a:off x="7376351" y="4725539"/>
                  <a:ext cx="379634" cy="8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4"/>
                <p:cNvSpPr/>
                <p:nvPr/>
              </p:nvSpPr>
              <p:spPr>
                <a:xfrm flipH="1">
                  <a:off x="7486622" y="4541577"/>
                  <a:ext cx="259599" cy="22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4"/>
                <p:cNvSpPr/>
                <p:nvPr/>
              </p:nvSpPr>
              <p:spPr>
                <a:xfrm flipH="1">
                  <a:off x="7672598" y="4660898"/>
                  <a:ext cx="52076" cy="68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34"/>
                <p:cNvSpPr/>
                <p:nvPr/>
              </p:nvSpPr>
              <p:spPr>
                <a:xfrm flipH="1">
                  <a:off x="7381946" y="4636682"/>
                  <a:ext cx="189426" cy="1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34"/>
                <p:cNvSpPr/>
                <p:nvPr/>
              </p:nvSpPr>
              <p:spPr>
                <a:xfrm flipH="1">
                  <a:off x="7518582" y="4553554"/>
                  <a:ext cx="139889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4"/>
                <p:cNvSpPr/>
                <p:nvPr/>
              </p:nvSpPr>
              <p:spPr>
                <a:xfrm flipH="1">
                  <a:off x="7541039" y="4580439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4"/>
                <p:cNvSpPr/>
                <p:nvPr/>
              </p:nvSpPr>
              <p:spPr>
                <a:xfrm flipH="1">
                  <a:off x="7514415" y="4602897"/>
                  <a:ext cx="88269" cy="5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4"/>
                <p:cNvSpPr/>
                <p:nvPr/>
              </p:nvSpPr>
              <p:spPr>
                <a:xfrm flipH="1">
                  <a:off x="7182630" y="2396722"/>
                  <a:ext cx="686231" cy="60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4"/>
                <p:cNvSpPr/>
                <p:nvPr/>
              </p:nvSpPr>
              <p:spPr>
                <a:xfrm flipH="1">
                  <a:off x="7565713" y="2693886"/>
                  <a:ext cx="244692" cy="29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34"/>
                <p:cNvSpPr/>
                <p:nvPr/>
              </p:nvSpPr>
              <p:spPr>
                <a:xfrm flipH="1">
                  <a:off x="7136414" y="2865740"/>
                  <a:ext cx="788886" cy="157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rgbClr val="3749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34"/>
                <p:cNvSpPr/>
                <p:nvPr/>
              </p:nvSpPr>
              <p:spPr>
                <a:xfrm flipH="1">
                  <a:off x="7173050" y="2905839"/>
                  <a:ext cx="105194" cy="25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34"/>
                <p:cNvSpPr/>
                <p:nvPr/>
              </p:nvSpPr>
              <p:spPr>
                <a:xfrm flipH="1">
                  <a:off x="7183334" y="2900306"/>
                  <a:ext cx="26689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34"/>
                <p:cNvSpPr/>
                <p:nvPr/>
              </p:nvSpPr>
              <p:spPr>
                <a:xfrm flipH="1">
                  <a:off x="7222596" y="2963905"/>
                  <a:ext cx="499409" cy="97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4"/>
                <p:cNvSpPr/>
                <p:nvPr/>
              </p:nvSpPr>
              <p:spPr>
                <a:xfrm flipH="1">
                  <a:off x="7577688" y="2904081"/>
                  <a:ext cx="90742" cy="13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4"/>
                <p:cNvSpPr/>
                <p:nvPr/>
              </p:nvSpPr>
              <p:spPr>
                <a:xfrm flipH="1">
                  <a:off x="7572155" y="2899004"/>
                  <a:ext cx="101613" cy="14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4"/>
                <p:cNvSpPr/>
                <p:nvPr/>
              </p:nvSpPr>
              <p:spPr>
                <a:xfrm flipH="1">
                  <a:off x="7383050" y="2861834"/>
                  <a:ext cx="83387" cy="135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4"/>
                <p:cNvSpPr/>
                <p:nvPr/>
              </p:nvSpPr>
              <p:spPr>
                <a:xfrm flipH="1">
                  <a:off x="7377713" y="2856691"/>
                  <a:ext cx="94062" cy="146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34"/>
                <p:cNvSpPr/>
                <p:nvPr/>
              </p:nvSpPr>
              <p:spPr>
                <a:xfrm flipH="1">
                  <a:off x="7525940" y="3086676"/>
                  <a:ext cx="249639" cy="24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34"/>
                <p:cNvSpPr/>
                <p:nvPr/>
              </p:nvSpPr>
              <p:spPr>
                <a:xfrm flipH="1">
                  <a:off x="7661076" y="3039417"/>
                  <a:ext cx="42898" cy="44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4"/>
                <p:cNvSpPr/>
                <p:nvPr/>
              </p:nvSpPr>
              <p:spPr>
                <a:xfrm flipH="1">
                  <a:off x="7339956" y="2965597"/>
                  <a:ext cx="24280" cy="3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4"/>
                <p:cNvSpPr/>
                <p:nvPr/>
              </p:nvSpPr>
              <p:spPr>
                <a:xfrm flipH="1">
                  <a:off x="7277728" y="3206323"/>
                  <a:ext cx="270470" cy="1204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4"/>
                <p:cNvSpPr/>
                <p:nvPr/>
              </p:nvSpPr>
              <p:spPr>
                <a:xfrm flipH="1">
                  <a:off x="7411308" y="4320445"/>
                  <a:ext cx="378723" cy="24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4"/>
                <p:cNvSpPr/>
                <p:nvPr/>
              </p:nvSpPr>
              <p:spPr>
                <a:xfrm flipH="1">
                  <a:off x="7529711" y="4347265"/>
                  <a:ext cx="32938" cy="154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4"/>
                <p:cNvSpPr/>
                <p:nvPr/>
              </p:nvSpPr>
              <p:spPr>
                <a:xfrm flipH="1">
                  <a:off x="7782285" y="3168632"/>
                  <a:ext cx="73948" cy="5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34"/>
                <p:cNvSpPr/>
                <p:nvPr/>
              </p:nvSpPr>
              <p:spPr>
                <a:xfrm rot="5400000">
                  <a:off x="7813423" y="3242960"/>
                  <a:ext cx="236837" cy="107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0" h="2550" extrusionOk="0">
                      <a:moveTo>
                        <a:pt x="5029" y="1"/>
                      </a:moveTo>
                      <a:lnTo>
                        <a:pt x="1" y="2476"/>
                      </a:lnTo>
                      <a:lnTo>
                        <a:pt x="1" y="2550"/>
                      </a:lnTo>
                      <a:lnTo>
                        <a:pt x="1141" y="2550"/>
                      </a:lnTo>
                      <a:lnTo>
                        <a:pt x="6310" y="1"/>
                      </a:lnTo>
                      <a:close/>
                    </a:path>
                  </a:pathLst>
                </a:custGeom>
                <a:solidFill>
                  <a:srgbClr val="FF7C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34"/>
                <p:cNvSpPr/>
                <p:nvPr/>
              </p:nvSpPr>
              <p:spPr>
                <a:xfrm flipH="1">
                  <a:off x="7760673" y="3147151"/>
                  <a:ext cx="74208" cy="5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34"/>
                <p:cNvSpPr/>
                <p:nvPr/>
              </p:nvSpPr>
              <p:spPr>
                <a:xfrm flipH="1">
                  <a:off x="7674618" y="3062070"/>
                  <a:ext cx="169117" cy="166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34"/>
                <p:cNvSpPr/>
                <p:nvPr/>
              </p:nvSpPr>
              <p:spPr>
                <a:xfrm flipH="1">
                  <a:off x="7331303" y="2311185"/>
                  <a:ext cx="315125" cy="119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4"/>
                <p:cNvSpPr/>
                <p:nvPr/>
              </p:nvSpPr>
              <p:spPr>
                <a:xfrm flipH="1">
                  <a:off x="7086927" y="1845617"/>
                  <a:ext cx="52987" cy="2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4"/>
                <p:cNvSpPr/>
                <p:nvPr/>
              </p:nvSpPr>
              <p:spPr>
                <a:xfrm flipH="1">
                  <a:off x="7219529" y="2020661"/>
                  <a:ext cx="115153" cy="52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34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34"/>
                <p:cNvSpPr/>
                <p:nvPr/>
              </p:nvSpPr>
              <p:spPr>
                <a:xfrm flipH="1">
                  <a:off x="7113095" y="1920478"/>
                  <a:ext cx="7811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34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34"/>
                <p:cNvSpPr/>
                <p:nvPr/>
              </p:nvSpPr>
              <p:spPr>
                <a:xfrm flipH="1">
                  <a:off x="7393725" y="1951398"/>
                  <a:ext cx="8918" cy="1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34"/>
                <p:cNvSpPr/>
                <p:nvPr/>
              </p:nvSpPr>
              <p:spPr>
                <a:xfrm rot="-618055" flipH="1">
                  <a:off x="7355127" y="1852313"/>
                  <a:ext cx="100310" cy="60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34"/>
                <p:cNvSpPr/>
                <p:nvPr/>
              </p:nvSpPr>
              <p:spPr>
                <a:xfrm flipH="1">
                  <a:off x="7290808" y="2020531"/>
                  <a:ext cx="43874" cy="4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34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34"/>
                <p:cNvSpPr/>
                <p:nvPr/>
              </p:nvSpPr>
              <p:spPr>
                <a:xfrm flipH="1">
                  <a:off x="7393725" y="1951398"/>
                  <a:ext cx="8918" cy="1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34"/>
                <p:cNvSpPr/>
                <p:nvPr/>
              </p:nvSpPr>
              <p:spPr>
                <a:xfrm flipH="1">
                  <a:off x="7710160" y="2149486"/>
                  <a:ext cx="122964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34"/>
                <p:cNvSpPr/>
                <p:nvPr/>
              </p:nvSpPr>
              <p:spPr>
                <a:xfrm flipH="1">
                  <a:off x="7065054" y="1779935"/>
                  <a:ext cx="25387" cy="162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495" extrusionOk="0">
                      <a:moveTo>
                        <a:pt x="0" y="0"/>
                      </a:moveTo>
                      <a:cubicBezTo>
                        <a:pt x="93" y="451"/>
                        <a:pt x="106" y="987"/>
                        <a:pt x="24" y="1622"/>
                      </a:cubicBezTo>
                      <a:cubicBezTo>
                        <a:pt x="0" y="1877"/>
                        <a:pt x="52" y="2171"/>
                        <a:pt x="126" y="2495"/>
                      </a:cubicBezTo>
                      <a:cubicBezTo>
                        <a:pt x="137" y="2444"/>
                        <a:pt x="150" y="2389"/>
                        <a:pt x="161" y="2338"/>
                      </a:cubicBezTo>
                      <a:cubicBezTo>
                        <a:pt x="175" y="2256"/>
                        <a:pt x="191" y="2171"/>
                        <a:pt x="205" y="2089"/>
                      </a:cubicBezTo>
                      <a:cubicBezTo>
                        <a:pt x="328" y="1389"/>
                        <a:pt x="389" y="679"/>
                        <a:pt x="338" y="10"/>
                      </a:cubicBezTo>
                      <a:cubicBezTo>
                        <a:pt x="249" y="3"/>
                        <a:pt x="15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34"/>
                <p:cNvSpPr/>
                <p:nvPr/>
              </p:nvSpPr>
              <p:spPr>
                <a:xfrm flipH="1">
                  <a:off x="7083542" y="1779935"/>
                  <a:ext cx="22913" cy="10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622" extrusionOk="0">
                      <a:moveTo>
                        <a:pt x="246" y="0"/>
                      </a:moveTo>
                      <a:cubicBezTo>
                        <a:pt x="175" y="0"/>
                        <a:pt x="103" y="3"/>
                        <a:pt x="24" y="10"/>
                      </a:cubicBezTo>
                      <a:lnTo>
                        <a:pt x="0" y="10"/>
                      </a:lnTo>
                      <a:cubicBezTo>
                        <a:pt x="260" y="604"/>
                        <a:pt x="311" y="1191"/>
                        <a:pt x="270" y="1622"/>
                      </a:cubicBezTo>
                      <a:cubicBezTo>
                        <a:pt x="352" y="987"/>
                        <a:pt x="339" y="451"/>
                        <a:pt x="24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34"/>
                <p:cNvSpPr/>
                <p:nvPr/>
              </p:nvSpPr>
              <p:spPr>
                <a:xfrm flipH="1">
                  <a:off x="7086797" y="1845682"/>
                  <a:ext cx="52987" cy="26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34"/>
                <p:cNvSpPr/>
                <p:nvPr/>
              </p:nvSpPr>
              <p:spPr>
                <a:xfrm flipH="1">
                  <a:off x="7062841" y="1962074"/>
                  <a:ext cx="14516" cy="97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34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34"/>
                <p:cNvSpPr/>
                <p:nvPr/>
              </p:nvSpPr>
              <p:spPr>
                <a:xfrm flipH="1">
                  <a:off x="7113095" y="1920348"/>
                  <a:ext cx="7811" cy="1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34"/>
                <p:cNvSpPr/>
                <p:nvPr/>
              </p:nvSpPr>
              <p:spPr>
                <a:xfrm flipH="1">
                  <a:off x="7174052" y="1925434"/>
                  <a:ext cx="62387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218" extrusionOk="0">
                      <a:moveTo>
                        <a:pt x="97" y="1"/>
                      </a:moveTo>
                      <a:cubicBezTo>
                        <a:pt x="58" y="1"/>
                        <a:pt x="21" y="34"/>
                        <a:pt x="21" y="76"/>
                      </a:cubicBezTo>
                      <a:cubicBezTo>
                        <a:pt x="14" y="370"/>
                        <a:pt x="0" y="1343"/>
                        <a:pt x="167" y="1507"/>
                      </a:cubicBezTo>
                      <a:cubicBezTo>
                        <a:pt x="197" y="1533"/>
                        <a:pt x="229" y="1542"/>
                        <a:pt x="252" y="1542"/>
                      </a:cubicBezTo>
                      <a:cubicBezTo>
                        <a:pt x="256" y="1542"/>
                        <a:pt x="260" y="1542"/>
                        <a:pt x="263" y="1541"/>
                      </a:cubicBezTo>
                      <a:cubicBezTo>
                        <a:pt x="339" y="1537"/>
                        <a:pt x="427" y="1496"/>
                        <a:pt x="523" y="1455"/>
                      </a:cubicBezTo>
                      <a:cubicBezTo>
                        <a:pt x="663" y="1394"/>
                        <a:pt x="764" y="1357"/>
                        <a:pt x="836" y="1357"/>
                      </a:cubicBezTo>
                      <a:cubicBezTo>
                        <a:pt x="892" y="1357"/>
                        <a:pt x="931" y="1379"/>
                        <a:pt x="960" y="1428"/>
                      </a:cubicBezTo>
                      <a:cubicBezTo>
                        <a:pt x="1028" y="1548"/>
                        <a:pt x="703" y="1882"/>
                        <a:pt x="441" y="2077"/>
                      </a:cubicBezTo>
                      <a:cubicBezTo>
                        <a:pt x="407" y="2101"/>
                        <a:pt x="400" y="2152"/>
                        <a:pt x="424" y="2186"/>
                      </a:cubicBezTo>
                      <a:cubicBezTo>
                        <a:pt x="441" y="2207"/>
                        <a:pt x="465" y="2217"/>
                        <a:pt x="489" y="2217"/>
                      </a:cubicBezTo>
                      <a:cubicBezTo>
                        <a:pt x="506" y="2217"/>
                        <a:pt x="523" y="2213"/>
                        <a:pt x="536" y="2203"/>
                      </a:cubicBezTo>
                      <a:cubicBezTo>
                        <a:pt x="659" y="2111"/>
                        <a:pt x="1267" y="1640"/>
                        <a:pt x="1097" y="1346"/>
                      </a:cubicBezTo>
                      <a:cubicBezTo>
                        <a:pt x="1031" y="1236"/>
                        <a:pt x="938" y="1199"/>
                        <a:pt x="837" y="1199"/>
                      </a:cubicBezTo>
                      <a:cubicBezTo>
                        <a:pt x="708" y="1199"/>
                        <a:pt x="567" y="1261"/>
                        <a:pt x="457" y="1309"/>
                      </a:cubicBezTo>
                      <a:cubicBezTo>
                        <a:pt x="389" y="1340"/>
                        <a:pt x="318" y="1373"/>
                        <a:pt x="270" y="1381"/>
                      </a:cubicBezTo>
                      <a:cubicBezTo>
                        <a:pt x="195" y="1271"/>
                        <a:pt x="164" y="633"/>
                        <a:pt x="178" y="80"/>
                      </a:cubicBezTo>
                      <a:cubicBezTo>
                        <a:pt x="181" y="39"/>
                        <a:pt x="147" y="1"/>
                        <a:pt x="103" y="1"/>
                      </a:cubicBezTo>
                      <a:cubicBezTo>
                        <a:pt x="101" y="1"/>
                        <a:pt x="9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34"/>
                <p:cNvSpPr/>
                <p:nvPr/>
              </p:nvSpPr>
              <p:spPr>
                <a:xfrm>
                  <a:off x="7369813" y="2034668"/>
                  <a:ext cx="139800" cy="97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34"/>
                <p:cNvSpPr/>
                <p:nvPr/>
              </p:nvSpPr>
              <p:spPr>
                <a:xfrm>
                  <a:off x="7069912" y="1988752"/>
                  <a:ext cx="105000" cy="73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5" name="Google Shape;765;p34"/>
                <p:cNvGrpSpPr/>
                <p:nvPr/>
              </p:nvGrpSpPr>
              <p:grpSpPr>
                <a:xfrm>
                  <a:off x="7013343" y="1528289"/>
                  <a:ext cx="905397" cy="1418198"/>
                  <a:chOff x="6923175" y="1933949"/>
                  <a:chExt cx="793442" cy="1242834"/>
                </a:xfrm>
              </p:grpSpPr>
              <p:sp>
                <p:nvSpPr>
                  <p:cNvPr id="766" name="Google Shape;766;p34"/>
                  <p:cNvSpPr/>
                  <p:nvPr/>
                </p:nvSpPr>
                <p:spPr>
                  <a:xfrm rot="-2696998">
                    <a:off x="7293202" y="1935809"/>
                    <a:ext cx="242891" cy="573181"/>
                  </a:xfrm>
                  <a:prstGeom prst="ellipse">
                    <a:avLst/>
                  </a:pr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767" name="Google Shape;767;p34"/>
                  <p:cNvGrpSpPr/>
                  <p:nvPr/>
                </p:nvGrpSpPr>
                <p:grpSpPr>
                  <a:xfrm>
                    <a:off x="6923175" y="1958437"/>
                    <a:ext cx="793442" cy="1218345"/>
                    <a:chOff x="6923175" y="1958437"/>
                    <a:chExt cx="793442" cy="1218345"/>
                  </a:xfrm>
                </p:grpSpPr>
                <p:sp>
                  <p:nvSpPr>
                    <p:cNvPr id="768" name="Google Shape;768;p34"/>
                    <p:cNvSpPr/>
                    <p:nvPr/>
                  </p:nvSpPr>
                  <p:spPr>
                    <a:xfrm flipH="1">
                      <a:off x="6940923" y="1958437"/>
                      <a:ext cx="775695" cy="12183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97" h="25127" extrusionOk="0">
                          <a:moveTo>
                            <a:pt x="11095" y="0"/>
                          </a:moveTo>
                          <a:cubicBezTo>
                            <a:pt x="9524" y="0"/>
                            <a:pt x="8312" y="569"/>
                            <a:pt x="8312" y="569"/>
                          </a:cubicBezTo>
                          <a:cubicBezTo>
                            <a:pt x="8312" y="569"/>
                            <a:pt x="7603" y="326"/>
                            <a:pt x="6604" y="326"/>
                          </a:cubicBezTo>
                          <a:cubicBezTo>
                            <a:pt x="4605" y="326"/>
                            <a:pt x="1443" y="1296"/>
                            <a:pt x="464" y="7116"/>
                          </a:cubicBezTo>
                          <a:cubicBezTo>
                            <a:pt x="0" y="9877"/>
                            <a:pt x="369" y="25119"/>
                            <a:pt x="369" y="25119"/>
                          </a:cubicBezTo>
                          <a:lnTo>
                            <a:pt x="4089" y="25126"/>
                          </a:lnTo>
                          <a:lnTo>
                            <a:pt x="4089" y="25126"/>
                          </a:lnTo>
                          <a:cubicBezTo>
                            <a:pt x="4010" y="24860"/>
                            <a:pt x="2877" y="21060"/>
                            <a:pt x="3840" y="17159"/>
                          </a:cubicBezTo>
                          <a:cubicBezTo>
                            <a:pt x="3963" y="16667"/>
                            <a:pt x="4154" y="16196"/>
                            <a:pt x="4335" y="15722"/>
                          </a:cubicBezTo>
                          <a:cubicBezTo>
                            <a:pt x="4581" y="15076"/>
                            <a:pt x="4806" y="14432"/>
                            <a:pt x="4803" y="13745"/>
                          </a:cubicBezTo>
                          <a:cubicBezTo>
                            <a:pt x="4799" y="13274"/>
                            <a:pt x="4717" y="12809"/>
                            <a:pt x="4608" y="12349"/>
                          </a:cubicBezTo>
                          <a:cubicBezTo>
                            <a:pt x="4468" y="11748"/>
                            <a:pt x="4287" y="11150"/>
                            <a:pt x="4178" y="10543"/>
                          </a:cubicBezTo>
                          <a:cubicBezTo>
                            <a:pt x="3933" y="9195"/>
                            <a:pt x="4055" y="7805"/>
                            <a:pt x="4297" y="6457"/>
                          </a:cubicBezTo>
                          <a:cubicBezTo>
                            <a:pt x="4386" y="5965"/>
                            <a:pt x="4499" y="5456"/>
                            <a:pt x="4813" y="5067"/>
                          </a:cubicBezTo>
                          <a:cubicBezTo>
                            <a:pt x="5089" y="4723"/>
                            <a:pt x="5499" y="4511"/>
                            <a:pt x="5912" y="4355"/>
                          </a:cubicBezTo>
                          <a:cubicBezTo>
                            <a:pt x="7219" y="3859"/>
                            <a:pt x="8602" y="3757"/>
                            <a:pt x="9640" y="2822"/>
                          </a:cubicBezTo>
                          <a:cubicBezTo>
                            <a:pt x="9984" y="2515"/>
                            <a:pt x="10490" y="2070"/>
                            <a:pt x="10660" y="1678"/>
                          </a:cubicBezTo>
                          <a:cubicBezTo>
                            <a:pt x="10660" y="1678"/>
                            <a:pt x="13217" y="1818"/>
                            <a:pt x="14306" y="3412"/>
                          </a:cubicBezTo>
                          <a:cubicBezTo>
                            <a:pt x="14446" y="3613"/>
                            <a:pt x="14490" y="3747"/>
                            <a:pt x="14631" y="4084"/>
                          </a:cubicBezTo>
                          <a:cubicBezTo>
                            <a:pt x="14651" y="4136"/>
                            <a:pt x="14695" y="4194"/>
                            <a:pt x="14706" y="4269"/>
                          </a:cubicBezTo>
                          <a:cubicBezTo>
                            <a:pt x="14719" y="4306"/>
                            <a:pt x="14743" y="4355"/>
                            <a:pt x="14757" y="4391"/>
                          </a:cubicBezTo>
                          <a:cubicBezTo>
                            <a:pt x="14774" y="4443"/>
                            <a:pt x="14788" y="4491"/>
                            <a:pt x="14801" y="4542"/>
                          </a:cubicBezTo>
                          <a:cubicBezTo>
                            <a:pt x="15026" y="5371"/>
                            <a:pt x="14886" y="6337"/>
                            <a:pt x="15746" y="6798"/>
                          </a:cubicBezTo>
                          <a:cubicBezTo>
                            <a:pt x="15828" y="6843"/>
                            <a:pt x="15914" y="6904"/>
                            <a:pt x="15996" y="6976"/>
                          </a:cubicBezTo>
                          <a:cubicBezTo>
                            <a:pt x="15976" y="4350"/>
                            <a:pt x="15552" y="1729"/>
                            <a:pt x="14026" y="797"/>
                          </a:cubicBezTo>
                          <a:cubicBezTo>
                            <a:pt x="13039" y="192"/>
                            <a:pt x="12007" y="0"/>
                            <a:pt x="11095" y="0"/>
                          </a:cubicBezTo>
                          <a:close/>
                          <a:moveTo>
                            <a:pt x="4089" y="25126"/>
                          </a:moveTo>
                          <a:cubicBezTo>
                            <a:pt x="4089" y="25126"/>
                            <a:pt x="4089" y="25126"/>
                            <a:pt x="4089" y="25126"/>
                          </a:cubicBezTo>
                          <a:lnTo>
                            <a:pt x="4100" y="25126"/>
                          </a:lnTo>
                          <a:lnTo>
                            <a:pt x="4089" y="25126"/>
                          </a:ln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9" name="Google Shape;769;p34"/>
                    <p:cNvSpPr/>
                    <p:nvPr/>
                  </p:nvSpPr>
                  <p:spPr>
                    <a:xfrm>
                      <a:off x="7498619" y="2133475"/>
                      <a:ext cx="49650" cy="457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6" h="18284" extrusionOk="0">
                          <a:moveTo>
                            <a:pt x="421" y="0"/>
                          </a:moveTo>
                          <a:cubicBezTo>
                            <a:pt x="-1066" y="5933"/>
                            <a:pt x="1986" y="12167"/>
                            <a:pt x="1986" y="1828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70" name="Google Shape;770;p34"/>
                    <p:cNvSpPr/>
                    <p:nvPr/>
                  </p:nvSpPr>
                  <p:spPr>
                    <a:xfrm>
                      <a:off x="7556950" y="2674900"/>
                      <a:ext cx="52900" cy="455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6" h="18212" extrusionOk="0">
                          <a:moveTo>
                            <a:pt x="0" y="0"/>
                          </a:moveTo>
                          <a:cubicBezTo>
                            <a:pt x="1480" y="5907"/>
                            <a:pt x="3030" y="12339"/>
                            <a:pt x="1423" y="1821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771" name="Google Shape;771;p34"/>
                    <p:cNvSpPr/>
                    <p:nvPr/>
                  </p:nvSpPr>
                  <p:spPr>
                    <a:xfrm rot="2921729">
                      <a:off x="7034752" y="1940542"/>
                      <a:ext cx="95446" cy="341119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2" name="Google Shape;772;p34"/>
                    <p:cNvSpPr/>
                    <p:nvPr/>
                  </p:nvSpPr>
                  <p:spPr>
                    <a:xfrm>
                      <a:off x="6993175" y="2010775"/>
                      <a:ext cx="188525" cy="126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41" h="5051" extrusionOk="0">
                          <a:moveTo>
                            <a:pt x="7541" y="0"/>
                          </a:moveTo>
                          <a:cubicBezTo>
                            <a:pt x="4697" y="1032"/>
                            <a:pt x="540" y="2074"/>
                            <a:pt x="0" y="50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  <p:sp>
        <p:nvSpPr>
          <p:cNvPr id="773" name="Google Shape;773;p34"/>
          <p:cNvSpPr/>
          <p:nvPr/>
        </p:nvSpPr>
        <p:spPr>
          <a:xfrm>
            <a:off x="6419371" y="3391772"/>
            <a:ext cx="347755" cy="311735"/>
          </a:xfrm>
          <a:custGeom>
            <a:avLst/>
            <a:gdLst/>
            <a:ahLst/>
            <a:cxnLst/>
            <a:rect l="l" t="t" r="r" b="b"/>
            <a:pathLst>
              <a:path w="7656" h="6863" extrusionOk="0">
                <a:moveTo>
                  <a:pt x="6406" y="1"/>
                </a:moveTo>
                <a:cubicBezTo>
                  <a:pt x="5991" y="1"/>
                  <a:pt x="5565" y="203"/>
                  <a:pt x="5372" y="670"/>
                </a:cubicBezTo>
                <a:cubicBezTo>
                  <a:pt x="4972" y="1647"/>
                  <a:pt x="4536" y="2616"/>
                  <a:pt x="3945" y="3496"/>
                </a:cubicBezTo>
                <a:cubicBezTo>
                  <a:pt x="3713" y="3845"/>
                  <a:pt x="3351" y="4490"/>
                  <a:pt x="2965" y="4664"/>
                </a:cubicBezTo>
                <a:cubicBezTo>
                  <a:pt x="2869" y="4709"/>
                  <a:pt x="2910" y="4779"/>
                  <a:pt x="2884" y="4779"/>
                </a:cubicBezTo>
                <a:cubicBezTo>
                  <a:pt x="2867" y="4779"/>
                  <a:pt x="2820" y="4748"/>
                  <a:pt x="2682" y="4657"/>
                </a:cubicBezTo>
                <a:cubicBezTo>
                  <a:pt x="2456" y="4514"/>
                  <a:pt x="2252" y="4237"/>
                  <a:pt x="2084" y="4036"/>
                </a:cubicBezTo>
                <a:cubicBezTo>
                  <a:pt x="1884" y="3796"/>
                  <a:pt x="1648" y="3696"/>
                  <a:pt x="1417" y="3696"/>
                </a:cubicBezTo>
                <a:cubicBezTo>
                  <a:pt x="685" y="3696"/>
                  <a:pt x="0" y="4702"/>
                  <a:pt x="630" y="5459"/>
                </a:cubicBezTo>
                <a:cubicBezTo>
                  <a:pt x="1095" y="6016"/>
                  <a:pt x="1740" y="6644"/>
                  <a:pt x="2477" y="6818"/>
                </a:cubicBezTo>
                <a:cubicBezTo>
                  <a:pt x="2606" y="6848"/>
                  <a:pt x="2731" y="6863"/>
                  <a:pt x="2853" y="6863"/>
                </a:cubicBezTo>
                <a:cubicBezTo>
                  <a:pt x="3571" y="6863"/>
                  <a:pt x="4162" y="6367"/>
                  <a:pt x="4652" y="5855"/>
                </a:cubicBezTo>
                <a:cubicBezTo>
                  <a:pt x="5925" y="4538"/>
                  <a:pt x="6672" y="2869"/>
                  <a:pt x="7356" y="1206"/>
                </a:cubicBezTo>
                <a:cubicBezTo>
                  <a:pt x="7655" y="478"/>
                  <a:pt x="7043" y="1"/>
                  <a:pt x="6406" y="1"/>
                </a:cubicBezTo>
                <a:close/>
              </a:path>
            </a:pathLst>
          </a:custGeom>
          <a:solidFill>
            <a:srgbClr val="FF9F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5"/>
          <p:cNvSpPr txBox="1">
            <a:spLocks noGrp="1"/>
          </p:cNvSpPr>
          <p:nvPr>
            <p:ph type="ctrTitle"/>
          </p:nvPr>
        </p:nvSpPr>
        <p:spPr>
          <a:xfrm>
            <a:off x="414275" y="397650"/>
            <a:ext cx="80562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KG Miss Kindergarten" panose="02000000000000000000" pitchFamily="2" charset="77"/>
              </a:rPr>
              <a:t>Curriculum Reform</a:t>
            </a:r>
            <a:endParaRPr dirty="0">
              <a:latin typeface="KG Miss Kindergarten" panose="02000000000000000000" pitchFamily="2" charset="77"/>
            </a:endParaRPr>
          </a:p>
        </p:txBody>
      </p:sp>
      <p:pic>
        <p:nvPicPr>
          <p:cNvPr id="779" name="Google Shape;77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175" y="1221850"/>
            <a:ext cx="1680915" cy="17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125" y="1068700"/>
            <a:ext cx="6623223" cy="20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125" y="3216700"/>
            <a:ext cx="6623225" cy="18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5400" y="3608975"/>
            <a:ext cx="1986875" cy="10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36"/>
          <p:cNvSpPr txBox="1">
            <a:spLocks noGrp="1"/>
          </p:cNvSpPr>
          <p:nvPr>
            <p:ph type="ctrTitle"/>
          </p:nvPr>
        </p:nvSpPr>
        <p:spPr>
          <a:xfrm>
            <a:off x="426475" y="419425"/>
            <a:ext cx="68550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KG Miss Kindergarten" panose="02000000000000000000" pitchFamily="2" charset="77"/>
              </a:rPr>
              <a:t>Learning in Stage 1 - Key Learning Areas</a:t>
            </a:r>
            <a:endParaRPr dirty="0">
              <a:latin typeface="KG Miss Kindergarten" panose="02000000000000000000" pitchFamily="2" charset="77"/>
            </a:endParaRPr>
          </a:p>
        </p:txBody>
      </p:sp>
      <p:sp>
        <p:nvSpPr>
          <p:cNvPr id="788" name="Google Shape;788;p36"/>
          <p:cNvSpPr txBox="1">
            <a:spLocks noGrp="1"/>
          </p:cNvSpPr>
          <p:nvPr>
            <p:ph type="subTitle" idx="4"/>
          </p:nvPr>
        </p:nvSpPr>
        <p:spPr>
          <a:xfrm flipH="1">
            <a:off x="3351749" y="2864512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KG Miss Kindergarten" panose="02000000000000000000" pitchFamily="2" charset="77"/>
              </a:rPr>
              <a:t>Mathematics</a:t>
            </a:r>
            <a:endParaRPr sz="2400">
              <a:latin typeface="KG Miss Kindergarten" panose="02000000000000000000" pitchFamily="2" charset="77"/>
            </a:endParaRPr>
          </a:p>
        </p:txBody>
      </p:sp>
      <p:sp>
        <p:nvSpPr>
          <p:cNvPr id="789" name="Google Shape;789;p36"/>
          <p:cNvSpPr txBox="1">
            <a:spLocks noGrp="1"/>
          </p:cNvSpPr>
          <p:nvPr>
            <p:ph type="subTitle" idx="6"/>
          </p:nvPr>
        </p:nvSpPr>
        <p:spPr>
          <a:xfrm flipH="1">
            <a:off x="6277025" y="2788320"/>
            <a:ext cx="2440500" cy="8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latin typeface="KG Miss Kindergarten" panose="02000000000000000000" pitchFamily="2" charset="77"/>
              </a:rPr>
              <a:t>Science &amp; Technology</a:t>
            </a:r>
            <a:endParaRPr sz="2300">
              <a:latin typeface="KG Miss Kindergarten" panose="02000000000000000000" pitchFamily="2" charset="77"/>
            </a:endParaRPr>
          </a:p>
        </p:txBody>
      </p:sp>
      <p:sp>
        <p:nvSpPr>
          <p:cNvPr id="790" name="Google Shape;790;p36"/>
          <p:cNvSpPr txBox="1">
            <a:spLocks noGrp="1"/>
          </p:cNvSpPr>
          <p:nvPr>
            <p:ph type="subTitle" idx="2"/>
          </p:nvPr>
        </p:nvSpPr>
        <p:spPr>
          <a:xfrm flipH="1">
            <a:off x="426474" y="2875237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latin typeface="KG Miss Kindergarten" panose="02000000000000000000" pitchFamily="2" charset="77"/>
              </a:rPr>
              <a:t>English</a:t>
            </a:r>
            <a:endParaRPr sz="2400" dirty="0">
              <a:latin typeface="KG Miss Kindergarten" panose="02000000000000000000" pitchFamily="2" charset="77"/>
            </a:endParaRPr>
          </a:p>
        </p:txBody>
      </p:sp>
      <p:pic>
        <p:nvPicPr>
          <p:cNvPr id="791" name="Google Shape;79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3213" y="1685250"/>
            <a:ext cx="1037576" cy="10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36"/>
          <p:cNvSpPr txBox="1"/>
          <p:nvPr/>
        </p:nvSpPr>
        <p:spPr>
          <a:xfrm>
            <a:off x="7227050" y="1902650"/>
            <a:ext cx="131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793" name="Google Shape;79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8625" y="1674573"/>
            <a:ext cx="1037575" cy="103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0819" y="1750744"/>
            <a:ext cx="1037575" cy="1037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545D79B-B994-6F41-0470-B3CE431C732A}"/>
              </a:ext>
            </a:extLst>
          </p:cNvPr>
          <p:cNvGrpSpPr/>
          <p:nvPr/>
        </p:nvGrpSpPr>
        <p:grpSpPr>
          <a:xfrm>
            <a:off x="517297" y="3376276"/>
            <a:ext cx="2440500" cy="1347799"/>
            <a:chOff x="517297" y="3376276"/>
            <a:chExt cx="2440500" cy="13477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FD56091-F48B-18F7-F438-B6D525F5B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297" y="3376276"/>
              <a:ext cx="2258853" cy="592544"/>
            </a:xfrm>
            <a:prstGeom prst="rect">
              <a:avLst/>
            </a:prstGeom>
          </p:spPr>
        </p:pic>
        <p:sp>
          <p:nvSpPr>
            <p:cNvPr id="4" name="Google Shape;790;p36">
              <a:extLst>
                <a:ext uri="{FF2B5EF4-FFF2-40B4-BE49-F238E27FC236}">
                  <a16:creationId xmlns:a16="http://schemas.microsoft.com/office/drawing/2014/main" id="{04595E77-E0A2-EEF5-36B2-DC67ABB1F5B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17297" y="4151675"/>
              <a:ext cx="24405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3E"/>
                </a:buClr>
                <a:buSzPts val="1400"/>
                <a:buFont typeface="Denk One"/>
                <a:buNone/>
                <a:defRPr sz="1400" b="0" i="0" u="none" strike="noStrike" cap="none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defRPr>
              </a:lvl1pPr>
              <a:lvl2pPr marL="914400" marR="0" lvl="1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3E"/>
                </a:buClr>
                <a:buSzPts val="1400"/>
                <a:buFont typeface="Denk One"/>
                <a:buNone/>
                <a:defRPr sz="1400" b="0" i="0" u="none" strike="noStrike" cap="none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defRPr>
              </a:lvl2pPr>
              <a:lvl3pPr marL="1371600" marR="0" lvl="2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3E"/>
                </a:buClr>
                <a:buSzPts val="1400"/>
                <a:buFont typeface="Denk One"/>
                <a:buNone/>
                <a:defRPr sz="1400" b="0" i="0" u="none" strike="noStrike" cap="none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defRPr>
              </a:lvl3pPr>
              <a:lvl4pPr marL="1828800" marR="0" lvl="3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3E"/>
                </a:buClr>
                <a:buSzPts val="1400"/>
                <a:buFont typeface="Denk One"/>
                <a:buNone/>
                <a:defRPr sz="1400" b="0" i="0" u="none" strike="noStrike" cap="none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defRPr>
              </a:lvl4pPr>
              <a:lvl5pPr marL="2286000" marR="0" lvl="4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3E"/>
                </a:buClr>
                <a:buSzPts val="1400"/>
                <a:buFont typeface="Denk One"/>
                <a:buNone/>
                <a:defRPr sz="1400" b="0" i="0" u="none" strike="noStrike" cap="none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defRPr>
              </a:lvl5pPr>
              <a:lvl6pPr marL="2743200" marR="0" lvl="5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3E"/>
                </a:buClr>
                <a:buSzPts val="1400"/>
                <a:buFont typeface="Denk One"/>
                <a:buNone/>
                <a:defRPr sz="1400" b="0" i="0" u="none" strike="noStrike" cap="none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defRPr>
              </a:lvl6pPr>
              <a:lvl7pPr marL="3200400" marR="0" lvl="6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3E"/>
                </a:buClr>
                <a:buSzPts val="1400"/>
                <a:buFont typeface="Denk One"/>
                <a:buNone/>
                <a:defRPr sz="1400" b="0" i="0" u="none" strike="noStrike" cap="none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defRPr>
              </a:lvl7pPr>
              <a:lvl8pPr marL="3657600" marR="0" lvl="7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3E"/>
                </a:buClr>
                <a:buSzPts val="1400"/>
                <a:buFont typeface="Denk One"/>
                <a:buNone/>
                <a:defRPr sz="1400" b="0" i="0" u="none" strike="noStrike" cap="none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defRPr>
              </a:lvl8pPr>
              <a:lvl9pPr marL="4114800" marR="0" lvl="8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3E"/>
                </a:buClr>
                <a:buSzPts val="1400"/>
                <a:buFont typeface="Denk One"/>
                <a:buNone/>
                <a:defRPr sz="1400" b="0" i="0" u="none" strike="noStrike" cap="none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defRPr>
              </a:lvl9pPr>
            </a:lstStyle>
            <a:p>
              <a:pPr marL="0" indent="0" algn="l"/>
              <a:r>
                <a:rPr lang="en-AU" sz="1000" dirty="0">
                  <a:latin typeface="KG Miss Kindergarten" panose="02000000000000000000" pitchFamily="2" charset="77"/>
                </a:rPr>
                <a:t>Spelling </a:t>
              </a:r>
            </a:p>
            <a:p>
              <a:pPr marL="0" indent="0" algn="l"/>
              <a:r>
                <a:rPr lang="en-AU" sz="1000" dirty="0">
                  <a:latin typeface="KG Miss Kindergarten" panose="02000000000000000000" pitchFamily="2" charset="77"/>
                </a:rPr>
                <a:t>Grammar</a:t>
              </a:r>
            </a:p>
            <a:p>
              <a:pPr marL="0" indent="0" algn="l"/>
              <a:r>
                <a:rPr lang="en-AU" sz="1000" dirty="0">
                  <a:latin typeface="KG Miss Kindergarten" panose="02000000000000000000" pitchFamily="2" charset="77"/>
                </a:rPr>
                <a:t>Comprehension </a:t>
              </a:r>
            </a:p>
            <a:p>
              <a:pPr marL="0" indent="0" algn="l"/>
              <a:r>
                <a:rPr lang="en-AU" sz="1000" dirty="0">
                  <a:latin typeface="KG Miss Kindergarten" panose="02000000000000000000" pitchFamily="2" charset="77"/>
                </a:rPr>
                <a:t>Storybook- vocabulary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" grpId="0" build="p"/>
      <p:bldP spid="789" grpId="0" build="p"/>
      <p:bldP spid="79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125" y="133575"/>
            <a:ext cx="6931600" cy="48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7"/>
          <p:cNvSpPr txBox="1">
            <a:spLocks noGrp="1"/>
          </p:cNvSpPr>
          <p:nvPr>
            <p:ph type="subTitle" idx="4"/>
          </p:nvPr>
        </p:nvSpPr>
        <p:spPr>
          <a:xfrm flipH="1">
            <a:off x="6222575" y="2439499"/>
            <a:ext cx="2440500" cy="19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900">
                <a:solidFill>
                  <a:srgbClr val="FF7C3E"/>
                </a:solidFill>
                <a:latin typeface="KG Miss Kindergarten" panose="02000000000000000000" pitchFamily="2" charset="77"/>
              </a:rPr>
              <a:t>Personal Development, Health &amp; Physical Education (PDHPE)</a:t>
            </a:r>
            <a:endParaRPr>
              <a:latin typeface="KG Miss Kindergarten" panose="02000000000000000000" pitchFamily="2" charset="77"/>
            </a:endParaRPr>
          </a:p>
        </p:txBody>
      </p:sp>
      <p:sp>
        <p:nvSpPr>
          <p:cNvPr id="800" name="Google Shape;800;p37"/>
          <p:cNvSpPr txBox="1">
            <a:spLocks noGrp="1"/>
          </p:cNvSpPr>
          <p:nvPr>
            <p:ph type="subTitle" idx="6"/>
          </p:nvPr>
        </p:nvSpPr>
        <p:spPr>
          <a:xfrm flipH="1">
            <a:off x="3358350" y="2624700"/>
            <a:ext cx="2440500" cy="67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KG Miss Kindergarten" panose="02000000000000000000" pitchFamily="2" charset="77"/>
              </a:rPr>
              <a:t>Creative Arts</a:t>
            </a:r>
            <a:endParaRPr sz="2200">
              <a:latin typeface="KG Miss Kindergarten" panose="02000000000000000000" pitchFamily="2" charset="77"/>
            </a:endParaRPr>
          </a:p>
        </p:txBody>
      </p:sp>
      <p:sp>
        <p:nvSpPr>
          <p:cNvPr id="801" name="Google Shape;801;p37"/>
          <p:cNvSpPr txBox="1">
            <a:spLocks noGrp="1"/>
          </p:cNvSpPr>
          <p:nvPr>
            <p:ph type="subTitle" idx="2"/>
          </p:nvPr>
        </p:nvSpPr>
        <p:spPr>
          <a:xfrm flipH="1">
            <a:off x="467725" y="2728900"/>
            <a:ext cx="2466900" cy="11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AU" sz="2100" dirty="0">
              <a:latin typeface="KG Miss Kindergarten" panose="02000000000000000000" pitchFamily="2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AU" sz="2100" dirty="0">
              <a:latin typeface="KG Miss Kindergarten" panose="02000000000000000000" pitchFamily="2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100" dirty="0">
                <a:latin typeface="KG Miss Kindergarten" panose="02000000000000000000" pitchFamily="2" charset="77"/>
              </a:rPr>
              <a:t>History and Geography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KG Miss Kindergarten" panose="02000000000000000000" pitchFamily="2" charset="77"/>
            </a:endParaRPr>
          </a:p>
        </p:txBody>
      </p:sp>
      <p:sp>
        <p:nvSpPr>
          <p:cNvPr id="802" name="Google Shape;802;p37"/>
          <p:cNvSpPr txBox="1">
            <a:spLocks noGrp="1"/>
          </p:cNvSpPr>
          <p:nvPr>
            <p:ph type="ctrTitle"/>
          </p:nvPr>
        </p:nvSpPr>
        <p:spPr>
          <a:xfrm>
            <a:off x="426475" y="419425"/>
            <a:ext cx="68550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KG Miss Kindergarten" panose="02000000000000000000" pitchFamily="2" charset="77"/>
              </a:rPr>
              <a:t>Learning in Stage 1 - Key Learning Areas</a:t>
            </a:r>
            <a:endParaRPr>
              <a:latin typeface="KG Miss Kindergarten" panose="02000000000000000000" pitchFamily="2" charset="77"/>
            </a:endParaRPr>
          </a:p>
        </p:txBody>
      </p:sp>
      <p:sp>
        <p:nvSpPr>
          <p:cNvPr id="803" name="Google Shape;803;p37"/>
          <p:cNvSpPr txBox="1"/>
          <p:nvPr/>
        </p:nvSpPr>
        <p:spPr>
          <a:xfrm>
            <a:off x="3554675" y="1630225"/>
            <a:ext cx="178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804" name="Google Shape;8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952" y="1679719"/>
            <a:ext cx="1123286" cy="11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7944" y="1630213"/>
            <a:ext cx="1123300" cy="11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3506" y="1734556"/>
            <a:ext cx="1018625" cy="10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" grpId="0" build="p"/>
      <p:bldP spid="800" grpId="0" build="p"/>
      <p:bldP spid="80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8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 b="1">
                <a:latin typeface="KG Miss Kindergarten" panose="02000000000000000000" pitchFamily="2" charset="77"/>
              </a:rPr>
              <a:t>Technology</a:t>
            </a:r>
            <a:endParaRPr sz="3000">
              <a:solidFill>
                <a:srgbClr val="FF7C3E"/>
              </a:solidFill>
              <a:latin typeface="KG Miss Kindergarten" panose="02000000000000000000" pitchFamily="2" charset="77"/>
            </a:endParaRPr>
          </a:p>
        </p:txBody>
      </p:sp>
      <p:sp>
        <p:nvSpPr>
          <p:cNvPr id="812" name="Google Shape;812;p38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 dirty="0">
                <a:solidFill>
                  <a:srgbClr val="FF7C3E"/>
                </a:solidFill>
                <a:latin typeface="KG Miss Kindergarten" panose="02000000000000000000" pitchFamily="2" charset="77"/>
              </a:rPr>
              <a:t>05</a:t>
            </a:r>
            <a:endParaRPr sz="9600" dirty="0">
              <a:solidFill>
                <a:srgbClr val="FF7C3E"/>
              </a:solidFill>
              <a:latin typeface="KG Miss Kindergarten" panose="02000000000000000000" pitchFamily="2" charset="77"/>
            </a:endParaRPr>
          </a:p>
        </p:txBody>
      </p:sp>
      <p:grpSp>
        <p:nvGrpSpPr>
          <p:cNvPr id="813" name="Google Shape;813;p38"/>
          <p:cNvGrpSpPr/>
          <p:nvPr/>
        </p:nvGrpSpPr>
        <p:grpSpPr>
          <a:xfrm flipH="1">
            <a:off x="4764496" y="926711"/>
            <a:ext cx="2941178" cy="2706445"/>
            <a:chOff x="755856" y="1978199"/>
            <a:chExt cx="3078801" cy="2763652"/>
          </a:xfrm>
        </p:grpSpPr>
        <p:sp>
          <p:nvSpPr>
            <p:cNvPr id="814" name="Google Shape;814;p38"/>
            <p:cNvSpPr/>
            <p:nvPr/>
          </p:nvSpPr>
          <p:spPr>
            <a:xfrm>
              <a:off x="1368680" y="3485360"/>
              <a:ext cx="1335134" cy="1076407"/>
            </a:xfrm>
            <a:custGeom>
              <a:avLst/>
              <a:gdLst/>
              <a:ahLst/>
              <a:cxnLst/>
              <a:rect l="l" t="t" r="r" b="b"/>
              <a:pathLst>
                <a:path w="37965" h="30608" extrusionOk="0">
                  <a:moveTo>
                    <a:pt x="2551" y="0"/>
                  </a:moveTo>
                  <a:cubicBezTo>
                    <a:pt x="0" y="0"/>
                    <a:pt x="1410" y="11200"/>
                    <a:pt x="1190" y="13802"/>
                  </a:cubicBezTo>
                  <a:cubicBezTo>
                    <a:pt x="961" y="16579"/>
                    <a:pt x="5280" y="30454"/>
                    <a:pt x="11444" y="30606"/>
                  </a:cubicBezTo>
                  <a:cubicBezTo>
                    <a:pt x="11492" y="30607"/>
                    <a:pt x="11541" y="30608"/>
                    <a:pt x="11589" y="30608"/>
                  </a:cubicBezTo>
                  <a:cubicBezTo>
                    <a:pt x="17757" y="30608"/>
                    <a:pt x="26883" y="20806"/>
                    <a:pt x="28560" y="19659"/>
                  </a:cubicBezTo>
                  <a:cubicBezTo>
                    <a:pt x="29584" y="18960"/>
                    <a:pt x="30646" y="18372"/>
                    <a:pt x="31218" y="18372"/>
                  </a:cubicBezTo>
                  <a:cubicBezTo>
                    <a:pt x="31465" y="18372"/>
                    <a:pt x="31621" y="18481"/>
                    <a:pt x="31644" y="18736"/>
                  </a:cubicBezTo>
                  <a:cubicBezTo>
                    <a:pt x="31686" y="19221"/>
                    <a:pt x="32104" y="20972"/>
                    <a:pt x="32801" y="20972"/>
                  </a:cubicBezTo>
                  <a:cubicBezTo>
                    <a:pt x="33248" y="20972"/>
                    <a:pt x="33535" y="20230"/>
                    <a:pt x="33683" y="19704"/>
                  </a:cubicBezTo>
                  <a:cubicBezTo>
                    <a:pt x="33702" y="19637"/>
                    <a:pt x="33759" y="19603"/>
                    <a:pt x="33816" y="19603"/>
                  </a:cubicBezTo>
                  <a:cubicBezTo>
                    <a:pt x="33871" y="19603"/>
                    <a:pt x="33925" y="19634"/>
                    <a:pt x="33945" y="19696"/>
                  </a:cubicBezTo>
                  <a:cubicBezTo>
                    <a:pt x="34117" y="20196"/>
                    <a:pt x="34437" y="20894"/>
                    <a:pt x="34880" y="20894"/>
                  </a:cubicBezTo>
                  <a:cubicBezTo>
                    <a:pt x="35368" y="20894"/>
                    <a:pt x="35664" y="20249"/>
                    <a:pt x="35799" y="19865"/>
                  </a:cubicBezTo>
                  <a:cubicBezTo>
                    <a:pt x="35814" y="19818"/>
                    <a:pt x="35854" y="19794"/>
                    <a:pt x="35895" y="19794"/>
                  </a:cubicBezTo>
                  <a:cubicBezTo>
                    <a:pt x="35934" y="19794"/>
                    <a:pt x="35972" y="19814"/>
                    <a:pt x="35992" y="19856"/>
                  </a:cubicBezTo>
                  <a:cubicBezTo>
                    <a:pt x="36152" y="20196"/>
                    <a:pt x="36491" y="20742"/>
                    <a:pt x="37034" y="20742"/>
                  </a:cubicBezTo>
                  <a:cubicBezTo>
                    <a:pt x="37061" y="20742"/>
                    <a:pt x="37088" y="20740"/>
                    <a:pt x="37115" y="20738"/>
                  </a:cubicBezTo>
                  <a:cubicBezTo>
                    <a:pt x="37965" y="20664"/>
                    <a:pt x="37501" y="17966"/>
                    <a:pt x="37501" y="17966"/>
                  </a:cubicBezTo>
                  <a:cubicBezTo>
                    <a:pt x="37261" y="16219"/>
                    <a:pt x="35560" y="15271"/>
                    <a:pt x="32620" y="15271"/>
                  </a:cubicBezTo>
                  <a:cubicBezTo>
                    <a:pt x="31798" y="15271"/>
                    <a:pt x="30879" y="15345"/>
                    <a:pt x="29869" y="15496"/>
                  </a:cubicBezTo>
                  <a:cubicBezTo>
                    <a:pt x="25891" y="16096"/>
                    <a:pt x="15345" y="23714"/>
                    <a:pt x="11547" y="23714"/>
                  </a:cubicBezTo>
                  <a:cubicBezTo>
                    <a:pt x="10931" y="23714"/>
                    <a:pt x="10492" y="23514"/>
                    <a:pt x="10288" y="23051"/>
                  </a:cubicBezTo>
                  <a:cubicBezTo>
                    <a:pt x="8824" y="19738"/>
                    <a:pt x="6432" y="1855"/>
                    <a:pt x="3119" y="157"/>
                  </a:cubicBezTo>
                  <a:cubicBezTo>
                    <a:pt x="2911" y="50"/>
                    <a:pt x="2722" y="0"/>
                    <a:pt x="2551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8"/>
            <p:cNvSpPr/>
            <p:nvPr/>
          </p:nvSpPr>
          <p:spPr>
            <a:xfrm>
              <a:off x="1361928" y="3455046"/>
              <a:ext cx="332649" cy="604424"/>
            </a:xfrm>
            <a:custGeom>
              <a:avLst/>
              <a:gdLst/>
              <a:ahLst/>
              <a:cxnLst/>
              <a:rect l="l" t="t" r="r" b="b"/>
              <a:pathLst>
                <a:path w="9459" h="17187" extrusionOk="0">
                  <a:moveTo>
                    <a:pt x="2918" y="0"/>
                  </a:moveTo>
                  <a:cubicBezTo>
                    <a:pt x="1187" y="0"/>
                    <a:pt x="710" y="3076"/>
                    <a:pt x="369" y="6194"/>
                  </a:cubicBezTo>
                  <a:cubicBezTo>
                    <a:pt x="0" y="9579"/>
                    <a:pt x="1321" y="17187"/>
                    <a:pt x="1321" y="17187"/>
                  </a:cubicBezTo>
                  <a:lnTo>
                    <a:pt x="9459" y="14492"/>
                  </a:lnTo>
                  <a:cubicBezTo>
                    <a:pt x="9459" y="14492"/>
                    <a:pt x="5497" y="649"/>
                    <a:pt x="3380" y="67"/>
                  </a:cubicBezTo>
                  <a:cubicBezTo>
                    <a:pt x="3217" y="22"/>
                    <a:pt x="3063" y="0"/>
                    <a:pt x="2918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8"/>
            <p:cNvSpPr/>
            <p:nvPr/>
          </p:nvSpPr>
          <p:spPr>
            <a:xfrm>
              <a:off x="2948709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8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8" y="1301"/>
                  </a:cubicBezTo>
                  <a:lnTo>
                    <a:pt x="2153" y="1301"/>
                  </a:lnTo>
                  <a:cubicBezTo>
                    <a:pt x="2157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7" y="0"/>
                    <a:pt x="2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2840816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13" y="1301"/>
                  </a:cubicBezTo>
                  <a:lnTo>
                    <a:pt x="2154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269986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4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4" y="1301"/>
                  </a:cubicBezTo>
                  <a:lnTo>
                    <a:pt x="2155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8"/>
            <p:cNvSpPr/>
            <p:nvPr/>
          </p:nvSpPr>
          <p:spPr>
            <a:xfrm>
              <a:off x="259587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9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9" y="1301"/>
                  </a:cubicBezTo>
                  <a:lnTo>
                    <a:pt x="2155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8"/>
            <p:cNvSpPr/>
            <p:nvPr/>
          </p:nvSpPr>
          <p:spPr>
            <a:xfrm>
              <a:off x="249174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3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3" y="1301"/>
                  </a:cubicBezTo>
                  <a:lnTo>
                    <a:pt x="2154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8"/>
            <p:cNvSpPr/>
            <p:nvPr/>
          </p:nvSpPr>
          <p:spPr>
            <a:xfrm>
              <a:off x="2339437" y="4237727"/>
              <a:ext cx="125653" cy="45753"/>
            </a:xfrm>
            <a:custGeom>
              <a:avLst/>
              <a:gdLst/>
              <a:ahLst/>
              <a:cxnLst/>
              <a:rect l="l" t="t" r="r" b="b"/>
              <a:pathLst>
                <a:path w="3573" h="1301" extrusionOk="0">
                  <a:moveTo>
                    <a:pt x="12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2" y="1301"/>
                  </a:cubicBezTo>
                  <a:lnTo>
                    <a:pt x="3565" y="1301"/>
                  </a:lnTo>
                  <a:cubicBezTo>
                    <a:pt x="3569" y="1301"/>
                    <a:pt x="3573" y="1297"/>
                    <a:pt x="3573" y="1288"/>
                  </a:cubicBezTo>
                  <a:lnTo>
                    <a:pt x="3573" y="12"/>
                  </a:lnTo>
                  <a:cubicBezTo>
                    <a:pt x="3573" y="4"/>
                    <a:pt x="3569" y="0"/>
                    <a:pt x="35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8"/>
            <p:cNvSpPr/>
            <p:nvPr/>
          </p:nvSpPr>
          <p:spPr>
            <a:xfrm>
              <a:off x="2322416" y="4281862"/>
              <a:ext cx="741120" cy="130858"/>
            </a:xfrm>
            <a:custGeom>
              <a:avLst/>
              <a:gdLst/>
              <a:ahLst/>
              <a:cxnLst/>
              <a:rect l="l" t="t" r="r" b="b"/>
              <a:pathLst>
                <a:path w="21074" h="372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3708"/>
                  </a:lnTo>
                  <a:cubicBezTo>
                    <a:pt x="0" y="3712"/>
                    <a:pt x="4" y="3720"/>
                    <a:pt x="13" y="3720"/>
                  </a:cubicBezTo>
                  <a:lnTo>
                    <a:pt x="21062" y="3720"/>
                  </a:lnTo>
                  <a:cubicBezTo>
                    <a:pt x="21070" y="3720"/>
                    <a:pt x="21073" y="3712"/>
                    <a:pt x="21073" y="3708"/>
                  </a:cubicBezTo>
                  <a:lnTo>
                    <a:pt x="21073" y="12"/>
                  </a:lnTo>
                  <a:cubicBezTo>
                    <a:pt x="21073" y="4"/>
                    <a:pt x="21070" y="0"/>
                    <a:pt x="210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8"/>
            <p:cNvSpPr/>
            <p:nvPr/>
          </p:nvSpPr>
          <p:spPr>
            <a:xfrm>
              <a:off x="763769" y="3400783"/>
              <a:ext cx="993412" cy="1338475"/>
            </a:xfrm>
            <a:custGeom>
              <a:avLst/>
              <a:gdLst/>
              <a:ahLst/>
              <a:cxnLst/>
              <a:rect l="l" t="t" r="r" b="b"/>
              <a:pathLst>
                <a:path w="28248" h="38060" extrusionOk="0">
                  <a:moveTo>
                    <a:pt x="15584" y="0"/>
                  </a:moveTo>
                  <a:cubicBezTo>
                    <a:pt x="14397" y="0"/>
                    <a:pt x="13573" y="309"/>
                    <a:pt x="13573" y="309"/>
                  </a:cubicBezTo>
                  <a:cubicBezTo>
                    <a:pt x="10340" y="494"/>
                    <a:pt x="5172" y="7508"/>
                    <a:pt x="2588" y="16002"/>
                  </a:cubicBezTo>
                  <a:cubicBezTo>
                    <a:pt x="0" y="24492"/>
                    <a:pt x="1297" y="38060"/>
                    <a:pt x="1297" y="38060"/>
                  </a:cubicBezTo>
                  <a:lnTo>
                    <a:pt x="28248" y="38060"/>
                  </a:lnTo>
                  <a:cubicBezTo>
                    <a:pt x="28248" y="38060"/>
                    <a:pt x="22911" y="4375"/>
                    <a:pt x="19954" y="1700"/>
                  </a:cubicBezTo>
                  <a:cubicBezTo>
                    <a:pt x="18449" y="335"/>
                    <a:pt x="16820" y="0"/>
                    <a:pt x="15584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8"/>
            <p:cNvSpPr/>
            <p:nvPr/>
          </p:nvSpPr>
          <p:spPr>
            <a:xfrm>
              <a:off x="821478" y="2419724"/>
              <a:ext cx="1580744" cy="1183035"/>
            </a:xfrm>
            <a:custGeom>
              <a:avLst/>
              <a:gdLst/>
              <a:ahLst/>
              <a:cxnLst/>
              <a:rect l="l" t="t" r="r" b="b"/>
              <a:pathLst>
                <a:path w="44949" h="33640" extrusionOk="0">
                  <a:moveTo>
                    <a:pt x="43609" y="0"/>
                  </a:moveTo>
                  <a:cubicBezTo>
                    <a:pt x="43604" y="0"/>
                    <a:pt x="43600" y="0"/>
                    <a:pt x="43595" y="1"/>
                  </a:cubicBezTo>
                  <a:cubicBezTo>
                    <a:pt x="37127" y="83"/>
                    <a:pt x="9491" y="440"/>
                    <a:pt x="3101" y="521"/>
                  </a:cubicBezTo>
                  <a:cubicBezTo>
                    <a:pt x="2367" y="530"/>
                    <a:pt x="1776" y="1129"/>
                    <a:pt x="1776" y="1859"/>
                  </a:cubicBezTo>
                  <a:lnTo>
                    <a:pt x="1776" y="11945"/>
                  </a:lnTo>
                  <a:cubicBezTo>
                    <a:pt x="1776" y="11945"/>
                    <a:pt x="0" y="14828"/>
                    <a:pt x="1407" y="19426"/>
                  </a:cubicBezTo>
                  <a:cubicBezTo>
                    <a:pt x="2502" y="22989"/>
                    <a:pt x="8125" y="23462"/>
                    <a:pt x="10603" y="23490"/>
                  </a:cubicBezTo>
                  <a:cubicBezTo>
                    <a:pt x="11251" y="23498"/>
                    <a:pt x="11771" y="24036"/>
                    <a:pt x="11771" y="24683"/>
                  </a:cubicBezTo>
                  <a:lnTo>
                    <a:pt x="11771" y="29359"/>
                  </a:lnTo>
                  <a:cubicBezTo>
                    <a:pt x="11771" y="29359"/>
                    <a:pt x="13305" y="31812"/>
                    <a:pt x="15512" y="33223"/>
                  </a:cubicBezTo>
                  <a:cubicBezTo>
                    <a:pt x="15970" y="33515"/>
                    <a:pt x="16399" y="33639"/>
                    <a:pt x="16791" y="33639"/>
                  </a:cubicBezTo>
                  <a:cubicBezTo>
                    <a:pt x="18291" y="33639"/>
                    <a:pt x="19252" y="31827"/>
                    <a:pt x="19252" y="30709"/>
                  </a:cubicBezTo>
                  <a:lnTo>
                    <a:pt x="19252" y="26353"/>
                  </a:lnTo>
                  <a:cubicBezTo>
                    <a:pt x="19252" y="26353"/>
                    <a:pt x="29679" y="25742"/>
                    <a:pt x="36487" y="25188"/>
                  </a:cubicBezTo>
                  <a:cubicBezTo>
                    <a:pt x="43296" y="24638"/>
                    <a:pt x="44948" y="19733"/>
                    <a:pt x="44948" y="17522"/>
                  </a:cubicBezTo>
                  <a:lnTo>
                    <a:pt x="44948" y="1342"/>
                  </a:lnTo>
                  <a:cubicBezTo>
                    <a:pt x="44948" y="600"/>
                    <a:pt x="44350" y="0"/>
                    <a:pt x="43609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8"/>
            <p:cNvSpPr/>
            <p:nvPr/>
          </p:nvSpPr>
          <p:spPr>
            <a:xfrm>
              <a:off x="960353" y="2923986"/>
              <a:ext cx="247122" cy="185966"/>
            </a:xfrm>
            <a:custGeom>
              <a:avLst/>
              <a:gdLst/>
              <a:ahLst/>
              <a:cxnLst/>
              <a:rect l="l" t="t" r="r" b="b"/>
              <a:pathLst>
                <a:path w="7027" h="5288" extrusionOk="0">
                  <a:moveTo>
                    <a:pt x="4091" y="1"/>
                  </a:moveTo>
                  <a:cubicBezTo>
                    <a:pt x="3610" y="1"/>
                    <a:pt x="3088" y="172"/>
                    <a:pt x="2539" y="608"/>
                  </a:cubicBezTo>
                  <a:cubicBezTo>
                    <a:pt x="1" y="2626"/>
                    <a:pt x="2539" y="4836"/>
                    <a:pt x="2539" y="4836"/>
                  </a:cubicBezTo>
                  <a:cubicBezTo>
                    <a:pt x="3152" y="5177"/>
                    <a:pt x="3829" y="5288"/>
                    <a:pt x="4449" y="5288"/>
                  </a:cubicBezTo>
                  <a:cubicBezTo>
                    <a:pt x="5607" y="5288"/>
                    <a:pt x="6571" y="4902"/>
                    <a:pt x="6571" y="4902"/>
                  </a:cubicBezTo>
                  <a:lnTo>
                    <a:pt x="6571" y="4902"/>
                  </a:lnTo>
                  <a:cubicBezTo>
                    <a:pt x="6425" y="4945"/>
                    <a:pt x="6268" y="4965"/>
                    <a:pt x="6106" y="4965"/>
                  </a:cubicBezTo>
                  <a:cubicBezTo>
                    <a:pt x="5047" y="4965"/>
                    <a:pt x="3812" y="4099"/>
                    <a:pt x="4492" y="3081"/>
                  </a:cubicBezTo>
                  <a:cubicBezTo>
                    <a:pt x="4993" y="2329"/>
                    <a:pt x="5899" y="2195"/>
                    <a:pt x="6481" y="2195"/>
                  </a:cubicBezTo>
                  <a:cubicBezTo>
                    <a:pt x="6804" y="2195"/>
                    <a:pt x="7027" y="2236"/>
                    <a:pt x="7027" y="2236"/>
                  </a:cubicBezTo>
                  <a:cubicBezTo>
                    <a:pt x="7027" y="2236"/>
                    <a:pt x="5828" y="1"/>
                    <a:pt x="4091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8"/>
            <p:cNvSpPr/>
            <p:nvPr/>
          </p:nvSpPr>
          <p:spPr>
            <a:xfrm>
              <a:off x="1998455" y="3157391"/>
              <a:ext cx="66959" cy="32600"/>
            </a:xfrm>
            <a:custGeom>
              <a:avLst/>
              <a:gdLst/>
              <a:ahLst/>
              <a:cxnLst/>
              <a:rect l="l" t="t" r="r" b="b"/>
              <a:pathLst>
                <a:path w="1904" h="927" extrusionOk="0">
                  <a:moveTo>
                    <a:pt x="1" y="0"/>
                  </a:moveTo>
                  <a:lnTo>
                    <a:pt x="771" y="927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8"/>
            <p:cNvSpPr/>
            <p:nvPr/>
          </p:nvSpPr>
          <p:spPr>
            <a:xfrm>
              <a:off x="1450655" y="2940163"/>
              <a:ext cx="384838" cy="336694"/>
            </a:xfrm>
            <a:custGeom>
              <a:avLst/>
              <a:gdLst/>
              <a:ahLst/>
              <a:cxnLst/>
              <a:rect l="l" t="t" r="r" b="b"/>
              <a:pathLst>
                <a:path w="10943" h="9574" extrusionOk="0">
                  <a:moveTo>
                    <a:pt x="5471" y="0"/>
                  </a:moveTo>
                  <a:cubicBezTo>
                    <a:pt x="2448" y="0"/>
                    <a:pt x="0" y="2141"/>
                    <a:pt x="0" y="4786"/>
                  </a:cubicBezTo>
                  <a:cubicBezTo>
                    <a:pt x="0" y="7427"/>
                    <a:pt x="2448" y="9573"/>
                    <a:pt x="5471" y="9573"/>
                  </a:cubicBezTo>
                  <a:cubicBezTo>
                    <a:pt x="8494" y="9573"/>
                    <a:pt x="10942" y="7427"/>
                    <a:pt x="10942" y="4786"/>
                  </a:cubicBezTo>
                  <a:cubicBezTo>
                    <a:pt x="10942" y="2141"/>
                    <a:pt x="8494" y="0"/>
                    <a:pt x="5471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8"/>
            <p:cNvSpPr/>
            <p:nvPr/>
          </p:nvSpPr>
          <p:spPr>
            <a:xfrm>
              <a:off x="2189589" y="2945614"/>
              <a:ext cx="214803" cy="258376"/>
            </a:xfrm>
            <a:custGeom>
              <a:avLst/>
              <a:gdLst/>
              <a:ahLst/>
              <a:cxnLst/>
              <a:rect l="l" t="t" r="r" b="b"/>
              <a:pathLst>
                <a:path w="6108" h="7347" extrusionOk="0">
                  <a:moveTo>
                    <a:pt x="4528" y="1"/>
                  </a:moveTo>
                  <a:cubicBezTo>
                    <a:pt x="2026" y="1"/>
                    <a:pt x="0" y="1650"/>
                    <a:pt x="0" y="3679"/>
                  </a:cubicBezTo>
                  <a:cubicBezTo>
                    <a:pt x="0" y="5612"/>
                    <a:pt x="1829" y="7191"/>
                    <a:pt x="4154" y="7346"/>
                  </a:cubicBezTo>
                  <a:cubicBezTo>
                    <a:pt x="5631" y="5702"/>
                    <a:pt x="6107" y="3749"/>
                    <a:pt x="6107" y="2568"/>
                  </a:cubicBezTo>
                  <a:lnTo>
                    <a:pt x="6107" y="234"/>
                  </a:lnTo>
                  <a:cubicBezTo>
                    <a:pt x="5615" y="87"/>
                    <a:pt x="5085" y="1"/>
                    <a:pt x="4528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8"/>
            <p:cNvSpPr/>
            <p:nvPr/>
          </p:nvSpPr>
          <p:spPr>
            <a:xfrm>
              <a:off x="755856" y="1978199"/>
              <a:ext cx="1943497" cy="926031"/>
            </a:xfrm>
            <a:custGeom>
              <a:avLst/>
              <a:gdLst/>
              <a:ahLst/>
              <a:cxnLst/>
              <a:rect l="l" t="t" r="r" b="b"/>
              <a:pathLst>
                <a:path w="55264" h="26332" extrusionOk="0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8"/>
            <p:cNvSpPr/>
            <p:nvPr/>
          </p:nvSpPr>
          <p:spPr>
            <a:xfrm>
              <a:off x="887548" y="2723523"/>
              <a:ext cx="399257" cy="173235"/>
            </a:xfrm>
            <a:custGeom>
              <a:avLst/>
              <a:gdLst/>
              <a:ahLst/>
              <a:cxnLst/>
              <a:rect l="l" t="t" r="r" b="b"/>
              <a:pathLst>
                <a:path w="11353" h="4926" extrusionOk="0">
                  <a:moveTo>
                    <a:pt x="5356" y="1"/>
                  </a:moveTo>
                  <a:cubicBezTo>
                    <a:pt x="1674" y="1"/>
                    <a:pt x="0" y="3232"/>
                    <a:pt x="0" y="3232"/>
                  </a:cubicBezTo>
                  <a:cubicBezTo>
                    <a:pt x="0" y="3232"/>
                    <a:pt x="1129" y="1113"/>
                    <a:pt x="4425" y="1113"/>
                  </a:cubicBezTo>
                  <a:cubicBezTo>
                    <a:pt x="4634" y="1113"/>
                    <a:pt x="4851" y="1122"/>
                    <a:pt x="5078" y="1140"/>
                  </a:cubicBezTo>
                  <a:cubicBezTo>
                    <a:pt x="8880" y="1448"/>
                    <a:pt x="11353" y="4926"/>
                    <a:pt x="11353" y="4926"/>
                  </a:cubicBezTo>
                  <a:cubicBezTo>
                    <a:pt x="11353" y="4926"/>
                    <a:pt x="8551" y="144"/>
                    <a:pt x="5652" y="8"/>
                  </a:cubicBezTo>
                  <a:cubicBezTo>
                    <a:pt x="5552" y="3"/>
                    <a:pt x="5453" y="1"/>
                    <a:pt x="5356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8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8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8"/>
            <p:cNvSpPr/>
            <p:nvPr/>
          </p:nvSpPr>
          <p:spPr>
            <a:xfrm>
              <a:off x="1628461" y="2624045"/>
              <a:ext cx="196938" cy="96886"/>
            </a:xfrm>
            <a:custGeom>
              <a:avLst/>
              <a:gdLst/>
              <a:ahLst/>
              <a:cxnLst/>
              <a:rect l="l" t="t" r="r" b="b"/>
              <a:pathLst>
                <a:path w="5600" h="2755" extrusionOk="0">
                  <a:moveTo>
                    <a:pt x="3706" y="0"/>
                  </a:moveTo>
                  <a:cubicBezTo>
                    <a:pt x="2062" y="0"/>
                    <a:pt x="1" y="989"/>
                    <a:pt x="99" y="2754"/>
                  </a:cubicBezTo>
                  <a:lnTo>
                    <a:pt x="5600" y="905"/>
                  </a:lnTo>
                  <a:cubicBezTo>
                    <a:pt x="5365" y="291"/>
                    <a:pt x="4597" y="0"/>
                    <a:pt x="3706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2247439" y="2639800"/>
              <a:ext cx="160891" cy="91471"/>
            </a:xfrm>
            <a:custGeom>
              <a:avLst/>
              <a:gdLst/>
              <a:ahLst/>
              <a:cxnLst/>
              <a:rect l="l" t="t" r="r" b="b"/>
              <a:pathLst>
                <a:path w="4575" h="2601" extrusionOk="0">
                  <a:moveTo>
                    <a:pt x="1426" y="1"/>
                  </a:moveTo>
                  <a:cubicBezTo>
                    <a:pt x="1008" y="1"/>
                    <a:pt x="646" y="161"/>
                    <a:pt x="434" y="559"/>
                  </a:cubicBezTo>
                  <a:cubicBezTo>
                    <a:pt x="1" y="1378"/>
                    <a:pt x="2043" y="2600"/>
                    <a:pt x="3277" y="2600"/>
                  </a:cubicBezTo>
                  <a:cubicBezTo>
                    <a:pt x="3607" y="2600"/>
                    <a:pt x="3880" y="2513"/>
                    <a:pt x="4031" y="2306"/>
                  </a:cubicBezTo>
                  <a:cubicBezTo>
                    <a:pt x="4575" y="1567"/>
                    <a:pt x="2731" y="1"/>
                    <a:pt x="1426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1990367" y="3055652"/>
              <a:ext cx="99278" cy="80815"/>
            </a:xfrm>
            <a:custGeom>
              <a:avLst/>
              <a:gdLst/>
              <a:ahLst/>
              <a:cxnLst/>
              <a:rect l="l" t="t" r="r" b="b"/>
              <a:pathLst>
                <a:path w="2823" h="2298" extrusionOk="0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87" y="18"/>
                    <a:pt x="0" y="120"/>
                    <a:pt x="17" y="239"/>
                  </a:cubicBezTo>
                  <a:cubicBezTo>
                    <a:pt x="25" y="297"/>
                    <a:pt x="197" y="1663"/>
                    <a:pt x="870" y="2134"/>
                  </a:cubicBezTo>
                  <a:cubicBezTo>
                    <a:pt x="1030" y="2241"/>
                    <a:pt x="1202" y="2298"/>
                    <a:pt x="1383" y="2298"/>
                  </a:cubicBezTo>
                  <a:cubicBezTo>
                    <a:pt x="1457" y="2298"/>
                    <a:pt x="1535" y="2286"/>
                    <a:pt x="1613" y="2269"/>
                  </a:cubicBezTo>
                  <a:cubicBezTo>
                    <a:pt x="2601" y="2036"/>
                    <a:pt x="2822" y="949"/>
                    <a:pt x="2802" y="412"/>
                  </a:cubicBezTo>
                  <a:cubicBezTo>
                    <a:pt x="2798" y="295"/>
                    <a:pt x="2711" y="206"/>
                    <a:pt x="2592" y="206"/>
                  </a:cubicBezTo>
                  <a:cubicBezTo>
                    <a:pt x="2589" y="206"/>
                    <a:pt x="2587" y="206"/>
                    <a:pt x="2584" y="206"/>
                  </a:cubicBezTo>
                  <a:cubicBezTo>
                    <a:pt x="2466" y="211"/>
                    <a:pt x="2376" y="309"/>
                    <a:pt x="2379" y="427"/>
                  </a:cubicBezTo>
                  <a:cubicBezTo>
                    <a:pt x="2379" y="440"/>
                    <a:pt x="2412" y="1642"/>
                    <a:pt x="1514" y="1855"/>
                  </a:cubicBezTo>
                  <a:cubicBezTo>
                    <a:pt x="1469" y="1866"/>
                    <a:pt x="1426" y="1872"/>
                    <a:pt x="1384" y="1872"/>
                  </a:cubicBezTo>
                  <a:cubicBezTo>
                    <a:pt x="1288" y="1872"/>
                    <a:pt x="1199" y="1843"/>
                    <a:pt x="1117" y="1786"/>
                  </a:cubicBezTo>
                  <a:cubicBezTo>
                    <a:pt x="685" y="1486"/>
                    <a:pt x="481" y="531"/>
                    <a:pt x="435" y="186"/>
                  </a:cubicBezTo>
                  <a:cubicBezTo>
                    <a:pt x="424" y="79"/>
                    <a:pt x="333" y="0"/>
                    <a:pt x="225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1292543" y="2484537"/>
              <a:ext cx="1358063" cy="709821"/>
            </a:xfrm>
            <a:custGeom>
              <a:avLst/>
              <a:gdLst/>
              <a:ahLst/>
              <a:cxnLst/>
              <a:rect l="l" t="t" r="r" b="b"/>
              <a:pathLst>
                <a:path w="38617" h="20184" extrusionOk="0">
                  <a:moveTo>
                    <a:pt x="30875" y="1656"/>
                  </a:moveTo>
                  <a:cubicBezTo>
                    <a:pt x="31113" y="1656"/>
                    <a:pt x="31351" y="1675"/>
                    <a:pt x="31591" y="1714"/>
                  </a:cubicBezTo>
                  <a:cubicBezTo>
                    <a:pt x="34999" y="2276"/>
                    <a:pt x="34695" y="6750"/>
                    <a:pt x="34593" y="8531"/>
                  </a:cubicBezTo>
                  <a:cubicBezTo>
                    <a:pt x="34491" y="10310"/>
                    <a:pt x="34186" y="15954"/>
                    <a:pt x="28895" y="16209"/>
                  </a:cubicBezTo>
                  <a:cubicBezTo>
                    <a:pt x="28766" y="16215"/>
                    <a:pt x="28641" y="16218"/>
                    <a:pt x="28518" y="16218"/>
                  </a:cubicBezTo>
                  <a:cubicBezTo>
                    <a:pt x="23604" y="16218"/>
                    <a:pt x="23528" y="11342"/>
                    <a:pt x="24421" y="7817"/>
                  </a:cubicBezTo>
                  <a:cubicBezTo>
                    <a:pt x="25267" y="4480"/>
                    <a:pt x="27973" y="1656"/>
                    <a:pt x="30875" y="1656"/>
                  </a:cubicBezTo>
                  <a:close/>
                  <a:moveTo>
                    <a:pt x="11542" y="1612"/>
                  </a:moveTo>
                  <a:cubicBezTo>
                    <a:pt x="15840" y="1612"/>
                    <a:pt x="19967" y="8208"/>
                    <a:pt x="15881" y="14121"/>
                  </a:cubicBezTo>
                  <a:cubicBezTo>
                    <a:pt x="14224" y="16520"/>
                    <a:pt x="12269" y="17582"/>
                    <a:pt x="10450" y="17582"/>
                  </a:cubicBezTo>
                  <a:cubicBezTo>
                    <a:pt x="7660" y="17582"/>
                    <a:pt x="5190" y="15084"/>
                    <a:pt x="4606" y="11081"/>
                  </a:cubicBezTo>
                  <a:cubicBezTo>
                    <a:pt x="3828" y="5741"/>
                    <a:pt x="6062" y="2079"/>
                    <a:pt x="11181" y="1627"/>
                  </a:cubicBezTo>
                  <a:cubicBezTo>
                    <a:pt x="11301" y="1617"/>
                    <a:pt x="11421" y="1612"/>
                    <a:pt x="11542" y="1612"/>
                  </a:cubicBezTo>
                  <a:close/>
                  <a:moveTo>
                    <a:pt x="10398" y="0"/>
                  </a:moveTo>
                  <a:cubicBezTo>
                    <a:pt x="4018" y="0"/>
                    <a:pt x="1" y="2661"/>
                    <a:pt x="1" y="2661"/>
                  </a:cubicBezTo>
                  <a:lnTo>
                    <a:pt x="112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4"/>
                    <a:pt x="9638" y="20184"/>
                  </a:cubicBezTo>
                  <a:cubicBezTo>
                    <a:pt x="9837" y="20184"/>
                    <a:pt x="10041" y="20177"/>
                    <a:pt x="10251" y="20162"/>
                  </a:cubicBezTo>
                  <a:cubicBezTo>
                    <a:pt x="19138" y="19539"/>
                    <a:pt x="19593" y="10479"/>
                    <a:pt x="19593" y="10479"/>
                  </a:cubicBezTo>
                  <a:lnTo>
                    <a:pt x="22018" y="10511"/>
                  </a:lnTo>
                  <a:cubicBezTo>
                    <a:pt x="22018" y="10511"/>
                    <a:pt x="20676" y="18474"/>
                    <a:pt x="28371" y="18474"/>
                  </a:cubicBezTo>
                  <a:cubicBezTo>
                    <a:pt x="28555" y="18474"/>
                    <a:pt x="28743" y="18469"/>
                    <a:pt x="28937" y="18460"/>
                  </a:cubicBezTo>
                  <a:cubicBezTo>
                    <a:pt x="37259" y="18066"/>
                    <a:pt x="36467" y="8497"/>
                    <a:pt x="36467" y="8497"/>
                  </a:cubicBezTo>
                  <a:lnTo>
                    <a:pt x="37940" y="8100"/>
                  </a:lnTo>
                  <a:lnTo>
                    <a:pt x="38616" y="3457"/>
                  </a:lnTo>
                  <a:cubicBezTo>
                    <a:pt x="38616" y="3457"/>
                    <a:pt x="36877" y="487"/>
                    <a:pt x="31063" y="487"/>
                  </a:cubicBezTo>
                  <a:cubicBezTo>
                    <a:pt x="30762" y="487"/>
                    <a:pt x="30449" y="495"/>
                    <a:pt x="30126" y="512"/>
                  </a:cubicBezTo>
                  <a:cubicBezTo>
                    <a:pt x="23555" y="853"/>
                    <a:pt x="22186" y="8018"/>
                    <a:pt x="22186" y="8018"/>
                  </a:cubicBezTo>
                  <a:lnTo>
                    <a:pt x="19646" y="7985"/>
                  </a:lnTo>
                  <a:cubicBezTo>
                    <a:pt x="19646" y="7985"/>
                    <a:pt x="19311" y="569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1284877" y="2477152"/>
              <a:ext cx="1373502" cy="724697"/>
            </a:xfrm>
            <a:custGeom>
              <a:avLst/>
              <a:gdLst/>
              <a:ahLst/>
              <a:cxnLst/>
              <a:rect l="l" t="t" r="r" b="b"/>
              <a:pathLst>
                <a:path w="39056" h="20607" extrusionOk="0">
                  <a:moveTo>
                    <a:pt x="31080" y="1652"/>
                  </a:moveTo>
                  <a:cubicBezTo>
                    <a:pt x="27945" y="1652"/>
                    <a:pt x="25243" y="4781"/>
                    <a:pt x="24434" y="7978"/>
                  </a:cubicBezTo>
                  <a:cubicBezTo>
                    <a:pt x="24065" y="9434"/>
                    <a:pt x="23392" y="13047"/>
                    <a:pt x="25111" y="15151"/>
                  </a:cubicBezTo>
                  <a:cubicBezTo>
                    <a:pt x="25923" y="16139"/>
                    <a:pt x="27141" y="16640"/>
                    <a:pt x="28736" y="16640"/>
                  </a:cubicBezTo>
                  <a:cubicBezTo>
                    <a:pt x="28863" y="16640"/>
                    <a:pt x="28994" y="16640"/>
                    <a:pt x="29126" y="16631"/>
                  </a:cubicBezTo>
                  <a:cubicBezTo>
                    <a:pt x="34586" y="16370"/>
                    <a:pt x="34913" y="10651"/>
                    <a:pt x="35020" y="8769"/>
                  </a:cubicBezTo>
                  <a:lnTo>
                    <a:pt x="34811" y="8741"/>
                  </a:lnTo>
                  <a:lnTo>
                    <a:pt x="34597" y="8745"/>
                  </a:lnTo>
                  <a:cubicBezTo>
                    <a:pt x="34495" y="10533"/>
                    <a:pt x="34187" y="15963"/>
                    <a:pt x="29106" y="16209"/>
                  </a:cubicBezTo>
                  <a:cubicBezTo>
                    <a:pt x="28983" y="16215"/>
                    <a:pt x="28863" y="16218"/>
                    <a:pt x="28746" y="16218"/>
                  </a:cubicBezTo>
                  <a:cubicBezTo>
                    <a:pt x="27277" y="16218"/>
                    <a:pt x="26168" y="15769"/>
                    <a:pt x="25443" y="14880"/>
                  </a:cubicBezTo>
                  <a:cubicBezTo>
                    <a:pt x="23843" y="12928"/>
                    <a:pt x="24491" y="9475"/>
                    <a:pt x="24844" y="8080"/>
                  </a:cubicBezTo>
                  <a:cubicBezTo>
                    <a:pt x="25615" y="5049"/>
                    <a:pt x="28146" y="2076"/>
                    <a:pt x="31074" y="2076"/>
                  </a:cubicBezTo>
                  <a:cubicBezTo>
                    <a:pt x="31304" y="2076"/>
                    <a:pt x="31542" y="2096"/>
                    <a:pt x="31775" y="2137"/>
                  </a:cubicBezTo>
                  <a:cubicBezTo>
                    <a:pt x="34946" y="2653"/>
                    <a:pt x="34709" y="6858"/>
                    <a:pt x="34601" y="8654"/>
                  </a:cubicBezTo>
                  <a:lnTo>
                    <a:pt x="34597" y="8728"/>
                  </a:lnTo>
                  <a:lnTo>
                    <a:pt x="34811" y="8741"/>
                  </a:lnTo>
                  <a:lnTo>
                    <a:pt x="35024" y="8753"/>
                  </a:lnTo>
                  <a:lnTo>
                    <a:pt x="35029" y="8679"/>
                  </a:lnTo>
                  <a:cubicBezTo>
                    <a:pt x="35135" y="6768"/>
                    <a:pt x="35393" y="2297"/>
                    <a:pt x="31845" y="1714"/>
                  </a:cubicBezTo>
                  <a:cubicBezTo>
                    <a:pt x="31588" y="1672"/>
                    <a:pt x="31332" y="1652"/>
                    <a:pt x="31080" y="1652"/>
                  </a:cubicBezTo>
                  <a:close/>
                  <a:moveTo>
                    <a:pt x="11756" y="2034"/>
                  </a:moveTo>
                  <a:cubicBezTo>
                    <a:pt x="13532" y="2034"/>
                    <a:pt x="15361" y="3236"/>
                    <a:pt x="16489" y="5180"/>
                  </a:cubicBezTo>
                  <a:cubicBezTo>
                    <a:pt x="18113" y="7969"/>
                    <a:pt x="17905" y="11345"/>
                    <a:pt x="15923" y="14208"/>
                  </a:cubicBezTo>
                  <a:cubicBezTo>
                    <a:pt x="14412" y="16396"/>
                    <a:pt x="12542" y="17581"/>
                    <a:pt x="10670" y="17581"/>
                  </a:cubicBezTo>
                  <a:cubicBezTo>
                    <a:pt x="10332" y="17581"/>
                    <a:pt x="9993" y="17543"/>
                    <a:pt x="9657" y="17464"/>
                  </a:cubicBezTo>
                  <a:cubicBezTo>
                    <a:pt x="7281" y="16907"/>
                    <a:pt x="5513" y="14532"/>
                    <a:pt x="5034" y="11259"/>
                  </a:cubicBezTo>
                  <a:cubicBezTo>
                    <a:pt x="4620" y="8433"/>
                    <a:pt x="5074" y="6087"/>
                    <a:pt x="6342" y="4483"/>
                  </a:cubicBezTo>
                  <a:cubicBezTo>
                    <a:pt x="7461" y="3064"/>
                    <a:pt x="9172" y="2248"/>
                    <a:pt x="11420" y="2051"/>
                  </a:cubicBezTo>
                  <a:cubicBezTo>
                    <a:pt x="11531" y="2043"/>
                    <a:pt x="11645" y="2034"/>
                    <a:pt x="11756" y="2034"/>
                  </a:cubicBezTo>
                  <a:close/>
                  <a:moveTo>
                    <a:pt x="11752" y="1613"/>
                  </a:moveTo>
                  <a:cubicBezTo>
                    <a:pt x="11629" y="1613"/>
                    <a:pt x="11506" y="1618"/>
                    <a:pt x="11383" y="1629"/>
                  </a:cubicBezTo>
                  <a:cubicBezTo>
                    <a:pt x="9012" y="1833"/>
                    <a:pt x="7208" y="2708"/>
                    <a:pt x="6010" y="4221"/>
                  </a:cubicBezTo>
                  <a:cubicBezTo>
                    <a:pt x="4665" y="5919"/>
                    <a:pt x="4185" y="8376"/>
                    <a:pt x="4616" y="11321"/>
                  </a:cubicBezTo>
                  <a:cubicBezTo>
                    <a:pt x="5120" y="14770"/>
                    <a:pt x="7015" y="17280"/>
                    <a:pt x="9562" y="17875"/>
                  </a:cubicBezTo>
                  <a:cubicBezTo>
                    <a:pt x="9931" y="17965"/>
                    <a:pt x="10304" y="18006"/>
                    <a:pt x="10677" y="18006"/>
                  </a:cubicBezTo>
                  <a:cubicBezTo>
                    <a:pt x="12687" y="18006"/>
                    <a:pt x="14681" y="16754"/>
                    <a:pt x="16272" y="14450"/>
                  </a:cubicBezTo>
                  <a:cubicBezTo>
                    <a:pt x="18348" y="11448"/>
                    <a:pt x="18565" y="7904"/>
                    <a:pt x="16858" y="4967"/>
                  </a:cubicBezTo>
                  <a:cubicBezTo>
                    <a:pt x="15652" y="2893"/>
                    <a:pt x="13681" y="1613"/>
                    <a:pt x="11752" y="1613"/>
                  </a:cubicBezTo>
                  <a:close/>
                  <a:moveTo>
                    <a:pt x="10625" y="425"/>
                  </a:moveTo>
                  <a:cubicBezTo>
                    <a:pt x="11138" y="425"/>
                    <a:pt x="11665" y="442"/>
                    <a:pt x="12207" y="480"/>
                  </a:cubicBezTo>
                  <a:cubicBezTo>
                    <a:pt x="19233" y="972"/>
                    <a:pt x="19639" y="7912"/>
                    <a:pt x="19656" y="8207"/>
                  </a:cubicBezTo>
                  <a:lnTo>
                    <a:pt x="19664" y="8404"/>
                  </a:lnTo>
                  <a:lnTo>
                    <a:pt x="22576" y="8441"/>
                  </a:lnTo>
                  <a:lnTo>
                    <a:pt x="22609" y="8264"/>
                  </a:lnTo>
                  <a:cubicBezTo>
                    <a:pt x="22626" y="8195"/>
                    <a:pt x="24032" y="1260"/>
                    <a:pt x="30353" y="936"/>
                  </a:cubicBezTo>
                  <a:cubicBezTo>
                    <a:pt x="30673" y="919"/>
                    <a:pt x="30981" y="911"/>
                    <a:pt x="31279" y="911"/>
                  </a:cubicBezTo>
                  <a:cubicBezTo>
                    <a:pt x="36441" y="911"/>
                    <a:pt x="38330" y="3309"/>
                    <a:pt x="38613" y="3717"/>
                  </a:cubicBezTo>
                  <a:lnTo>
                    <a:pt x="37969" y="8141"/>
                  </a:lnTo>
                  <a:lnTo>
                    <a:pt x="36460" y="8548"/>
                  </a:lnTo>
                  <a:lnTo>
                    <a:pt x="36472" y="8724"/>
                  </a:lnTo>
                  <a:cubicBezTo>
                    <a:pt x="36476" y="8769"/>
                    <a:pt x="36820" y="13326"/>
                    <a:pt x="34319" y="16173"/>
                  </a:cubicBezTo>
                  <a:cubicBezTo>
                    <a:pt x="33079" y="17587"/>
                    <a:pt x="31337" y="18354"/>
                    <a:pt x="29142" y="18461"/>
                  </a:cubicBezTo>
                  <a:cubicBezTo>
                    <a:pt x="28957" y="18470"/>
                    <a:pt x="28776" y="18474"/>
                    <a:pt x="28598" y="18474"/>
                  </a:cubicBezTo>
                  <a:cubicBezTo>
                    <a:pt x="26505" y="18474"/>
                    <a:pt x="24910" y="17876"/>
                    <a:pt x="23851" y="16685"/>
                  </a:cubicBezTo>
                  <a:cubicBezTo>
                    <a:pt x="21854" y="14437"/>
                    <a:pt x="22440" y="10795"/>
                    <a:pt x="22444" y="10759"/>
                  </a:cubicBezTo>
                  <a:lnTo>
                    <a:pt x="22486" y="10513"/>
                  </a:lnTo>
                  <a:lnTo>
                    <a:pt x="19607" y="10471"/>
                  </a:lnTo>
                  <a:lnTo>
                    <a:pt x="19599" y="10676"/>
                  </a:lnTo>
                  <a:cubicBezTo>
                    <a:pt x="19594" y="10767"/>
                    <a:pt x="19057" y="19556"/>
                    <a:pt x="10452" y="20159"/>
                  </a:cubicBezTo>
                  <a:cubicBezTo>
                    <a:pt x="10253" y="20173"/>
                    <a:pt x="10058" y="20180"/>
                    <a:pt x="9866" y="20180"/>
                  </a:cubicBezTo>
                  <a:cubicBezTo>
                    <a:pt x="8109" y="20180"/>
                    <a:pt x="6638" y="19608"/>
                    <a:pt x="5481" y="18473"/>
                  </a:cubicBezTo>
                  <a:cubicBezTo>
                    <a:pt x="2138" y="15188"/>
                    <a:pt x="2462" y="8220"/>
                    <a:pt x="2466" y="8150"/>
                  </a:cubicBezTo>
                  <a:lnTo>
                    <a:pt x="2479" y="7912"/>
                  </a:lnTo>
                  <a:lnTo>
                    <a:pt x="538" y="8027"/>
                  </a:lnTo>
                  <a:lnTo>
                    <a:pt x="432" y="2990"/>
                  </a:lnTo>
                  <a:cubicBezTo>
                    <a:pt x="1083" y="2595"/>
                    <a:pt x="4918" y="425"/>
                    <a:pt x="10625" y="425"/>
                  </a:cubicBezTo>
                  <a:close/>
                  <a:moveTo>
                    <a:pt x="10620" y="1"/>
                  </a:moveTo>
                  <a:cubicBezTo>
                    <a:pt x="4243" y="1"/>
                    <a:pt x="145" y="2668"/>
                    <a:pt x="99" y="2695"/>
                  </a:cubicBezTo>
                  <a:lnTo>
                    <a:pt x="1" y="2761"/>
                  </a:lnTo>
                  <a:lnTo>
                    <a:pt x="124" y="8478"/>
                  </a:lnTo>
                  <a:lnTo>
                    <a:pt x="2036" y="8363"/>
                  </a:lnTo>
                  <a:lnTo>
                    <a:pt x="2036" y="8363"/>
                  </a:lnTo>
                  <a:cubicBezTo>
                    <a:pt x="2003" y="9651"/>
                    <a:pt x="2019" y="15668"/>
                    <a:pt x="5186" y="18777"/>
                  </a:cubicBezTo>
                  <a:cubicBezTo>
                    <a:pt x="6420" y="19991"/>
                    <a:pt x="7987" y="20606"/>
                    <a:pt x="9853" y="20606"/>
                  </a:cubicBezTo>
                  <a:cubicBezTo>
                    <a:pt x="10058" y="20606"/>
                    <a:pt x="10267" y="20598"/>
                    <a:pt x="10481" y="20582"/>
                  </a:cubicBezTo>
                  <a:cubicBezTo>
                    <a:pt x="18704" y="20008"/>
                    <a:pt x="19864" y="12268"/>
                    <a:pt x="20004" y="10902"/>
                  </a:cubicBezTo>
                  <a:lnTo>
                    <a:pt x="21994" y="10931"/>
                  </a:lnTo>
                  <a:cubicBezTo>
                    <a:pt x="21891" y="11817"/>
                    <a:pt x="21690" y="14884"/>
                    <a:pt x="23536" y="16964"/>
                  </a:cubicBezTo>
                  <a:cubicBezTo>
                    <a:pt x="24674" y="18250"/>
                    <a:pt x="26370" y="18898"/>
                    <a:pt x="28588" y="18898"/>
                  </a:cubicBezTo>
                  <a:cubicBezTo>
                    <a:pt x="28776" y="18898"/>
                    <a:pt x="28967" y="18893"/>
                    <a:pt x="29163" y="18884"/>
                  </a:cubicBezTo>
                  <a:cubicBezTo>
                    <a:pt x="31476" y="18772"/>
                    <a:pt x="33318" y="17956"/>
                    <a:pt x="34639" y="16451"/>
                  </a:cubicBezTo>
                  <a:cubicBezTo>
                    <a:pt x="37001" y="13757"/>
                    <a:pt x="36952" y="9761"/>
                    <a:pt x="36907" y="8868"/>
                  </a:cubicBezTo>
                  <a:lnTo>
                    <a:pt x="38346" y="8478"/>
                  </a:lnTo>
                  <a:lnTo>
                    <a:pt x="39056" y="3622"/>
                  </a:lnTo>
                  <a:lnTo>
                    <a:pt x="39019" y="3560"/>
                  </a:lnTo>
                  <a:cubicBezTo>
                    <a:pt x="38940" y="3428"/>
                    <a:pt x="37146" y="484"/>
                    <a:pt x="31274" y="484"/>
                  </a:cubicBezTo>
                  <a:cubicBezTo>
                    <a:pt x="30971" y="484"/>
                    <a:pt x="30657" y="492"/>
                    <a:pt x="30332" y="508"/>
                  </a:cubicBezTo>
                  <a:cubicBezTo>
                    <a:pt x="24254" y="824"/>
                    <a:pt x="22503" y="6899"/>
                    <a:pt x="22236" y="8010"/>
                  </a:cubicBezTo>
                  <a:lnTo>
                    <a:pt x="20061" y="7986"/>
                  </a:lnTo>
                  <a:cubicBezTo>
                    <a:pt x="19934" y="6780"/>
                    <a:pt x="18963" y="525"/>
                    <a:pt x="12236" y="58"/>
                  </a:cubicBezTo>
                  <a:cubicBezTo>
                    <a:pt x="11682" y="19"/>
                    <a:pt x="11143" y="1"/>
                    <a:pt x="10620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8"/>
            <p:cNvSpPr/>
            <p:nvPr/>
          </p:nvSpPr>
          <p:spPr>
            <a:xfrm>
              <a:off x="1337276" y="2469696"/>
              <a:ext cx="1358169" cy="709680"/>
            </a:xfrm>
            <a:custGeom>
              <a:avLst/>
              <a:gdLst/>
              <a:ahLst/>
              <a:cxnLst/>
              <a:rect l="l" t="t" r="r" b="b"/>
              <a:pathLst>
                <a:path w="38620" h="20180" extrusionOk="0">
                  <a:moveTo>
                    <a:pt x="30907" y="2078"/>
                  </a:moveTo>
                  <a:cubicBezTo>
                    <a:pt x="31145" y="2078"/>
                    <a:pt x="31384" y="2097"/>
                    <a:pt x="31623" y="2136"/>
                  </a:cubicBezTo>
                  <a:cubicBezTo>
                    <a:pt x="35027" y="2698"/>
                    <a:pt x="34724" y="7172"/>
                    <a:pt x="34621" y="8953"/>
                  </a:cubicBezTo>
                  <a:cubicBezTo>
                    <a:pt x="34518" y="10732"/>
                    <a:pt x="34215" y="16376"/>
                    <a:pt x="28924" y="16631"/>
                  </a:cubicBezTo>
                  <a:cubicBezTo>
                    <a:pt x="28795" y="16637"/>
                    <a:pt x="28669" y="16640"/>
                    <a:pt x="28546" y="16640"/>
                  </a:cubicBezTo>
                  <a:cubicBezTo>
                    <a:pt x="23632" y="16640"/>
                    <a:pt x="23557" y="11764"/>
                    <a:pt x="24449" y="8239"/>
                  </a:cubicBezTo>
                  <a:cubicBezTo>
                    <a:pt x="25294" y="4902"/>
                    <a:pt x="28004" y="2078"/>
                    <a:pt x="30907" y="2078"/>
                  </a:cubicBezTo>
                  <a:close/>
                  <a:moveTo>
                    <a:pt x="11574" y="2034"/>
                  </a:moveTo>
                  <a:cubicBezTo>
                    <a:pt x="15872" y="2034"/>
                    <a:pt x="19996" y="8630"/>
                    <a:pt x="15910" y="14543"/>
                  </a:cubicBezTo>
                  <a:cubicBezTo>
                    <a:pt x="14252" y="16942"/>
                    <a:pt x="12298" y="18004"/>
                    <a:pt x="10479" y="18004"/>
                  </a:cubicBezTo>
                  <a:cubicBezTo>
                    <a:pt x="7690" y="18004"/>
                    <a:pt x="5220" y="15506"/>
                    <a:pt x="4635" y="11503"/>
                  </a:cubicBezTo>
                  <a:cubicBezTo>
                    <a:pt x="3855" y="6163"/>
                    <a:pt x="6091" y="2501"/>
                    <a:pt x="11213" y="2049"/>
                  </a:cubicBezTo>
                  <a:cubicBezTo>
                    <a:pt x="11333" y="2039"/>
                    <a:pt x="11454" y="2034"/>
                    <a:pt x="11574" y="2034"/>
                  </a:cubicBezTo>
                  <a:close/>
                  <a:moveTo>
                    <a:pt x="10398" y="0"/>
                  </a:moveTo>
                  <a:cubicBezTo>
                    <a:pt x="4018" y="0"/>
                    <a:pt x="0" y="2661"/>
                    <a:pt x="0" y="2661"/>
                  </a:cubicBezTo>
                  <a:lnTo>
                    <a:pt x="115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0"/>
                    <a:pt x="9634" y="20180"/>
                  </a:cubicBezTo>
                  <a:cubicBezTo>
                    <a:pt x="9834" y="20180"/>
                    <a:pt x="10039" y="20172"/>
                    <a:pt x="10250" y="20158"/>
                  </a:cubicBezTo>
                  <a:cubicBezTo>
                    <a:pt x="19137" y="19535"/>
                    <a:pt x="19593" y="10475"/>
                    <a:pt x="19593" y="10475"/>
                  </a:cubicBezTo>
                  <a:lnTo>
                    <a:pt x="22017" y="10511"/>
                  </a:lnTo>
                  <a:cubicBezTo>
                    <a:pt x="22017" y="10511"/>
                    <a:pt x="20675" y="18473"/>
                    <a:pt x="28371" y="18473"/>
                  </a:cubicBezTo>
                  <a:cubicBezTo>
                    <a:pt x="28554" y="18473"/>
                    <a:pt x="28743" y="18469"/>
                    <a:pt x="28937" y="18460"/>
                  </a:cubicBezTo>
                  <a:cubicBezTo>
                    <a:pt x="37258" y="18062"/>
                    <a:pt x="36467" y="8493"/>
                    <a:pt x="36467" y="8493"/>
                  </a:cubicBezTo>
                  <a:lnTo>
                    <a:pt x="37939" y="8095"/>
                  </a:lnTo>
                  <a:lnTo>
                    <a:pt x="38620" y="3452"/>
                  </a:lnTo>
                  <a:cubicBezTo>
                    <a:pt x="38620" y="3452"/>
                    <a:pt x="36876" y="484"/>
                    <a:pt x="31054" y="484"/>
                  </a:cubicBezTo>
                  <a:cubicBezTo>
                    <a:pt x="30756" y="484"/>
                    <a:pt x="30446" y="491"/>
                    <a:pt x="30126" y="508"/>
                  </a:cubicBezTo>
                  <a:cubicBezTo>
                    <a:pt x="23555" y="847"/>
                    <a:pt x="22185" y="8014"/>
                    <a:pt x="22185" y="8014"/>
                  </a:cubicBezTo>
                  <a:lnTo>
                    <a:pt x="19650" y="7984"/>
                  </a:lnTo>
                  <a:cubicBezTo>
                    <a:pt x="19650" y="7984"/>
                    <a:pt x="19310" y="565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1034908" y="2579559"/>
              <a:ext cx="261576" cy="195180"/>
            </a:xfrm>
            <a:custGeom>
              <a:avLst/>
              <a:gdLst/>
              <a:ahLst/>
              <a:cxnLst/>
              <a:rect l="l" t="t" r="r" b="b"/>
              <a:pathLst>
                <a:path w="7438" h="5550" extrusionOk="0">
                  <a:moveTo>
                    <a:pt x="7315" y="0"/>
                  </a:moveTo>
                  <a:lnTo>
                    <a:pt x="1" y="4171"/>
                  </a:lnTo>
                  <a:lnTo>
                    <a:pt x="1" y="4171"/>
                  </a:lnTo>
                  <a:lnTo>
                    <a:pt x="604" y="4118"/>
                  </a:lnTo>
                  <a:cubicBezTo>
                    <a:pt x="753" y="4105"/>
                    <a:pt x="901" y="4099"/>
                    <a:pt x="1049" y="4099"/>
                  </a:cubicBezTo>
                  <a:cubicBezTo>
                    <a:pt x="2395" y="4099"/>
                    <a:pt x="3692" y="4614"/>
                    <a:pt x="4652" y="5549"/>
                  </a:cubicBezTo>
                  <a:lnTo>
                    <a:pt x="7438" y="5242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1001886" y="2566969"/>
              <a:ext cx="302229" cy="215401"/>
            </a:xfrm>
            <a:custGeom>
              <a:avLst/>
              <a:gdLst/>
              <a:ahLst/>
              <a:cxnLst/>
              <a:rect l="l" t="t" r="r" b="b"/>
              <a:pathLst>
                <a:path w="8594" h="6125" extrusionOk="0">
                  <a:moveTo>
                    <a:pt x="8052" y="715"/>
                  </a:moveTo>
                  <a:lnTo>
                    <a:pt x="8163" y="5411"/>
                  </a:lnTo>
                  <a:lnTo>
                    <a:pt x="5670" y="5686"/>
                  </a:lnTo>
                  <a:cubicBezTo>
                    <a:pt x="4673" y="4759"/>
                    <a:pt x="3364" y="4247"/>
                    <a:pt x="2003" y="4247"/>
                  </a:cubicBezTo>
                  <a:cubicBezTo>
                    <a:pt x="1954" y="4247"/>
                    <a:pt x="1905" y="4247"/>
                    <a:pt x="1855" y="4250"/>
                  </a:cubicBezTo>
                  <a:lnTo>
                    <a:pt x="8052" y="715"/>
                  </a:lnTo>
                  <a:close/>
                  <a:moveTo>
                    <a:pt x="8458" y="1"/>
                  </a:moveTo>
                  <a:lnTo>
                    <a:pt x="1" y="4824"/>
                  </a:lnTo>
                  <a:lnTo>
                    <a:pt x="1564" y="4686"/>
                  </a:lnTo>
                  <a:cubicBezTo>
                    <a:pt x="1708" y="4673"/>
                    <a:pt x="1851" y="4667"/>
                    <a:pt x="1994" y="4667"/>
                  </a:cubicBezTo>
                  <a:cubicBezTo>
                    <a:pt x="3282" y="4667"/>
                    <a:pt x="4521" y="5162"/>
                    <a:pt x="5448" y="6060"/>
                  </a:cubicBezTo>
                  <a:lnTo>
                    <a:pt x="5517" y="6125"/>
                  </a:lnTo>
                  <a:lnTo>
                    <a:pt x="8593" y="5789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1187252" y="2717555"/>
              <a:ext cx="109230" cy="61684"/>
            </a:xfrm>
            <a:custGeom>
              <a:avLst/>
              <a:gdLst/>
              <a:ahLst/>
              <a:cxnLst/>
              <a:rect l="l" t="t" r="r" b="b"/>
              <a:pathLst>
                <a:path w="3106" h="1754" extrusionOk="0">
                  <a:moveTo>
                    <a:pt x="2921" y="1"/>
                  </a:moveTo>
                  <a:lnTo>
                    <a:pt x="0" y="1187"/>
                  </a:lnTo>
                  <a:lnTo>
                    <a:pt x="542" y="1753"/>
                  </a:lnTo>
                  <a:lnTo>
                    <a:pt x="3106" y="1416"/>
                  </a:lnTo>
                  <a:lnTo>
                    <a:pt x="2921" y="1"/>
                  </a:ln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1174241" y="2707040"/>
              <a:ext cx="130577" cy="79971"/>
            </a:xfrm>
            <a:custGeom>
              <a:avLst/>
              <a:gdLst/>
              <a:ahLst/>
              <a:cxnLst/>
              <a:rect l="l" t="t" r="r" b="b"/>
              <a:pathLst>
                <a:path w="3713" h="2274" extrusionOk="0">
                  <a:moveTo>
                    <a:pt x="3115" y="600"/>
                  </a:moveTo>
                  <a:lnTo>
                    <a:pt x="3238" y="1535"/>
                  </a:lnTo>
                  <a:lnTo>
                    <a:pt x="990" y="1826"/>
                  </a:lnTo>
                  <a:lnTo>
                    <a:pt x="739" y="1564"/>
                  </a:lnTo>
                  <a:lnTo>
                    <a:pt x="3115" y="600"/>
                  </a:lnTo>
                  <a:close/>
                  <a:moveTo>
                    <a:pt x="3463" y="1"/>
                  </a:moveTo>
                  <a:lnTo>
                    <a:pt x="1" y="1407"/>
                  </a:lnTo>
                  <a:lnTo>
                    <a:pt x="834" y="2274"/>
                  </a:lnTo>
                  <a:lnTo>
                    <a:pt x="3713" y="1900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2402175" y="2611279"/>
              <a:ext cx="106909" cy="406642"/>
            </a:xfrm>
            <a:custGeom>
              <a:avLst/>
              <a:gdLst/>
              <a:ahLst/>
              <a:cxnLst/>
              <a:rect l="l" t="t" r="r" b="b"/>
              <a:pathLst>
                <a:path w="3040" h="11563" extrusionOk="0">
                  <a:moveTo>
                    <a:pt x="0" y="1"/>
                  </a:moveTo>
                  <a:lnTo>
                    <a:pt x="0" y="9725"/>
                  </a:lnTo>
                  <a:cubicBezTo>
                    <a:pt x="21" y="9729"/>
                    <a:pt x="42" y="9733"/>
                    <a:pt x="62" y="9741"/>
                  </a:cubicBezTo>
                  <a:lnTo>
                    <a:pt x="62" y="11562"/>
                  </a:lnTo>
                  <a:cubicBezTo>
                    <a:pt x="2544" y="9918"/>
                    <a:pt x="2749" y="6321"/>
                    <a:pt x="2826" y="4931"/>
                  </a:cubicBezTo>
                  <a:lnTo>
                    <a:pt x="3040" y="4927"/>
                  </a:lnTo>
                  <a:lnTo>
                    <a:pt x="2826" y="4914"/>
                  </a:lnTo>
                  <a:lnTo>
                    <a:pt x="2830" y="4840"/>
                  </a:lnTo>
                  <a:cubicBezTo>
                    <a:pt x="2900" y="3683"/>
                    <a:pt x="3023" y="1527"/>
                    <a:pt x="2252" y="1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2170529" y="2611279"/>
              <a:ext cx="237873" cy="390922"/>
            </a:xfrm>
            <a:custGeom>
              <a:avLst/>
              <a:gdLst/>
              <a:ahLst/>
              <a:cxnLst/>
              <a:rect l="l" t="t" r="r" b="b"/>
              <a:pathLst>
                <a:path w="6764" h="11116" extrusionOk="0">
                  <a:moveTo>
                    <a:pt x="3613" y="813"/>
                  </a:moveTo>
                  <a:cubicBezTo>
                    <a:pt x="4918" y="813"/>
                    <a:pt x="6763" y="2379"/>
                    <a:pt x="6218" y="3117"/>
                  </a:cubicBezTo>
                  <a:cubicBezTo>
                    <a:pt x="6067" y="3323"/>
                    <a:pt x="5796" y="3413"/>
                    <a:pt x="5464" y="3413"/>
                  </a:cubicBezTo>
                  <a:cubicBezTo>
                    <a:pt x="4229" y="3413"/>
                    <a:pt x="2186" y="2186"/>
                    <a:pt x="2621" y="1370"/>
                  </a:cubicBezTo>
                  <a:cubicBezTo>
                    <a:pt x="2835" y="973"/>
                    <a:pt x="3195" y="813"/>
                    <a:pt x="3613" y="813"/>
                  </a:cubicBezTo>
                  <a:close/>
                  <a:moveTo>
                    <a:pt x="3651" y="4865"/>
                  </a:moveTo>
                  <a:cubicBezTo>
                    <a:pt x="4361" y="4865"/>
                    <a:pt x="4935" y="5833"/>
                    <a:pt x="4935" y="7022"/>
                  </a:cubicBezTo>
                  <a:cubicBezTo>
                    <a:pt x="4935" y="8215"/>
                    <a:pt x="4361" y="9184"/>
                    <a:pt x="3651" y="9184"/>
                  </a:cubicBezTo>
                  <a:cubicBezTo>
                    <a:pt x="2941" y="9184"/>
                    <a:pt x="2363" y="8215"/>
                    <a:pt x="2363" y="7022"/>
                  </a:cubicBezTo>
                  <a:cubicBezTo>
                    <a:pt x="2363" y="5833"/>
                    <a:pt x="2941" y="4865"/>
                    <a:pt x="3651" y="4865"/>
                  </a:cubicBezTo>
                  <a:close/>
                  <a:moveTo>
                    <a:pt x="3093" y="1"/>
                  </a:moveTo>
                  <a:cubicBezTo>
                    <a:pt x="2019" y="1100"/>
                    <a:pt x="1186" y="2568"/>
                    <a:pt x="772" y="4155"/>
                  </a:cubicBezTo>
                  <a:cubicBezTo>
                    <a:pt x="768" y="4164"/>
                    <a:pt x="768" y="4172"/>
                    <a:pt x="764" y="4180"/>
                  </a:cubicBezTo>
                  <a:cubicBezTo>
                    <a:pt x="764" y="4188"/>
                    <a:pt x="764" y="4192"/>
                    <a:pt x="759" y="4196"/>
                  </a:cubicBezTo>
                  <a:cubicBezTo>
                    <a:pt x="759" y="4204"/>
                    <a:pt x="755" y="4209"/>
                    <a:pt x="755" y="4213"/>
                  </a:cubicBezTo>
                  <a:cubicBezTo>
                    <a:pt x="173" y="6517"/>
                    <a:pt x="1" y="9397"/>
                    <a:pt x="1325" y="11115"/>
                  </a:cubicBezTo>
                  <a:cubicBezTo>
                    <a:pt x="2142" y="10144"/>
                    <a:pt x="3515" y="9508"/>
                    <a:pt x="5070" y="9508"/>
                  </a:cubicBezTo>
                  <a:cubicBezTo>
                    <a:pt x="5603" y="9508"/>
                    <a:pt x="6112" y="9586"/>
                    <a:pt x="6587" y="9725"/>
                  </a:cubicBezTo>
                  <a:lnTo>
                    <a:pt x="6587" y="1"/>
                  </a:ln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2217090" y="2945614"/>
              <a:ext cx="187302" cy="101880"/>
            </a:xfrm>
            <a:custGeom>
              <a:avLst/>
              <a:gdLst/>
              <a:ahLst/>
              <a:cxnLst/>
              <a:rect l="l" t="t" r="r" b="b"/>
              <a:pathLst>
                <a:path w="5326" h="2897" extrusionOk="0">
                  <a:moveTo>
                    <a:pt x="3746" y="1"/>
                  </a:moveTo>
                  <a:cubicBezTo>
                    <a:pt x="2191" y="1"/>
                    <a:pt x="818" y="637"/>
                    <a:pt x="1" y="1608"/>
                  </a:cubicBezTo>
                  <a:cubicBezTo>
                    <a:pt x="449" y="2191"/>
                    <a:pt x="1064" y="2638"/>
                    <a:pt x="1892" y="2888"/>
                  </a:cubicBezTo>
                  <a:cubicBezTo>
                    <a:pt x="2003" y="2892"/>
                    <a:pt x="2117" y="2897"/>
                    <a:pt x="2232" y="2897"/>
                  </a:cubicBezTo>
                  <a:cubicBezTo>
                    <a:pt x="2352" y="2897"/>
                    <a:pt x="2475" y="2892"/>
                    <a:pt x="2598" y="2888"/>
                  </a:cubicBezTo>
                  <a:cubicBezTo>
                    <a:pt x="3726" y="2831"/>
                    <a:pt x="4619" y="2523"/>
                    <a:pt x="5325" y="2055"/>
                  </a:cubicBezTo>
                  <a:lnTo>
                    <a:pt x="5325" y="234"/>
                  </a:lnTo>
                  <a:cubicBezTo>
                    <a:pt x="5305" y="226"/>
                    <a:pt x="5284" y="222"/>
                    <a:pt x="5263" y="218"/>
                  </a:cubicBezTo>
                  <a:cubicBezTo>
                    <a:pt x="4788" y="79"/>
                    <a:pt x="4279" y="1"/>
                    <a:pt x="3746" y="1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2279266" y="2550124"/>
              <a:ext cx="202143" cy="61191"/>
            </a:xfrm>
            <a:custGeom>
              <a:avLst/>
              <a:gdLst/>
              <a:ahLst/>
              <a:cxnLst/>
              <a:rect l="l" t="t" r="r" b="b"/>
              <a:pathLst>
                <a:path w="5748" h="1740" extrusionOk="0">
                  <a:moveTo>
                    <a:pt x="2798" y="1"/>
                  </a:moveTo>
                  <a:cubicBezTo>
                    <a:pt x="2778" y="1"/>
                    <a:pt x="2757" y="5"/>
                    <a:pt x="2736" y="5"/>
                  </a:cubicBezTo>
                  <a:cubicBezTo>
                    <a:pt x="1740" y="304"/>
                    <a:pt x="805" y="919"/>
                    <a:pt x="1" y="1740"/>
                  </a:cubicBezTo>
                  <a:lnTo>
                    <a:pt x="5747" y="1740"/>
                  </a:lnTo>
                  <a:cubicBezTo>
                    <a:pt x="5325" y="894"/>
                    <a:pt x="4627" y="247"/>
                    <a:pt x="3499" y="62"/>
                  </a:cubicBezTo>
                  <a:cubicBezTo>
                    <a:pt x="3266" y="21"/>
                    <a:pt x="3028" y="1"/>
                    <a:pt x="2798" y="1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2247404" y="2639870"/>
              <a:ext cx="160997" cy="91435"/>
            </a:xfrm>
            <a:custGeom>
              <a:avLst/>
              <a:gdLst/>
              <a:ahLst/>
              <a:cxnLst/>
              <a:rect l="l" t="t" r="r" b="b"/>
              <a:pathLst>
                <a:path w="4578" h="2600" extrusionOk="0">
                  <a:moveTo>
                    <a:pt x="1427" y="0"/>
                  </a:moveTo>
                  <a:cubicBezTo>
                    <a:pt x="1009" y="0"/>
                    <a:pt x="649" y="160"/>
                    <a:pt x="435" y="557"/>
                  </a:cubicBezTo>
                  <a:cubicBezTo>
                    <a:pt x="0" y="1373"/>
                    <a:pt x="2043" y="2600"/>
                    <a:pt x="3278" y="2600"/>
                  </a:cubicBezTo>
                  <a:cubicBezTo>
                    <a:pt x="3610" y="2600"/>
                    <a:pt x="3881" y="2510"/>
                    <a:pt x="4032" y="2304"/>
                  </a:cubicBezTo>
                  <a:cubicBezTo>
                    <a:pt x="4577" y="1566"/>
                    <a:pt x="2732" y="0"/>
                    <a:pt x="1427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2359904" y="2542739"/>
              <a:ext cx="209176" cy="511511"/>
            </a:xfrm>
            <a:custGeom>
              <a:avLst/>
              <a:gdLst/>
              <a:ahLst/>
              <a:cxnLst/>
              <a:rect l="l" t="t" r="r" b="b"/>
              <a:pathLst>
                <a:path w="5948" h="14545" extrusionOk="0">
                  <a:moveTo>
                    <a:pt x="1891" y="1"/>
                  </a:moveTo>
                  <a:lnTo>
                    <a:pt x="1891" y="1"/>
                  </a:lnTo>
                  <a:cubicBezTo>
                    <a:pt x="4791" y="977"/>
                    <a:pt x="4562" y="5021"/>
                    <a:pt x="4460" y="6814"/>
                  </a:cubicBezTo>
                  <a:lnTo>
                    <a:pt x="4455" y="6888"/>
                  </a:lnTo>
                  <a:lnTo>
                    <a:pt x="4242" y="6876"/>
                  </a:lnTo>
                  <a:lnTo>
                    <a:pt x="4451" y="6904"/>
                  </a:lnTo>
                  <a:cubicBezTo>
                    <a:pt x="4356" y="8602"/>
                    <a:pt x="4078" y="13434"/>
                    <a:pt x="0" y="14545"/>
                  </a:cubicBezTo>
                  <a:cubicBezTo>
                    <a:pt x="1547" y="14439"/>
                    <a:pt x="2654" y="13861"/>
                    <a:pt x="3451" y="13060"/>
                  </a:cubicBezTo>
                  <a:cubicBezTo>
                    <a:pt x="5226" y="11268"/>
                    <a:pt x="5456" y="8360"/>
                    <a:pt x="5533" y="7035"/>
                  </a:cubicBezTo>
                  <a:cubicBezTo>
                    <a:pt x="5533" y="7011"/>
                    <a:pt x="5533" y="6990"/>
                    <a:pt x="5537" y="6965"/>
                  </a:cubicBezTo>
                  <a:cubicBezTo>
                    <a:pt x="5537" y="6937"/>
                    <a:pt x="5542" y="6904"/>
                    <a:pt x="5542" y="6876"/>
                  </a:cubicBezTo>
                  <a:cubicBezTo>
                    <a:pt x="5645" y="5095"/>
                    <a:pt x="5948" y="621"/>
                    <a:pt x="2544" y="59"/>
                  </a:cubicBezTo>
                  <a:cubicBezTo>
                    <a:pt x="2326" y="26"/>
                    <a:pt x="2109" y="6"/>
                    <a:pt x="1891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2283591" y="2542739"/>
              <a:ext cx="244836" cy="512250"/>
            </a:xfrm>
            <a:custGeom>
              <a:avLst/>
              <a:gdLst/>
              <a:ahLst/>
              <a:cxnLst/>
              <a:rect l="l" t="t" r="r" b="b"/>
              <a:pathLst>
                <a:path w="6962" h="14566" extrusionOk="0">
                  <a:moveTo>
                    <a:pt x="3991" y="1"/>
                  </a:moveTo>
                  <a:cubicBezTo>
                    <a:pt x="3524" y="1"/>
                    <a:pt x="3061" y="75"/>
                    <a:pt x="2613" y="215"/>
                  </a:cubicBezTo>
                  <a:cubicBezTo>
                    <a:pt x="2634" y="215"/>
                    <a:pt x="2655" y="211"/>
                    <a:pt x="2675" y="211"/>
                  </a:cubicBezTo>
                  <a:cubicBezTo>
                    <a:pt x="2905" y="211"/>
                    <a:pt x="3143" y="231"/>
                    <a:pt x="3376" y="272"/>
                  </a:cubicBezTo>
                  <a:cubicBezTo>
                    <a:pt x="4504" y="457"/>
                    <a:pt x="5202" y="1104"/>
                    <a:pt x="5624" y="1950"/>
                  </a:cubicBezTo>
                  <a:cubicBezTo>
                    <a:pt x="6395" y="3476"/>
                    <a:pt x="6272" y="5632"/>
                    <a:pt x="6202" y="6789"/>
                  </a:cubicBezTo>
                  <a:lnTo>
                    <a:pt x="6198" y="6863"/>
                  </a:lnTo>
                  <a:lnTo>
                    <a:pt x="6412" y="6876"/>
                  </a:lnTo>
                  <a:lnTo>
                    <a:pt x="6625" y="6888"/>
                  </a:lnTo>
                  <a:lnTo>
                    <a:pt x="6630" y="6814"/>
                  </a:lnTo>
                  <a:cubicBezTo>
                    <a:pt x="6732" y="5021"/>
                    <a:pt x="6961" y="977"/>
                    <a:pt x="4061" y="1"/>
                  </a:cubicBezTo>
                  <a:close/>
                  <a:moveTo>
                    <a:pt x="6412" y="6876"/>
                  </a:moveTo>
                  <a:lnTo>
                    <a:pt x="6198" y="6880"/>
                  </a:lnTo>
                  <a:cubicBezTo>
                    <a:pt x="6121" y="8270"/>
                    <a:pt x="5916" y="11867"/>
                    <a:pt x="3434" y="13511"/>
                  </a:cubicBezTo>
                  <a:cubicBezTo>
                    <a:pt x="2728" y="13979"/>
                    <a:pt x="1835" y="14287"/>
                    <a:pt x="707" y="14344"/>
                  </a:cubicBezTo>
                  <a:cubicBezTo>
                    <a:pt x="584" y="14348"/>
                    <a:pt x="461" y="14353"/>
                    <a:pt x="341" y="14353"/>
                  </a:cubicBezTo>
                  <a:cubicBezTo>
                    <a:pt x="226" y="14353"/>
                    <a:pt x="112" y="14348"/>
                    <a:pt x="1" y="14344"/>
                  </a:cubicBezTo>
                  <a:lnTo>
                    <a:pt x="1" y="14344"/>
                  </a:lnTo>
                  <a:cubicBezTo>
                    <a:pt x="453" y="14480"/>
                    <a:pt x="969" y="14558"/>
                    <a:pt x="1551" y="14562"/>
                  </a:cubicBezTo>
                  <a:cubicBezTo>
                    <a:pt x="1580" y="14566"/>
                    <a:pt x="1609" y="14566"/>
                    <a:pt x="1638" y="14566"/>
                  </a:cubicBezTo>
                  <a:cubicBezTo>
                    <a:pt x="1761" y="14566"/>
                    <a:pt x="1888" y="14562"/>
                    <a:pt x="2015" y="14554"/>
                  </a:cubicBezTo>
                  <a:lnTo>
                    <a:pt x="2032" y="14554"/>
                  </a:lnTo>
                  <a:cubicBezTo>
                    <a:pt x="2081" y="14554"/>
                    <a:pt x="2126" y="14550"/>
                    <a:pt x="2170" y="14545"/>
                  </a:cubicBezTo>
                  <a:cubicBezTo>
                    <a:pt x="6248" y="13434"/>
                    <a:pt x="6526" y="8602"/>
                    <a:pt x="6621" y="6904"/>
                  </a:cubicBezTo>
                  <a:lnTo>
                    <a:pt x="6412" y="6876"/>
                  </a:ln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8"/>
            <p:cNvSpPr/>
            <p:nvPr/>
          </p:nvSpPr>
          <p:spPr>
            <a:xfrm>
              <a:off x="2197643" y="2542739"/>
              <a:ext cx="283626" cy="511828"/>
            </a:xfrm>
            <a:custGeom>
              <a:avLst/>
              <a:gdLst/>
              <a:ahLst/>
              <a:cxnLst/>
              <a:rect l="l" t="t" r="r" b="b"/>
              <a:pathLst>
                <a:path w="8065" h="14554" extrusionOk="0">
                  <a:moveTo>
                    <a:pt x="6435" y="1"/>
                  </a:moveTo>
                  <a:cubicBezTo>
                    <a:pt x="3552" y="1"/>
                    <a:pt x="862" y="2795"/>
                    <a:pt x="1" y="6104"/>
                  </a:cubicBezTo>
                  <a:cubicBezTo>
                    <a:pt x="415" y="4517"/>
                    <a:pt x="1248" y="3049"/>
                    <a:pt x="2322" y="1950"/>
                  </a:cubicBezTo>
                  <a:cubicBezTo>
                    <a:pt x="3126" y="1129"/>
                    <a:pt x="4061" y="514"/>
                    <a:pt x="5057" y="215"/>
                  </a:cubicBezTo>
                  <a:cubicBezTo>
                    <a:pt x="5505" y="75"/>
                    <a:pt x="5968" y="1"/>
                    <a:pt x="6435" y="1"/>
                  </a:cubicBezTo>
                  <a:close/>
                  <a:moveTo>
                    <a:pt x="8064" y="13061"/>
                  </a:moveTo>
                  <a:cubicBezTo>
                    <a:pt x="7358" y="13771"/>
                    <a:pt x="6408" y="14304"/>
                    <a:pt x="5124" y="14491"/>
                  </a:cubicBezTo>
                  <a:lnTo>
                    <a:pt x="5124" y="14491"/>
                  </a:lnTo>
                  <a:cubicBezTo>
                    <a:pt x="6408" y="14305"/>
                    <a:pt x="7358" y="13770"/>
                    <a:pt x="8064" y="13061"/>
                  </a:cubicBezTo>
                  <a:close/>
                  <a:moveTo>
                    <a:pt x="5124" y="14491"/>
                  </a:moveTo>
                  <a:lnTo>
                    <a:pt x="5124" y="14491"/>
                  </a:lnTo>
                  <a:cubicBezTo>
                    <a:pt x="4960" y="14515"/>
                    <a:pt x="4790" y="14533"/>
                    <a:pt x="4614" y="14545"/>
                  </a:cubicBezTo>
                  <a:cubicBezTo>
                    <a:pt x="4610" y="14545"/>
                    <a:pt x="4606" y="14546"/>
                    <a:pt x="4602" y="14546"/>
                  </a:cubicBezTo>
                  <a:lnTo>
                    <a:pt x="4602" y="14546"/>
                  </a:lnTo>
                  <a:cubicBezTo>
                    <a:pt x="4782" y="14534"/>
                    <a:pt x="4956" y="14515"/>
                    <a:pt x="5124" y="14491"/>
                  </a:cubicBezTo>
                  <a:close/>
                  <a:moveTo>
                    <a:pt x="4602" y="14546"/>
                  </a:moveTo>
                  <a:cubicBezTo>
                    <a:pt x="4560" y="14549"/>
                    <a:pt x="4518" y="14552"/>
                    <a:pt x="4476" y="14554"/>
                  </a:cubicBezTo>
                  <a:cubicBezTo>
                    <a:pt x="4520" y="14554"/>
                    <a:pt x="4562" y="14550"/>
                    <a:pt x="4602" y="14546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1494931" y="2605793"/>
              <a:ext cx="426969" cy="416454"/>
            </a:xfrm>
            <a:custGeom>
              <a:avLst/>
              <a:gdLst/>
              <a:ahLst/>
              <a:cxnLst/>
              <a:rect l="l" t="t" r="r" b="b"/>
              <a:pathLst>
                <a:path w="12141" h="11842" extrusionOk="0">
                  <a:moveTo>
                    <a:pt x="7502" y="517"/>
                  </a:moveTo>
                  <a:cubicBezTo>
                    <a:pt x="8392" y="517"/>
                    <a:pt x="9163" y="809"/>
                    <a:pt x="9397" y="1424"/>
                  </a:cubicBezTo>
                  <a:lnTo>
                    <a:pt x="3896" y="3273"/>
                  </a:lnTo>
                  <a:cubicBezTo>
                    <a:pt x="3798" y="1506"/>
                    <a:pt x="5857" y="517"/>
                    <a:pt x="7502" y="517"/>
                  </a:cubicBezTo>
                  <a:close/>
                  <a:moveTo>
                    <a:pt x="7288" y="5021"/>
                  </a:moveTo>
                  <a:cubicBezTo>
                    <a:pt x="7998" y="5021"/>
                    <a:pt x="8572" y="5989"/>
                    <a:pt x="8572" y="7178"/>
                  </a:cubicBezTo>
                  <a:cubicBezTo>
                    <a:pt x="8572" y="8371"/>
                    <a:pt x="7998" y="9340"/>
                    <a:pt x="7288" y="9340"/>
                  </a:cubicBezTo>
                  <a:cubicBezTo>
                    <a:pt x="6579" y="9340"/>
                    <a:pt x="6005" y="8371"/>
                    <a:pt x="6005" y="7178"/>
                  </a:cubicBezTo>
                  <a:cubicBezTo>
                    <a:pt x="6005" y="5989"/>
                    <a:pt x="6579" y="5021"/>
                    <a:pt x="7288" y="5021"/>
                  </a:cubicBezTo>
                  <a:close/>
                  <a:moveTo>
                    <a:pt x="2149" y="0"/>
                  </a:moveTo>
                  <a:cubicBezTo>
                    <a:pt x="722" y="1309"/>
                    <a:pt x="0" y="3249"/>
                    <a:pt x="0" y="5640"/>
                  </a:cubicBezTo>
                  <a:cubicBezTo>
                    <a:pt x="0" y="6272"/>
                    <a:pt x="49" y="6940"/>
                    <a:pt x="152" y="7633"/>
                  </a:cubicBezTo>
                  <a:cubicBezTo>
                    <a:pt x="184" y="7855"/>
                    <a:pt x="222" y="8072"/>
                    <a:pt x="267" y="8282"/>
                  </a:cubicBezTo>
                  <a:cubicBezTo>
                    <a:pt x="426" y="9069"/>
                    <a:pt x="665" y="9791"/>
                    <a:pt x="968" y="10439"/>
                  </a:cubicBezTo>
                  <a:cubicBezTo>
                    <a:pt x="1874" y="9853"/>
                    <a:pt x="2998" y="9508"/>
                    <a:pt x="4212" y="9508"/>
                  </a:cubicBezTo>
                  <a:cubicBezTo>
                    <a:pt x="6209" y="9508"/>
                    <a:pt x="7957" y="10444"/>
                    <a:pt x="8913" y="11841"/>
                  </a:cubicBezTo>
                  <a:cubicBezTo>
                    <a:pt x="9274" y="11460"/>
                    <a:pt x="9622" y="11029"/>
                    <a:pt x="9950" y="10550"/>
                  </a:cubicBezTo>
                  <a:cubicBezTo>
                    <a:pt x="11932" y="7687"/>
                    <a:pt x="12140" y="4311"/>
                    <a:pt x="10516" y="1522"/>
                  </a:cubicBezTo>
                  <a:cubicBezTo>
                    <a:pt x="10184" y="944"/>
                    <a:pt x="9787" y="436"/>
                    <a:pt x="9348" y="0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1528937" y="2940163"/>
              <a:ext cx="279441" cy="155229"/>
            </a:xfrm>
            <a:custGeom>
              <a:avLst/>
              <a:gdLst/>
              <a:ahLst/>
              <a:cxnLst/>
              <a:rect l="l" t="t" r="r" b="b"/>
              <a:pathLst>
                <a:path w="7946" h="4414" extrusionOk="0">
                  <a:moveTo>
                    <a:pt x="3245" y="0"/>
                  </a:moveTo>
                  <a:cubicBezTo>
                    <a:pt x="2031" y="0"/>
                    <a:pt x="907" y="345"/>
                    <a:pt x="1" y="931"/>
                  </a:cubicBezTo>
                  <a:cubicBezTo>
                    <a:pt x="830" y="2723"/>
                    <a:pt x="2142" y="3946"/>
                    <a:pt x="3639" y="4413"/>
                  </a:cubicBezTo>
                  <a:lnTo>
                    <a:pt x="3733" y="4413"/>
                  </a:lnTo>
                  <a:cubicBezTo>
                    <a:pt x="5193" y="4413"/>
                    <a:pt x="6654" y="3692"/>
                    <a:pt x="7946" y="2333"/>
                  </a:cubicBezTo>
                  <a:cubicBezTo>
                    <a:pt x="6990" y="936"/>
                    <a:pt x="5242" y="0"/>
                    <a:pt x="3245" y="0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8"/>
            <p:cNvSpPr/>
            <p:nvPr/>
          </p:nvSpPr>
          <p:spPr>
            <a:xfrm>
              <a:off x="1570470" y="2548682"/>
              <a:ext cx="253206" cy="57147"/>
            </a:xfrm>
            <a:custGeom>
              <a:avLst/>
              <a:gdLst/>
              <a:ahLst/>
              <a:cxnLst/>
              <a:rect l="l" t="t" r="r" b="b"/>
              <a:pathLst>
                <a:path w="7200" h="1625" extrusionOk="0">
                  <a:moveTo>
                    <a:pt x="3635" y="0"/>
                  </a:moveTo>
                  <a:cubicBezTo>
                    <a:pt x="3524" y="0"/>
                    <a:pt x="3410" y="9"/>
                    <a:pt x="3299" y="17"/>
                  </a:cubicBezTo>
                  <a:cubicBezTo>
                    <a:pt x="3249" y="21"/>
                    <a:pt x="3196" y="25"/>
                    <a:pt x="3147" y="29"/>
                  </a:cubicBezTo>
                  <a:cubicBezTo>
                    <a:pt x="1867" y="333"/>
                    <a:pt x="817" y="874"/>
                    <a:pt x="1" y="1624"/>
                  </a:cubicBezTo>
                  <a:lnTo>
                    <a:pt x="7200" y="1624"/>
                  </a:lnTo>
                  <a:cubicBezTo>
                    <a:pt x="6162" y="595"/>
                    <a:pt x="4886" y="0"/>
                    <a:pt x="3635" y="0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1628461" y="2623975"/>
              <a:ext cx="196938" cy="96957"/>
            </a:xfrm>
            <a:custGeom>
              <a:avLst/>
              <a:gdLst/>
              <a:ahLst/>
              <a:cxnLst/>
              <a:rect l="l" t="t" r="r" b="b"/>
              <a:pathLst>
                <a:path w="5600" h="2757" extrusionOk="0">
                  <a:moveTo>
                    <a:pt x="3705" y="0"/>
                  </a:moveTo>
                  <a:cubicBezTo>
                    <a:pt x="2060" y="0"/>
                    <a:pt x="1" y="989"/>
                    <a:pt x="99" y="2756"/>
                  </a:cubicBezTo>
                  <a:lnTo>
                    <a:pt x="5600" y="907"/>
                  </a:lnTo>
                  <a:cubicBezTo>
                    <a:pt x="5366" y="292"/>
                    <a:pt x="4595" y="0"/>
                    <a:pt x="3705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1711420" y="2541332"/>
              <a:ext cx="299592" cy="561379"/>
            </a:xfrm>
            <a:custGeom>
              <a:avLst/>
              <a:gdLst/>
              <a:ahLst/>
              <a:cxnLst/>
              <a:rect l="l" t="t" r="r" b="b"/>
              <a:pathLst>
                <a:path w="8519" h="15963" extrusionOk="0">
                  <a:moveTo>
                    <a:pt x="997" y="1"/>
                  </a:moveTo>
                  <a:lnTo>
                    <a:pt x="997" y="1"/>
                  </a:lnTo>
                  <a:cubicBezTo>
                    <a:pt x="2449" y="444"/>
                    <a:pt x="3811" y="1563"/>
                    <a:pt x="4729" y="3142"/>
                  </a:cubicBezTo>
                  <a:cubicBezTo>
                    <a:pt x="6436" y="6079"/>
                    <a:pt x="6219" y="9623"/>
                    <a:pt x="4143" y="12625"/>
                  </a:cubicBezTo>
                  <a:cubicBezTo>
                    <a:pt x="2937" y="14372"/>
                    <a:pt x="1501" y="15512"/>
                    <a:pt x="0" y="15963"/>
                  </a:cubicBezTo>
                  <a:cubicBezTo>
                    <a:pt x="1772" y="15902"/>
                    <a:pt x="3663" y="14836"/>
                    <a:pt x="5271" y="12506"/>
                  </a:cubicBezTo>
                  <a:cubicBezTo>
                    <a:pt x="5677" y="11915"/>
                    <a:pt x="6001" y="11321"/>
                    <a:pt x="6255" y="10726"/>
                  </a:cubicBezTo>
                  <a:cubicBezTo>
                    <a:pt x="8519" y="5373"/>
                    <a:pt x="4844" y="58"/>
                    <a:pt x="997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1656876" y="2541332"/>
              <a:ext cx="280918" cy="561555"/>
            </a:xfrm>
            <a:custGeom>
              <a:avLst/>
              <a:gdLst/>
              <a:ahLst/>
              <a:cxnLst/>
              <a:rect l="l" t="t" r="r" b="b"/>
              <a:pathLst>
                <a:path w="7988" h="15968" extrusionOk="0">
                  <a:moveTo>
                    <a:pt x="2486" y="1"/>
                  </a:moveTo>
                  <a:cubicBezTo>
                    <a:pt x="2363" y="1"/>
                    <a:pt x="2244" y="5"/>
                    <a:pt x="2125" y="12"/>
                  </a:cubicBezTo>
                  <a:cubicBezTo>
                    <a:pt x="1617" y="58"/>
                    <a:pt x="1141" y="135"/>
                    <a:pt x="690" y="238"/>
                  </a:cubicBezTo>
                  <a:cubicBezTo>
                    <a:pt x="739" y="234"/>
                    <a:pt x="792" y="230"/>
                    <a:pt x="842" y="226"/>
                  </a:cubicBezTo>
                  <a:cubicBezTo>
                    <a:pt x="953" y="218"/>
                    <a:pt x="1067" y="209"/>
                    <a:pt x="1178" y="209"/>
                  </a:cubicBezTo>
                  <a:cubicBezTo>
                    <a:pt x="2429" y="209"/>
                    <a:pt x="3705" y="804"/>
                    <a:pt x="4743" y="1833"/>
                  </a:cubicBezTo>
                  <a:cubicBezTo>
                    <a:pt x="5182" y="2269"/>
                    <a:pt x="5579" y="2777"/>
                    <a:pt x="5911" y="3355"/>
                  </a:cubicBezTo>
                  <a:cubicBezTo>
                    <a:pt x="7535" y="6144"/>
                    <a:pt x="7327" y="9520"/>
                    <a:pt x="5345" y="12383"/>
                  </a:cubicBezTo>
                  <a:cubicBezTo>
                    <a:pt x="5017" y="12862"/>
                    <a:pt x="4669" y="13293"/>
                    <a:pt x="4308" y="13674"/>
                  </a:cubicBezTo>
                  <a:cubicBezTo>
                    <a:pt x="3016" y="15033"/>
                    <a:pt x="1555" y="15754"/>
                    <a:pt x="95" y="15754"/>
                  </a:cubicBezTo>
                  <a:lnTo>
                    <a:pt x="1" y="15754"/>
                  </a:lnTo>
                  <a:cubicBezTo>
                    <a:pt x="391" y="15877"/>
                    <a:pt x="788" y="15947"/>
                    <a:pt x="1199" y="15963"/>
                  </a:cubicBezTo>
                  <a:cubicBezTo>
                    <a:pt x="1260" y="15968"/>
                    <a:pt x="1326" y="15968"/>
                    <a:pt x="1392" y="15968"/>
                  </a:cubicBezTo>
                  <a:cubicBezTo>
                    <a:pt x="1445" y="15968"/>
                    <a:pt x="1498" y="15968"/>
                    <a:pt x="1551" y="15963"/>
                  </a:cubicBezTo>
                  <a:cubicBezTo>
                    <a:pt x="3052" y="15512"/>
                    <a:pt x="4488" y="14372"/>
                    <a:pt x="5694" y="12625"/>
                  </a:cubicBezTo>
                  <a:cubicBezTo>
                    <a:pt x="7770" y="9623"/>
                    <a:pt x="7987" y="6079"/>
                    <a:pt x="6280" y="3142"/>
                  </a:cubicBezTo>
                  <a:cubicBezTo>
                    <a:pt x="5362" y="1563"/>
                    <a:pt x="4000" y="444"/>
                    <a:pt x="254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1705793" y="2981098"/>
              <a:ext cx="190995" cy="121785"/>
            </a:xfrm>
            <a:custGeom>
              <a:avLst/>
              <a:gdLst/>
              <a:ahLst/>
              <a:cxnLst/>
              <a:rect l="l" t="t" r="r" b="b"/>
              <a:pathLst>
                <a:path w="5431" h="3463" extrusionOk="0">
                  <a:moveTo>
                    <a:pt x="5431" y="1"/>
                  </a:moveTo>
                  <a:lnTo>
                    <a:pt x="5431" y="1"/>
                  </a:lnTo>
                  <a:cubicBezTo>
                    <a:pt x="4752" y="984"/>
                    <a:pt x="4023" y="1743"/>
                    <a:pt x="3273" y="2296"/>
                  </a:cubicBezTo>
                  <a:lnTo>
                    <a:pt x="3273" y="2296"/>
                  </a:lnTo>
                  <a:cubicBezTo>
                    <a:pt x="4023" y="1743"/>
                    <a:pt x="4752" y="985"/>
                    <a:pt x="5431" y="1"/>
                  </a:cubicBezTo>
                  <a:close/>
                  <a:moveTo>
                    <a:pt x="3273" y="2296"/>
                  </a:moveTo>
                  <a:cubicBezTo>
                    <a:pt x="2248" y="3052"/>
                    <a:pt x="1184" y="3423"/>
                    <a:pt x="160" y="3458"/>
                  </a:cubicBezTo>
                  <a:cubicBezTo>
                    <a:pt x="137" y="3460"/>
                    <a:pt x="113" y="3461"/>
                    <a:pt x="89" y="3462"/>
                  </a:cubicBezTo>
                  <a:lnTo>
                    <a:pt x="89" y="3462"/>
                  </a:lnTo>
                  <a:cubicBezTo>
                    <a:pt x="1134" y="3442"/>
                    <a:pt x="2224" y="3071"/>
                    <a:pt x="3273" y="2296"/>
                  </a:cubicBezTo>
                  <a:close/>
                  <a:moveTo>
                    <a:pt x="89" y="3462"/>
                  </a:moveTo>
                  <a:cubicBezTo>
                    <a:pt x="60" y="3463"/>
                    <a:pt x="30" y="3463"/>
                    <a:pt x="1" y="3463"/>
                  </a:cubicBezTo>
                  <a:cubicBezTo>
                    <a:pt x="30" y="3463"/>
                    <a:pt x="60" y="3463"/>
                    <a:pt x="89" y="3462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2029297" y="2843910"/>
              <a:ext cx="172567" cy="164654"/>
            </a:xfrm>
            <a:custGeom>
              <a:avLst/>
              <a:gdLst/>
              <a:ahLst/>
              <a:cxnLst/>
              <a:rect l="l" t="t" r="r" b="b"/>
              <a:pathLst>
                <a:path w="4907" h="4682" extrusionOk="0">
                  <a:moveTo>
                    <a:pt x="50" y="1"/>
                  </a:moveTo>
                  <a:lnTo>
                    <a:pt x="1" y="4682"/>
                  </a:lnTo>
                  <a:lnTo>
                    <a:pt x="1399" y="4496"/>
                  </a:lnTo>
                  <a:cubicBezTo>
                    <a:pt x="3171" y="4263"/>
                    <a:pt x="4907" y="2221"/>
                    <a:pt x="4484" y="1375"/>
                  </a:cubicBezTo>
                  <a:cubicBezTo>
                    <a:pt x="4321" y="1049"/>
                    <a:pt x="3868" y="951"/>
                    <a:pt x="3353" y="951"/>
                  </a:cubicBezTo>
                  <a:cubicBezTo>
                    <a:pt x="2561" y="951"/>
                    <a:pt x="1622" y="1184"/>
                    <a:pt x="1354" y="1184"/>
                  </a:cubicBezTo>
                  <a:cubicBezTo>
                    <a:pt x="1342" y="1184"/>
                    <a:pt x="1331" y="1183"/>
                    <a:pt x="1322" y="1182"/>
                  </a:cubicBezTo>
                  <a:cubicBezTo>
                    <a:pt x="977" y="1142"/>
                    <a:pt x="1289" y="80"/>
                    <a:pt x="1289" y="80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2056903" y="2892265"/>
              <a:ext cx="151291" cy="111868"/>
            </a:xfrm>
            <a:custGeom>
              <a:avLst/>
              <a:gdLst/>
              <a:ahLst/>
              <a:cxnLst/>
              <a:rect l="l" t="t" r="r" b="b"/>
              <a:pathLst>
                <a:path w="4302" h="3181" extrusionOk="0">
                  <a:moveTo>
                    <a:pt x="3699" y="0"/>
                  </a:moveTo>
                  <a:lnTo>
                    <a:pt x="24" y="2317"/>
                  </a:lnTo>
                  <a:cubicBezTo>
                    <a:pt x="24" y="2317"/>
                    <a:pt x="1" y="3181"/>
                    <a:pt x="776" y="3181"/>
                  </a:cubicBezTo>
                  <a:cubicBezTo>
                    <a:pt x="862" y="3181"/>
                    <a:pt x="959" y="3170"/>
                    <a:pt x="1066" y="3146"/>
                  </a:cubicBezTo>
                  <a:cubicBezTo>
                    <a:pt x="2132" y="2904"/>
                    <a:pt x="4302" y="615"/>
                    <a:pt x="3699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2060314" y="2836314"/>
              <a:ext cx="138103" cy="179178"/>
            </a:xfrm>
            <a:custGeom>
              <a:avLst/>
              <a:gdLst/>
              <a:ahLst/>
              <a:cxnLst/>
              <a:rect l="l" t="t" r="r" b="b"/>
              <a:pathLst>
                <a:path w="3927" h="5095" extrusionOk="0">
                  <a:moveTo>
                    <a:pt x="481" y="0"/>
                  </a:moveTo>
                  <a:cubicBezTo>
                    <a:pt x="292" y="410"/>
                    <a:pt x="1" y="1148"/>
                    <a:pt x="173" y="1447"/>
                  </a:cubicBezTo>
                  <a:cubicBezTo>
                    <a:pt x="226" y="1538"/>
                    <a:pt x="313" y="1595"/>
                    <a:pt x="415" y="1608"/>
                  </a:cubicBezTo>
                  <a:cubicBezTo>
                    <a:pt x="432" y="1610"/>
                    <a:pt x="450" y="1610"/>
                    <a:pt x="470" y="1610"/>
                  </a:cubicBezTo>
                  <a:cubicBezTo>
                    <a:pt x="581" y="1610"/>
                    <a:pt x="746" y="1583"/>
                    <a:pt x="1038" y="1538"/>
                  </a:cubicBezTo>
                  <a:cubicBezTo>
                    <a:pt x="1407" y="1476"/>
                    <a:pt x="1989" y="1380"/>
                    <a:pt x="2489" y="1380"/>
                  </a:cubicBezTo>
                  <a:cubicBezTo>
                    <a:pt x="2924" y="1380"/>
                    <a:pt x="3297" y="1453"/>
                    <a:pt x="3413" y="1686"/>
                  </a:cubicBezTo>
                  <a:cubicBezTo>
                    <a:pt x="3483" y="1825"/>
                    <a:pt x="3434" y="2075"/>
                    <a:pt x="3278" y="2371"/>
                  </a:cubicBezTo>
                  <a:cubicBezTo>
                    <a:pt x="2770" y="3326"/>
                    <a:pt x="1297" y="4516"/>
                    <a:pt x="91" y="4671"/>
                  </a:cubicBezTo>
                  <a:lnTo>
                    <a:pt x="144" y="5094"/>
                  </a:lnTo>
                  <a:cubicBezTo>
                    <a:pt x="1515" y="4913"/>
                    <a:pt x="3094" y="3618"/>
                    <a:pt x="3652" y="2568"/>
                  </a:cubicBezTo>
                  <a:cubicBezTo>
                    <a:pt x="3881" y="2141"/>
                    <a:pt x="3926" y="1767"/>
                    <a:pt x="3790" y="1493"/>
                  </a:cubicBezTo>
                  <a:cubicBezTo>
                    <a:pt x="3581" y="1075"/>
                    <a:pt x="3063" y="951"/>
                    <a:pt x="2478" y="951"/>
                  </a:cubicBezTo>
                  <a:cubicBezTo>
                    <a:pt x="1973" y="951"/>
                    <a:pt x="1418" y="1043"/>
                    <a:pt x="969" y="1120"/>
                  </a:cubicBezTo>
                  <a:cubicBezTo>
                    <a:pt x="813" y="1144"/>
                    <a:pt x="641" y="1173"/>
                    <a:pt x="542" y="1182"/>
                  </a:cubicBezTo>
                  <a:cubicBezTo>
                    <a:pt x="546" y="1000"/>
                    <a:pt x="686" y="570"/>
                    <a:pt x="866" y="17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1905121" y="4406741"/>
              <a:ext cx="1929535" cy="335111"/>
            </a:xfrm>
            <a:custGeom>
              <a:avLst/>
              <a:gdLst/>
              <a:ahLst/>
              <a:cxnLst/>
              <a:rect l="l" t="t" r="r" b="b"/>
              <a:pathLst>
                <a:path w="54867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54866" y="9529"/>
                  </a:lnTo>
                  <a:lnTo>
                    <a:pt x="54866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3517740" y="3474529"/>
              <a:ext cx="113415" cy="824959"/>
            </a:xfrm>
            <a:custGeom>
              <a:avLst/>
              <a:gdLst/>
              <a:ahLst/>
              <a:cxnLst/>
              <a:rect l="l" t="t" r="r" b="b"/>
              <a:pathLst>
                <a:path w="3225" h="23458" extrusionOk="0">
                  <a:moveTo>
                    <a:pt x="0" y="1"/>
                  </a:moveTo>
                  <a:lnTo>
                    <a:pt x="0" y="23457"/>
                  </a:lnTo>
                  <a:lnTo>
                    <a:pt x="3224" y="23457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3395685" y="3467038"/>
              <a:ext cx="235306" cy="113415"/>
            </a:xfrm>
            <a:custGeom>
              <a:avLst/>
              <a:gdLst/>
              <a:ahLst/>
              <a:cxnLst/>
              <a:rect l="l" t="t" r="r" b="b"/>
              <a:pathLst>
                <a:path w="6691" h="3225" extrusionOk="0">
                  <a:moveTo>
                    <a:pt x="0" y="0"/>
                  </a:moveTo>
                  <a:lnTo>
                    <a:pt x="0" y="3224"/>
                  </a:lnTo>
                  <a:lnTo>
                    <a:pt x="6690" y="3224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3233986" y="4292220"/>
              <a:ext cx="468818" cy="113275"/>
            </a:xfrm>
            <a:custGeom>
              <a:avLst/>
              <a:gdLst/>
              <a:ahLst/>
              <a:cxnLst/>
              <a:rect l="l" t="t" r="r" b="b"/>
              <a:pathLst>
                <a:path w="13331" h="3221" extrusionOk="0">
                  <a:moveTo>
                    <a:pt x="0" y="0"/>
                  </a:moveTo>
                  <a:lnTo>
                    <a:pt x="0" y="3220"/>
                  </a:lnTo>
                  <a:lnTo>
                    <a:pt x="13331" y="3220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3150499" y="2644442"/>
              <a:ext cx="366973" cy="1518181"/>
            </a:xfrm>
            <a:custGeom>
              <a:avLst/>
              <a:gdLst/>
              <a:ahLst/>
              <a:cxnLst/>
              <a:rect l="l" t="t" r="r" b="b"/>
              <a:pathLst>
                <a:path w="10435" h="43170" extrusionOk="0">
                  <a:moveTo>
                    <a:pt x="5326" y="0"/>
                  </a:moveTo>
                  <a:cubicBezTo>
                    <a:pt x="5304" y="0"/>
                    <a:pt x="5283" y="20"/>
                    <a:pt x="5278" y="42"/>
                  </a:cubicBezTo>
                  <a:lnTo>
                    <a:pt x="4" y="42484"/>
                  </a:lnTo>
                  <a:cubicBezTo>
                    <a:pt x="0" y="42513"/>
                    <a:pt x="21" y="42537"/>
                    <a:pt x="49" y="42542"/>
                  </a:cubicBezTo>
                  <a:lnTo>
                    <a:pt x="5098" y="43169"/>
                  </a:lnTo>
                  <a:cubicBezTo>
                    <a:pt x="5101" y="43170"/>
                    <a:pt x="5103" y="43170"/>
                    <a:pt x="5105" y="43170"/>
                  </a:cubicBezTo>
                  <a:cubicBezTo>
                    <a:pt x="5131" y="43170"/>
                    <a:pt x="5152" y="43150"/>
                    <a:pt x="5155" y="43124"/>
                  </a:cubicBezTo>
                  <a:lnTo>
                    <a:pt x="10430" y="682"/>
                  </a:lnTo>
                  <a:cubicBezTo>
                    <a:pt x="10434" y="658"/>
                    <a:pt x="10418" y="633"/>
                    <a:pt x="10389" y="628"/>
                  </a:cubicBezTo>
                  <a:lnTo>
                    <a:pt x="5332" y="1"/>
                  </a:lnTo>
                  <a:cubicBezTo>
                    <a:pt x="5330" y="1"/>
                    <a:pt x="5328" y="0"/>
                    <a:pt x="5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819895" y="3467425"/>
              <a:ext cx="1484983" cy="1115935"/>
            </a:xfrm>
            <a:custGeom>
              <a:avLst/>
              <a:gdLst/>
              <a:ahLst/>
              <a:cxnLst/>
              <a:rect l="l" t="t" r="r" b="b"/>
              <a:pathLst>
                <a:path w="42226" h="31732" extrusionOk="0">
                  <a:moveTo>
                    <a:pt x="12127" y="1"/>
                  </a:moveTo>
                  <a:cubicBezTo>
                    <a:pt x="11850" y="1"/>
                    <a:pt x="11557" y="46"/>
                    <a:pt x="11250" y="142"/>
                  </a:cubicBezTo>
                  <a:cubicBezTo>
                    <a:pt x="6677" y="1569"/>
                    <a:pt x="0" y="29717"/>
                    <a:pt x="14913" y="31592"/>
                  </a:cubicBezTo>
                  <a:cubicBezTo>
                    <a:pt x="15664" y="31687"/>
                    <a:pt x="16386" y="31731"/>
                    <a:pt x="17080" y="31731"/>
                  </a:cubicBezTo>
                  <a:cubicBezTo>
                    <a:pt x="28591" y="31731"/>
                    <a:pt x="32459" y="19474"/>
                    <a:pt x="35031" y="19234"/>
                  </a:cubicBezTo>
                  <a:cubicBezTo>
                    <a:pt x="35227" y="19215"/>
                    <a:pt x="35419" y="19207"/>
                    <a:pt x="35606" y="19207"/>
                  </a:cubicBezTo>
                  <a:cubicBezTo>
                    <a:pt x="37326" y="19207"/>
                    <a:pt x="38629" y="19917"/>
                    <a:pt x="39493" y="19917"/>
                  </a:cubicBezTo>
                  <a:cubicBezTo>
                    <a:pt x="39837" y="19917"/>
                    <a:pt x="40111" y="19804"/>
                    <a:pt x="40314" y="19489"/>
                  </a:cubicBezTo>
                  <a:cubicBezTo>
                    <a:pt x="41042" y="18354"/>
                    <a:pt x="39387" y="17913"/>
                    <a:pt x="39220" y="17872"/>
                  </a:cubicBezTo>
                  <a:lnTo>
                    <a:pt x="39220" y="17872"/>
                  </a:lnTo>
                  <a:cubicBezTo>
                    <a:pt x="39296" y="17889"/>
                    <a:pt x="39683" y="17975"/>
                    <a:pt x="40121" y="17975"/>
                  </a:cubicBezTo>
                  <a:cubicBezTo>
                    <a:pt x="40611" y="17975"/>
                    <a:pt x="41165" y="17868"/>
                    <a:pt x="41421" y="17442"/>
                  </a:cubicBezTo>
                  <a:cubicBezTo>
                    <a:pt x="41934" y="16589"/>
                    <a:pt x="39888" y="15822"/>
                    <a:pt x="39887" y="15822"/>
                  </a:cubicBezTo>
                  <a:lnTo>
                    <a:pt x="39887" y="15822"/>
                  </a:lnTo>
                  <a:cubicBezTo>
                    <a:pt x="39888" y="15822"/>
                    <a:pt x="40561" y="15961"/>
                    <a:pt x="41168" y="15961"/>
                  </a:cubicBezTo>
                  <a:cubicBezTo>
                    <a:pt x="41724" y="15961"/>
                    <a:pt x="42226" y="15844"/>
                    <a:pt x="42102" y="15395"/>
                  </a:cubicBezTo>
                  <a:cubicBezTo>
                    <a:pt x="41912" y="14697"/>
                    <a:pt x="40015" y="14331"/>
                    <a:pt x="38426" y="14331"/>
                  </a:cubicBezTo>
                  <a:cubicBezTo>
                    <a:pt x="37886" y="14331"/>
                    <a:pt x="37381" y="14373"/>
                    <a:pt x="36991" y="14460"/>
                  </a:cubicBezTo>
                  <a:lnTo>
                    <a:pt x="36393" y="13094"/>
                  </a:lnTo>
                  <a:cubicBezTo>
                    <a:pt x="36393" y="13094"/>
                    <a:pt x="24770" y="24238"/>
                    <a:pt x="18109" y="24238"/>
                  </a:cubicBezTo>
                  <a:cubicBezTo>
                    <a:pt x="17170" y="24238"/>
                    <a:pt x="16330" y="24017"/>
                    <a:pt x="15635" y="23512"/>
                  </a:cubicBezTo>
                  <a:cubicBezTo>
                    <a:pt x="10012" y="19419"/>
                    <a:pt x="14064" y="9091"/>
                    <a:pt x="14831" y="5765"/>
                  </a:cubicBezTo>
                  <a:cubicBezTo>
                    <a:pt x="15512" y="2816"/>
                    <a:pt x="14312" y="1"/>
                    <a:pt x="12127" y="1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971044" y="3444039"/>
              <a:ext cx="472229" cy="602454"/>
            </a:xfrm>
            <a:custGeom>
              <a:avLst/>
              <a:gdLst/>
              <a:ahLst/>
              <a:cxnLst/>
              <a:rect l="l" t="t" r="r" b="b"/>
              <a:pathLst>
                <a:path w="13428" h="17131" extrusionOk="0">
                  <a:moveTo>
                    <a:pt x="8296" y="1"/>
                  </a:moveTo>
                  <a:cubicBezTo>
                    <a:pt x="8264" y="1"/>
                    <a:pt x="8232" y="2"/>
                    <a:pt x="8200" y="3"/>
                  </a:cubicBezTo>
                  <a:cubicBezTo>
                    <a:pt x="5997" y="84"/>
                    <a:pt x="4266" y="1402"/>
                    <a:pt x="2133" y="7200"/>
                  </a:cubicBezTo>
                  <a:cubicBezTo>
                    <a:pt x="1" y="12996"/>
                    <a:pt x="202" y="17131"/>
                    <a:pt x="202" y="17131"/>
                  </a:cubicBezTo>
                  <a:lnTo>
                    <a:pt x="10664" y="15929"/>
                  </a:lnTo>
                  <a:cubicBezTo>
                    <a:pt x="10664" y="15929"/>
                    <a:pt x="13427" y="1"/>
                    <a:pt x="8296" y="1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39"/>
          <p:cNvSpPr txBox="1">
            <a:spLocks noGrp="1"/>
          </p:cNvSpPr>
          <p:nvPr>
            <p:ph type="ctrTitle"/>
          </p:nvPr>
        </p:nvSpPr>
        <p:spPr>
          <a:xfrm>
            <a:off x="402207" y="387712"/>
            <a:ext cx="8055600" cy="6962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KG Miss Kindergarten" panose="02000000000000000000" pitchFamily="2" charset="77"/>
              </a:rPr>
              <a:t>Protocols for Technology Use</a:t>
            </a:r>
            <a:endParaRPr dirty="0">
              <a:latin typeface="KG Miss Kindergarten" panose="02000000000000000000" pitchFamily="2" charset="77"/>
            </a:endParaRPr>
          </a:p>
        </p:txBody>
      </p:sp>
      <p:sp>
        <p:nvSpPr>
          <p:cNvPr id="875" name="Google Shape;875;p39"/>
          <p:cNvSpPr txBox="1"/>
          <p:nvPr/>
        </p:nvSpPr>
        <p:spPr>
          <a:xfrm>
            <a:off x="352800" y="1296600"/>
            <a:ext cx="8438400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Semi Condensed"/>
              <a:buChar char="●"/>
            </a:pPr>
            <a:r>
              <a:rPr lang="es" sz="2000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Stage 1 classes utilise the K-2 shared iPads.</a:t>
            </a:r>
            <a:endParaRPr sz="2000" dirty="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Semi Condensed"/>
              <a:buChar char="●"/>
            </a:pPr>
            <a:r>
              <a:rPr lang="es" sz="2000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All parents/carers need to sign the </a:t>
            </a:r>
            <a:r>
              <a:rPr lang="es" sz="2000" b="1" dirty="0">
                <a:solidFill>
                  <a:srgbClr val="FF7C3E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online ICT Agreement</a:t>
            </a:r>
            <a:r>
              <a:rPr lang="es" sz="2000" dirty="0">
                <a:solidFill>
                  <a:srgbClr val="FF7C3E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s" sz="2000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before the student’s class is allowed to commence using technology in their classroom.</a:t>
            </a:r>
            <a:endParaRPr sz="2000" dirty="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Semi Condensed"/>
              <a:buChar char="●"/>
            </a:pPr>
            <a:r>
              <a:rPr lang="es" sz="2000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This agreement includes the use of mobile phones and smart watches worn by students to school.</a:t>
            </a:r>
            <a:endParaRPr sz="2000" dirty="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Semi Condensed"/>
              <a:buChar char="●"/>
            </a:pPr>
            <a:r>
              <a:rPr lang="es" sz="2000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Inappropriate or irresponsible use of devices will result in the student losing access to the device for that lesson.</a:t>
            </a:r>
            <a:endParaRPr sz="2000" dirty="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Semi Condensed"/>
              <a:buChar char="●"/>
            </a:pPr>
            <a:r>
              <a:rPr lang="es" sz="2000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Students need to show the utmost respect and care for the technology at all times. It is a privilege to use any of the school-managed devices.</a:t>
            </a:r>
            <a:endParaRPr sz="1500" dirty="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grpSp>
        <p:nvGrpSpPr>
          <p:cNvPr id="876" name="Google Shape;876;p39"/>
          <p:cNvGrpSpPr/>
          <p:nvPr/>
        </p:nvGrpSpPr>
        <p:grpSpPr>
          <a:xfrm flipH="1">
            <a:off x="7970035" y="73326"/>
            <a:ext cx="801720" cy="915322"/>
            <a:chOff x="755856" y="1978199"/>
            <a:chExt cx="3078801" cy="2763652"/>
          </a:xfrm>
        </p:grpSpPr>
        <p:sp>
          <p:nvSpPr>
            <p:cNvPr id="877" name="Google Shape;877;p39"/>
            <p:cNvSpPr/>
            <p:nvPr/>
          </p:nvSpPr>
          <p:spPr>
            <a:xfrm>
              <a:off x="1368680" y="3485360"/>
              <a:ext cx="1335134" cy="1076407"/>
            </a:xfrm>
            <a:custGeom>
              <a:avLst/>
              <a:gdLst/>
              <a:ahLst/>
              <a:cxnLst/>
              <a:rect l="l" t="t" r="r" b="b"/>
              <a:pathLst>
                <a:path w="37965" h="30608" extrusionOk="0">
                  <a:moveTo>
                    <a:pt x="2551" y="0"/>
                  </a:moveTo>
                  <a:cubicBezTo>
                    <a:pt x="0" y="0"/>
                    <a:pt x="1410" y="11200"/>
                    <a:pt x="1190" y="13802"/>
                  </a:cubicBezTo>
                  <a:cubicBezTo>
                    <a:pt x="961" y="16579"/>
                    <a:pt x="5280" y="30454"/>
                    <a:pt x="11444" y="30606"/>
                  </a:cubicBezTo>
                  <a:cubicBezTo>
                    <a:pt x="11492" y="30607"/>
                    <a:pt x="11541" y="30608"/>
                    <a:pt x="11589" y="30608"/>
                  </a:cubicBezTo>
                  <a:cubicBezTo>
                    <a:pt x="17757" y="30608"/>
                    <a:pt x="26883" y="20806"/>
                    <a:pt x="28560" y="19659"/>
                  </a:cubicBezTo>
                  <a:cubicBezTo>
                    <a:pt x="29584" y="18960"/>
                    <a:pt x="30646" y="18372"/>
                    <a:pt x="31218" y="18372"/>
                  </a:cubicBezTo>
                  <a:cubicBezTo>
                    <a:pt x="31465" y="18372"/>
                    <a:pt x="31621" y="18481"/>
                    <a:pt x="31644" y="18736"/>
                  </a:cubicBezTo>
                  <a:cubicBezTo>
                    <a:pt x="31686" y="19221"/>
                    <a:pt x="32104" y="20972"/>
                    <a:pt x="32801" y="20972"/>
                  </a:cubicBezTo>
                  <a:cubicBezTo>
                    <a:pt x="33248" y="20972"/>
                    <a:pt x="33535" y="20230"/>
                    <a:pt x="33683" y="19704"/>
                  </a:cubicBezTo>
                  <a:cubicBezTo>
                    <a:pt x="33702" y="19637"/>
                    <a:pt x="33759" y="19603"/>
                    <a:pt x="33816" y="19603"/>
                  </a:cubicBezTo>
                  <a:cubicBezTo>
                    <a:pt x="33871" y="19603"/>
                    <a:pt x="33925" y="19634"/>
                    <a:pt x="33945" y="19696"/>
                  </a:cubicBezTo>
                  <a:cubicBezTo>
                    <a:pt x="34117" y="20196"/>
                    <a:pt x="34437" y="20894"/>
                    <a:pt x="34880" y="20894"/>
                  </a:cubicBezTo>
                  <a:cubicBezTo>
                    <a:pt x="35368" y="20894"/>
                    <a:pt x="35664" y="20249"/>
                    <a:pt x="35799" y="19865"/>
                  </a:cubicBezTo>
                  <a:cubicBezTo>
                    <a:pt x="35814" y="19818"/>
                    <a:pt x="35854" y="19794"/>
                    <a:pt x="35895" y="19794"/>
                  </a:cubicBezTo>
                  <a:cubicBezTo>
                    <a:pt x="35934" y="19794"/>
                    <a:pt x="35972" y="19814"/>
                    <a:pt x="35992" y="19856"/>
                  </a:cubicBezTo>
                  <a:cubicBezTo>
                    <a:pt x="36152" y="20196"/>
                    <a:pt x="36491" y="20742"/>
                    <a:pt x="37034" y="20742"/>
                  </a:cubicBezTo>
                  <a:cubicBezTo>
                    <a:pt x="37061" y="20742"/>
                    <a:pt x="37088" y="20740"/>
                    <a:pt x="37115" y="20738"/>
                  </a:cubicBezTo>
                  <a:cubicBezTo>
                    <a:pt x="37965" y="20664"/>
                    <a:pt x="37501" y="17966"/>
                    <a:pt x="37501" y="17966"/>
                  </a:cubicBezTo>
                  <a:cubicBezTo>
                    <a:pt x="37261" y="16219"/>
                    <a:pt x="35560" y="15271"/>
                    <a:pt x="32620" y="15271"/>
                  </a:cubicBezTo>
                  <a:cubicBezTo>
                    <a:pt x="31798" y="15271"/>
                    <a:pt x="30879" y="15345"/>
                    <a:pt x="29869" y="15496"/>
                  </a:cubicBezTo>
                  <a:cubicBezTo>
                    <a:pt x="25891" y="16096"/>
                    <a:pt x="15345" y="23714"/>
                    <a:pt x="11547" y="23714"/>
                  </a:cubicBezTo>
                  <a:cubicBezTo>
                    <a:pt x="10931" y="23714"/>
                    <a:pt x="10492" y="23514"/>
                    <a:pt x="10288" y="23051"/>
                  </a:cubicBezTo>
                  <a:cubicBezTo>
                    <a:pt x="8824" y="19738"/>
                    <a:pt x="6432" y="1855"/>
                    <a:pt x="3119" y="157"/>
                  </a:cubicBezTo>
                  <a:cubicBezTo>
                    <a:pt x="2911" y="50"/>
                    <a:pt x="2722" y="0"/>
                    <a:pt x="2551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1361928" y="3455046"/>
              <a:ext cx="332649" cy="604424"/>
            </a:xfrm>
            <a:custGeom>
              <a:avLst/>
              <a:gdLst/>
              <a:ahLst/>
              <a:cxnLst/>
              <a:rect l="l" t="t" r="r" b="b"/>
              <a:pathLst>
                <a:path w="9459" h="17187" extrusionOk="0">
                  <a:moveTo>
                    <a:pt x="2918" y="0"/>
                  </a:moveTo>
                  <a:cubicBezTo>
                    <a:pt x="1187" y="0"/>
                    <a:pt x="710" y="3076"/>
                    <a:pt x="369" y="6194"/>
                  </a:cubicBezTo>
                  <a:cubicBezTo>
                    <a:pt x="0" y="9579"/>
                    <a:pt x="1321" y="17187"/>
                    <a:pt x="1321" y="17187"/>
                  </a:cubicBezTo>
                  <a:lnTo>
                    <a:pt x="9459" y="14492"/>
                  </a:lnTo>
                  <a:cubicBezTo>
                    <a:pt x="9459" y="14492"/>
                    <a:pt x="5497" y="649"/>
                    <a:pt x="3380" y="67"/>
                  </a:cubicBezTo>
                  <a:cubicBezTo>
                    <a:pt x="3217" y="22"/>
                    <a:pt x="3063" y="0"/>
                    <a:pt x="2918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2948709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8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8" y="1301"/>
                  </a:cubicBezTo>
                  <a:lnTo>
                    <a:pt x="2153" y="1301"/>
                  </a:lnTo>
                  <a:cubicBezTo>
                    <a:pt x="2157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7" y="0"/>
                    <a:pt x="2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2840816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13" y="1301"/>
                  </a:cubicBezTo>
                  <a:lnTo>
                    <a:pt x="2154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269986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4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4" y="1301"/>
                  </a:cubicBezTo>
                  <a:lnTo>
                    <a:pt x="2155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9"/>
            <p:cNvSpPr/>
            <p:nvPr/>
          </p:nvSpPr>
          <p:spPr>
            <a:xfrm>
              <a:off x="259587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9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9" y="1301"/>
                  </a:cubicBezTo>
                  <a:lnTo>
                    <a:pt x="2155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9"/>
            <p:cNvSpPr/>
            <p:nvPr/>
          </p:nvSpPr>
          <p:spPr>
            <a:xfrm>
              <a:off x="249174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3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3" y="1301"/>
                  </a:cubicBezTo>
                  <a:lnTo>
                    <a:pt x="2154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2339437" y="4237727"/>
              <a:ext cx="125653" cy="45753"/>
            </a:xfrm>
            <a:custGeom>
              <a:avLst/>
              <a:gdLst/>
              <a:ahLst/>
              <a:cxnLst/>
              <a:rect l="l" t="t" r="r" b="b"/>
              <a:pathLst>
                <a:path w="3573" h="1301" extrusionOk="0">
                  <a:moveTo>
                    <a:pt x="12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2" y="1301"/>
                  </a:cubicBezTo>
                  <a:lnTo>
                    <a:pt x="3565" y="1301"/>
                  </a:lnTo>
                  <a:cubicBezTo>
                    <a:pt x="3569" y="1301"/>
                    <a:pt x="3573" y="1297"/>
                    <a:pt x="3573" y="1288"/>
                  </a:cubicBezTo>
                  <a:lnTo>
                    <a:pt x="3573" y="12"/>
                  </a:lnTo>
                  <a:cubicBezTo>
                    <a:pt x="3573" y="4"/>
                    <a:pt x="3569" y="0"/>
                    <a:pt x="35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2322416" y="4281862"/>
              <a:ext cx="741120" cy="130858"/>
            </a:xfrm>
            <a:custGeom>
              <a:avLst/>
              <a:gdLst/>
              <a:ahLst/>
              <a:cxnLst/>
              <a:rect l="l" t="t" r="r" b="b"/>
              <a:pathLst>
                <a:path w="21074" h="372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3708"/>
                  </a:lnTo>
                  <a:cubicBezTo>
                    <a:pt x="0" y="3712"/>
                    <a:pt x="4" y="3720"/>
                    <a:pt x="13" y="3720"/>
                  </a:cubicBezTo>
                  <a:lnTo>
                    <a:pt x="21062" y="3720"/>
                  </a:lnTo>
                  <a:cubicBezTo>
                    <a:pt x="21070" y="3720"/>
                    <a:pt x="21073" y="3712"/>
                    <a:pt x="21073" y="3708"/>
                  </a:cubicBezTo>
                  <a:lnTo>
                    <a:pt x="21073" y="12"/>
                  </a:lnTo>
                  <a:cubicBezTo>
                    <a:pt x="21073" y="4"/>
                    <a:pt x="21070" y="0"/>
                    <a:pt x="210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763769" y="3400783"/>
              <a:ext cx="993412" cy="1338475"/>
            </a:xfrm>
            <a:custGeom>
              <a:avLst/>
              <a:gdLst/>
              <a:ahLst/>
              <a:cxnLst/>
              <a:rect l="l" t="t" r="r" b="b"/>
              <a:pathLst>
                <a:path w="28248" h="38060" extrusionOk="0">
                  <a:moveTo>
                    <a:pt x="15584" y="0"/>
                  </a:moveTo>
                  <a:cubicBezTo>
                    <a:pt x="14397" y="0"/>
                    <a:pt x="13573" y="309"/>
                    <a:pt x="13573" y="309"/>
                  </a:cubicBezTo>
                  <a:cubicBezTo>
                    <a:pt x="10340" y="494"/>
                    <a:pt x="5172" y="7508"/>
                    <a:pt x="2588" y="16002"/>
                  </a:cubicBezTo>
                  <a:cubicBezTo>
                    <a:pt x="0" y="24492"/>
                    <a:pt x="1297" y="38060"/>
                    <a:pt x="1297" y="38060"/>
                  </a:cubicBezTo>
                  <a:lnTo>
                    <a:pt x="28248" y="38060"/>
                  </a:lnTo>
                  <a:cubicBezTo>
                    <a:pt x="28248" y="38060"/>
                    <a:pt x="22911" y="4375"/>
                    <a:pt x="19954" y="1700"/>
                  </a:cubicBezTo>
                  <a:cubicBezTo>
                    <a:pt x="18449" y="335"/>
                    <a:pt x="16820" y="0"/>
                    <a:pt x="15584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821478" y="2419724"/>
              <a:ext cx="1580744" cy="1183035"/>
            </a:xfrm>
            <a:custGeom>
              <a:avLst/>
              <a:gdLst/>
              <a:ahLst/>
              <a:cxnLst/>
              <a:rect l="l" t="t" r="r" b="b"/>
              <a:pathLst>
                <a:path w="44949" h="33640" extrusionOk="0">
                  <a:moveTo>
                    <a:pt x="43609" y="0"/>
                  </a:moveTo>
                  <a:cubicBezTo>
                    <a:pt x="43604" y="0"/>
                    <a:pt x="43600" y="0"/>
                    <a:pt x="43595" y="1"/>
                  </a:cubicBezTo>
                  <a:cubicBezTo>
                    <a:pt x="37127" y="83"/>
                    <a:pt x="9491" y="440"/>
                    <a:pt x="3101" y="521"/>
                  </a:cubicBezTo>
                  <a:cubicBezTo>
                    <a:pt x="2367" y="530"/>
                    <a:pt x="1776" y="1129"/>
                    <a:pt x="1776" y="1859"/>
                  </a:cubicBezTo>
                  <a:lnTo>
                    <a:pt x="1776" y="11945"/>
                  </a:lnTo>
                  <a:cubicBezTo>
                    <a:pt x="1776" y="11945"/>
                    <a:pt x="0" y="14828"/>
                    <a:pt x="1407" y="19426"/>
                  </a:cubicBezTo>
                  <a:cubicBezTo>
                    <a:pt x="2502" y="22989"/>
                    <a:pt x="8125" y="23462"/>
                    <a:pt x="10603" y="23490"/>
                  </a:cubicBezTo>
                  <a:cubicBezTo>
                    <a:pt x="11251" y="23498"/>
                    <a:pt x="11771" y="24036"/>
                    <a:pt x="11771" y="24683"/>
                  </a:cubicBezTo>
                  <a:lnTo>
                    <a:pt x="11771" y="29359"/>
                  </a:lnTo>
                  <a:cubicBezTo>
                    <a:pt x="11771" y="29359"/>
                    <a:pt x="13305" y="31812"/>
                    <a:pt x="15512" y="33223"/>
                  </a:cubicBezTo>
                  <a:cubicBezTo>
                    <a:pt x="15970" y="33515"/>
                    <a:pt x="16399" y="33639"/>
                    <a:pt x="16791" y="33639"/>
                  </a:cubicBezTo>
                  <a:cubicBezTo>
                    <a:pt x="18291" y="33639"/>
                    <a:pt x="19252" y="31827"/>
                    <a:pt x="19252" y="30709"/>
                  </a:cubicBezTo>
                  <a:lnTo>
                    <a:pt x="19252" y="26353"/>
                  </a:lnTo>
                  <a:cubicBezTo>
                    <a:pt x="19252" y="26353"/>
                    <a:pt x="29679" y="25742"/>
                    <a:pt x="36487" y="25188"/>
                  </a:cubicBezTo>
                  <a:cubicBezTo>
                    <a:pt x="43296" y="24638"/>
                    <a:pt x="44948" y="19733"/>
                    <a:pt x="44948" y="17522"/>
                  </a:cubicBezTo>
                  <a:lnTo>
                    <a:pt x="44948" y="1342"/>
                  </a:lnTo>
                  <a:cubicBezTo>
                    <a:pt x="44948" y="600"/>
                    <a:pt x="44350" y="0"/>
                    <a:pt x="43609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9"/>
            <p:cNvSpPr/>
            <p:nvPr/>
          </p:nvSpPr>
          <p:spPr>
            <a:xfrm>
              <a:off x="960353" y="2923986"/>
              <a:ext cx="247122" cy="185966"/>
            </a:xfrm>
            <a:custGeom>
              <a:avLst/>
              <a:gdLst/>
              <a:ahLst/>
              <a:cxnLst/>
              <a:rect l="l" t="t" r="r" b="b"/>
              <a:pathLst>
                <a:path w="7027" h="5288" extrusionOk="0">
                  <a:moveTo>
                    <a:pt x="4091" y="1"/>
                  </a:moveTo>
                  <a:cubicBezTo>
                    <a:pt x="3610" y="1"/>
                    <a:pt x="3088" y="172"/>
                    <a:pt x="2539" y="608"/>
                  </a:cubicBezTo>
                  <a:cubicBezTo>
                    <a:pt x="1" y="2626"/>
                    <a:pt x="2539" y="4836"/>
                    <a:pt x="2539" y="4836"/>
                  </a:cubicBezTo>
                  <a:cubicBezTo>
                    <a:pt x="3152" y="5177"/>
                    <a:pt x="3829" y="5288"/>
                    <a:pt x="4449" y="5288"/>
                  </a:cubicBezTo>
                  <a:cubicBezTo>
                    <a:pt x="5607" y="5288"/>
                    <a:pt x="6571" y="4902"/>
                    <a:pt x="6571" y="4902"/>
                  </a:cubicBezTo>
                  <a:lnTo>
                    <a:pt x="6571" y="4902"/>
                  </a:lnTo>
                  <a:cubicBezTo>
                    <a:pt x="6425" y="4945"/>
                    <a:pt x="6268" y="4965"/>
                    <a:pt x="6106" y="4965"/>
                  </a:cubicBezTo>
                  <a:cubicBezTo>
                    <a:pt x="5047" y="4965"/>
                    <a:pt x="3812" y="4099"/>
                    <a:pt x="4492" y="3081"/>
                  </a:cubicBezTo>
                  <a:cubicBezTo>
                    <a:pt x="4993" y="2329"/>
                    <a:pt x="5899" y="2195"/>
                    <a:pt x="6481" y="2195"/>
                  </a:cubicBezTo>
                  <a:cubicBezTo>
                    <a:pt x="6804" y="2195"/>
                    <a:pt x="7027" y="2236"/>
                    <a:pt x="7027" y="2236"/>
                  </a:cubicBezTo>
                  <a:cubicBezTo>
                    <a:pt x="7027" y="2236"/>
                    <a:pt x="5828" y="1"/>
                    <a:pt x="4091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1998455" y="3157391"/>
              <a:ext cx="66959" cy="32600"/>
            </a:xfrm>
            <a:custGeom>
              <a:avLst/>
              <a:gdLst/>
              <a:ahLst/>
              <a:cxnLst/>
              <a:rect l="l" t="t" r="r" b="b"/>
              <a:pathLst>
                <a:path w="1904" h="927" extrusionOk="0">
                  <a:moveTo>
                    <a:pt x="1" y="0"/>
                  </a:moveTo>
                  <a:lnTo>
                    <a:pt x="771" y="927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1450655" y="2940163"/>
              <a:ext cx="384838" cy="336694"/>
            </a:xfrm>
            <a:custGeom>
              <a:avLst/>
              <a:gdLst/>
              <a:ahLst/>
              <a:cxnLst/>
              <a:rect l="l" t="t" r="r" b="b"/>
              <a:pathLst>
                <a:path w="10943" h="9574" extrusionOk="0">
                  <a:moveTo>
                    <a:pt x="5471" y="0"/>
                  </a:moveTo>
                  <a:cubicBezTo>
                    <a:pt x="2448" y="0"/>
                    <a:pt x="0" y="2141"/>
                    <a:pt x="0" y="4786"/>
                  </a:cubicBezTo>
                  <a:cubicBezTo>
                    <a:pt x="0" y="7427"/>
                    <a:pt x="2448" y="9573"/>
                    <a:pt x="5471" y="9573"/>
                  </a:cubicBezTo>
                  <a:cubicBezTo>
                    <a:pt x="8494" y="9573"/>
                    <a:pt x="10942" y="7427"/>
                    <a:pt x="10942" y="4786"/>
                  </a:cubicBezTo>
                  <a:cubicBezTo>
                    <a:pt x="10942" y="2141"/>
                    <a:pt x="8494" y="0"/>
                    <a:pt x="5471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2189589" y="2945614"/>
              <a:ext cx="214803" cy="258376"/>
            </a:xfrm>
            <a:custGeom>
              <a:avLst/>
              <a:gdLst/>
              <a:ahLst/>
              <a:cxnLst/>
              <a:rect l="l" t="t" r="r" b="b"/>
              <a:pathLst>
                <a:path w="6108" h="7347" extrusionOk="0">
                  <a:moveTo>
                    <a:pt x="4528" y="1"/>
                  </a:moveTo>
                  <a:cubicBezTo>
                    <a:pt x="2026" y="1"/>
                    <a:pt x="0" y="1650"/>
                    <a:pt x="0" y="3679"/>
                  </a:cubicBezTo>
                  <a:cubicBezTo>
                    <a:pt x="0" y="5612"/>
                    <a:pt x="1829" y="7191"/>
                    <a:pt x="4154" y="7346"/>
                  </a:cubicBezTo>
                  <a:cubicBezTo>
                    <a:pt x="5631" y="5702"/>
                    <a:pt x="6107" y="3749"/>
                    <a:pt x="6107" y="2568"/>
                  </a:cubicBezTo>
                  <a:lnTo>
                    <a:pt x="6107" y="234"/>
                  </a:lnTo>
                  <a:cubicBezTo>
                    <a:pt x="5615" y="87"/>
                    <a:pt x="5085" y="1"/>
                    <a:pt x="4528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755856" y="1978199"/>
              <a:ext cx="1943497" cy="926031"/>
            </a:xfrm>
            <a:custGeom>
              <a:avLst/>
              <a:gdLst/>
              <a:ahLst/>
              <a:cxnLst/>
              <a:rect l="l" t="t" r="r" b="b"/>
              <a:pathLst>
                <a:path w="55264" h="26332" extrusionOk="0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887548" y="2723523"/>
              <a:ext cx="399257" cy="173235"/>
            </a:xfrm>
            <a:custGeom>
              <a:avLst/>
              <a:gdLst/>
              <a:ahLst/>
              <a:cxnLst/>
              <a:rect l="l" t="t" r="r" b="b"/>
              <a:pathLst>
                <a:path w="11353" h="4926" extrusionOk="0">
                  <a:moveTo>
                    <a:pt x="5356" y="1"/>
                  </a:moveTo>
                  <a:cubicBezTo>
                    <a:pt x="1674" y="1"/>
                    <a:pt x="0" y="3232"/>
                    <a:pt x="0" y="3232"/>
                  </a:cubicBezTo>
                  <a:cubicBezTo>
                    <a:pt x="0" y="3232"/>
                    <a:pt x="1129" y="1113"/>
                    <a:pt x="4425" y="1113"/>
                  </a:cubicBezTo>
                  <a:cubicBezTo>
                    <a:pt x="4634" y="1113"/>
                    <a:pt x="4851" y="1122"/>
                    <a:pt x="5078" y="1140"/>
                  </a:cubicBezTo>
                  <a:cubicBezTo>
                    <a:pt x="8880" y="1448"/>
                    <a:pt x="11353" y="4926"/>
                    <a:pt x="11353" y="4926"/>
                  </a:cubicBezTo>
                  <a:cubicBezTo>
                    <a:pt x="11353" y="4926"/>
                    <a:pt x="8551" y="144"/>
                    <a:pt x="5652" y="8"/>
                  </a:cubicBezTo>
                  <a:cubicBezTo>
                    <a:pt x="5552" y="3"/>
                    <a:pt x="5453" y="1"/>
                    <a:pt x="5356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1628461" y="2624045"/>
              <a:ext cx="196938" cy="96886"/>
            </a:xfrm>
            <a:custGeom>
              <a:avLst/>
              <a:gdLst/>
              <a:ahLst/>
              <a:cxnLst/>
              <a:rect l="l" t="t" r="r" b="b"/>
              <a:pathLst>
                <a:path w="5600" h="2755" extrusionOk="0">
                  <a:moveTo>
                    <a:pt x="3706" y="0"/>
                  </a:moveTo>
                  <a:cubicBezTo>
                    <a:pt x="2062" y="0"/>
                    <a:pt x="1" y="989"/>
                    <a:pt x="99" y="2754"/>
                  </a:cubicBezTo>
                  <a:lnTo>
                    <a:pt x="5600" y="905"/>
                  </a:lnTo>
                  <a:cubicBezTo>
                    <a:pt x="5365" y="291"/>
                    <a:pt x="4597" y="0"/>
                    <a:pt x="3706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2247439" y="2639800"/>
              <a:ext cx="160891" cy="91471"/>
            </a:xfrm>
            <a:custGeom>
              <a:avLst/>
              <a:gdLst/>
              <a:ahLst/>
              <a:cxnLst/>
              <a:rect l="l" t="t" r="r" b="b"/>
              <a:pathLst>
                <a:path w="4575" h="2601" extrusionOk="0">
                  <a:moveTo>
                    <a:pt x="1426" y="1"/>
                  </a:moveTo>
                  <a:cubicBezTo>
                    <a:pt x="1008" y="1"/>
                    <a:pt x="646" y="161"/>
                    <a:pt x="434" y="559"/>
                  </a:cubicBezTo>
                  <a:cubicBezTo>
                    <a:pt x="1" y="1378"/>
                    <a:pt x="2043" y="2600"/>
                    <a:pt x="3277" y="2600"/>
                  </a:cubicBezTo>
                  <a:cubicBezTo>
                    <a:pt x="3607" y="2600"/>
                    <a:pt x="3880" y="2513"/>
                    <a:pt x="4031" y="2306"/>
                  </a:cubicBezTo>
                  <a:cubicBezTo>
                    <a:pt x="4575" y="1567"/>
                    <a:pt x="2731" y="1"/>
                    <a:pt x="1426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1990367" y="3055652"/>
              <a:ext cx="99278" cy="80815"/>
            </a:xfrm>
            <a:custGeom>
              <a:avLst/>
              <a:gdLst/>
              <a:ahLst/>
              <a:cxnLst/>
              <a:rect l="l" t="t" r="r" b="b"/>
              <a:pathLst>
                <a:path w="2823" h="2298" extrusionOk="0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87" y="18"/>
                    <a:pt x="0" y="120"/>
                    <a:pt x="17" y="239"/>
                  </a:cubicBezTo>
                  <a:cubicBezTo>
                    <a:pt x="25" y="297"/>
                    <a:pt x="197" y="1663"/>
                    <a:pt x="870" y="2134"/>
                  </a:cubicBezTo>
                  <a:cubicBezTo>
                    <a:pt x="1030" y="2241"/>
                    <a:pt x="1202" y="2298"/>
                    <a:pt x="1383" y="2298"/>
                  </a:cubicBezTo>
                  <a:cubicBezTo>
                    <a:pt x="1457" y="2298"/>
                    <a:pt x="1535" y="2286"/>
                    <a:pt x="1613" y="2269"/>
                  </a:cubicBezTo>
                  <a:cubicBezTo>
                    <a:pt x="2601" y="2036"/>
                    <a:pt x="2822" y="949"/>
                    <a:pt x="2802" y="412"/>
                  </a:cubicBezTo>
                  <a:cubicBezTo>
                    <a:pt x="2798" y="295"/>
                    <a:pt x="2711" y="206"/>
                    <a:pt x="2592" y="206"/>
                  </a:cubicBezTo>
                  <a:cubicBezTo>
                    <a:pt x="2589" y="206"/>
                    <a:pt x="2587" y="206"/>
                    <a:pt x="2584" y="206"/>
                  </a:cubicBezTo>
                  <a:cubicBezTo>
                    <a:pt x="2466" y="211"/>
                    <a:pt x="2376" y="309"/>
                    <a:pt x="2379" y="427"/>
                  </a:cubicBezTo>
                  <a:cubicBezTo>
                    <a:pt x="2379" y="440"/>
                    <a:pt x="2412" y="1642"/>
                    <a:pt x="1514" y="1855"/>
                  </a:cubicBezTo>
                  <a:cubicBezTo>
                    <a:pt x="1469" y="1866"/>
                    <a:pt x="1426" y="1872"/>
                    <a:pt x="1384" y="1872"/>
                  </a:cubicBezTo>
                  <a:cubicBezTo>
                    <a:pt x="1288" y="1872"/>
                    <a:pt x="1199" y="1843"/>
                    <a:pt x="1117" y="1786"/>
                  </a:cubicBezTo>
                  <a:cubicBezTo>
                    <a:pt x="685" y="1486"/>
                    <a:pt x="481" y="531"/>
                    <a:pt x="435" y="186"/>
                  </a:cubicBezTo>
                  <a:cubicBezTo>
                    <a:pt x="424" y="79"/>
                    <a:pt x="333" y="0"/>
                    <a:pt x="225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1292543" y="2484537"/>
              <a:ext cx="1358063" cy="709821"/>
            </a:xfrm>
            <a:custGeom>
              <a:avLst/>
              <a:gdLst/>
              <a:ahLst/>
              <a:cxnLst/>
              <a:rect l="l" t="t" r="r" b="b"/>
              <a:pathLst>
                <a:path w="38617" h="20184" extrusionOk="0">
                  <a:moveTo>
                    <a:pt x="30875" y="1656"/>
                  </a:moveTo>
                  <a:cubicBezTo>
                    <a:pt x="31113" y="1656"/>
                    <a:pt x="31351" y="1675"/>
                    <a:pt x="31591" y="1714"/>
                  </a:cubicBezTo>
                  <a:cubicBezTo>
                    <a:pt x="34999" y="2276"/>
                    <a:pt x="34695" y="6750"/>
                    <a:pt x="34593" y="8531"/>
                  </a:cubicBezTo>
                  <a:cubicBezTo>
                    <a:pt x="34491" y="10310"/>
                    <a:pt x="34186" y="15954"/>
                    <a:pt x="28895" y="16209"/>
                  </a:cubicBezTo>
                  <a:cubicBezTo>
                    <a:pt x="28766" y="16215"/>
                    <a:pt x="28641" y="16218"/>
                    <a:pt x="28518" y="16218"/>
                  </a:cubicBezTo>
                  <a:cubicBezTo>
                    <a:pt x="23604" y="16218"/>
                    <a:pt x="23528" y="11342"/>
                    <a:pt x="24421" y="7817"/>
                  </a:cubicBezTo>
                  <a:cubicBezTo>
                    <a:pt x="25267" y="4480"/>
                    <a:pt x="27973" y="1656"/>
                    <a:pt x="30875" y="1656"/>
                  </a:cubicBezTo>
                  <a:close/>
                  <a:moveTo>
                    <a:pt x="11542" y="1612"/>
                  </a:moveTo>
                  <a:cubicBezTo>
                    <a:pt x="15840" y="1612"/>
                    <a:pt x="19967" y="8208"/>
                    <a:pt x="15881" y="14121"/>
                  </a:cubicBezTo>
                  <a:cubicBezTo>
                    <a:pt x="14224" y="16520"/>
                    <a:pt x="12269" y="17582"/>
                    <a:pt x="10450" y="17582"/>
                  </a:cubicBezTo>
                  <a:cubicBezTo>
                    <a:pt x="7660" y="17582"/>
                    <a:pt x="5190" y="15084"/>
                    <a:pt x="4606" y="11081"/>
                  </a:cubicBezTo>
                  <a:cubicBezTo>
                    <a:pt x="3828" y="5741"/>
                    <a:pt x="6062" y="2079"/>
                    <a:pt x="11181" y="1627"/>
                  </a:cubicBezTo>
                  <a:cubicBezTo>
                    <a:pt x="11301" y="1617"/>
                    <a:pt x="11421" y="1612"/>
                    <a:pt x="11542" y="1612"/>
                  </a:cubicBezTo>
                  <a:close/>
                  <a:moveTo>
                    <a:pt x="10398" y="0"/>
                  </a:moveTo>
                  <a:cubicBezTo>
                    <a:pt x="4018" y="0"/>
                    <a:pt x="1" y="2661"/>
                    <a:pt x="1" y="2661"/>
                  </a:cubicBezTo>
                  <a:lnTo>
                    <a:pt x="112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4"/>
                    <a:pt x="9638" y="20184"/>
                  </a:cubicBezTo>
                  <a:cubicBezTo>
                    <a:pt x="9837" y="20184"/>
                    <a:pt x="10041" y="20177"/>
                    <a:pt x="10251" y="20162"/>
                  </a:cubicBezTo>
                  <a:cubicBezTo>
                    <a:pt x="19138" y="19539"/>
                    <a:pt x="19593" y="10479"/>
                    <a:pt x="19593" y="10479"/>
                  </a:cubicBezTo>
                  <a:lnTo>
                    <a:pt x="22018" y="10511"/>
                  </a:lnTo>
                  <a:cubicBezTo>
                    <a:pt x="22018" y="10511"/>
                    <a:pt x="20676" y="18474"/>
                    <a:pt x="28371" y="18474"/>
                  </a:cubicBezTo>
                  <a:cubicBezTo>
                    <a:pt x="28555" y="18474"/>
                    <a:pt x="28743" y="18469"/>
                    <a:pt x="28937" y="18460"/>
                  </a:cubicBezTo>
                  <a:cubicBezTo>
                    <a:pt x="37259" y="18066"/>
                    <a:pt x="36467" y="8497"/>
                    <a:pt x="36467" y="8497"/>
                  </a:cubicBezTo>
                  <a:lnTo>
                    <a:pt x="37940" y="8100"/>
                  </a:lnTo>
                  <a:lnTo>
                    <a:pt x="38616" y="3457"/>
                  </a:lnTo>
                  <a:cubicBezTo>
                    <a:pt x="38616" y="3457"/>
                    <a:pt x="36877" y="487"/>
                    <a:pt x="31063" y="487"/>
                  </a:cubicBezTo>
                  <a:cubicBezTo>
                    <a:pt x="30762" y="487"/>
                    <a:pt x="30449" y="495"/>
                    <a:pt x="30126" y="512"/>
                  </a:cubicBezTo>
                  <a:cubicBezTo>
                    <a:pt x="23555" y="853"/>
                    <a:pt x="22186" y="8018"/>
                    <a:pt x="22186" y="8018"/>
                  </a:cubicBezTo>
                  <a:lnTo>
                    <a:pt x="19646" y="7985"/>
                  </a:lnTo>
                  <a:cubicBezTo>
                    <a:pt x="19646" y="7985"/>
                    <a:pt x="19311" y="569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1284877" y="2477152"/>
              <a:ext cx="1373502" cy="724697"/>
            </a:xfrm>
            <a:custGeom>
              <a:avLst/>
              <a:gdLst/>
              <a:ahLst/>
              <a:cxnLst/>
              <a:rect l="l" t="t" r="r" b="b"/>
              <a:pathLst>
                <a:path w="39056" h="20607" extrusionOk="0">
                  <a:moveTo>
                    <a:pt x="31080" y="1652"/>
                  </a:moveTo>
                  <a:cubicBezTo>
                    <a:pt x="27945" y="1652"/>
                    <a:pt x="25243" y="4781"/>
                    <a:pt x="24434" y="7978"/>
                  </a:cubicBezTo>
                  <a:cubicBezTo>
                    <a:pt x="24065" y="9434"/>
                    <a:pt x="23392" y="13047"/>
                    <a:pt x="25111" y="15151"/>
                  </a:cubicBezTo>
                  <a:cubicBezTo>
                    <a:pt x="25923" y="16139"/>
                    <a:pt x="27141" y="16640"/>
                    <a:pt x="28736" y="16640"/>
                  </a:cubicBezTo>
                  <a:cubicBezTo>
                    <a:pt x="28863" y="16640"/>
                    <a:pt x="28994" y="16640"/>
                    <a:pt x="29126" y="16631"/>
                  </a:cubicBezTo>
                  <a:cubicBezTo>
                    <a:pt x="34586" y="16370"/>
                    <a:pt x="34913" y="10651"/>
                    <a:pt x="35020" y="8769"/>
                  </a:cubicBezTo>
                  <a:lnTo>
                    <a:pt x="34811" y="8741"/>
                  </a:lnTo>
                  <a:lnTo>
                    <a:pt x="34597" y="8745"/>
                  </a:lnTo>
                  <a:cubicBezTo>
                    <a:pt x="34495" y="10533"/>
                    <a:pt x="34187" y="15963"/>
                    <a:pt x="29106" y="16209"/>
                  </a:cubicBezTo>
                  <a:cubicBezTo>
                    <a:pt x="28983" y="16215"/>
                    <a:pt x="28863" y="16218"/>
                    <a:pt x="28746" y="16218"/>
                  </a:cubicBezTo>
                  <a:cubicBezTo>
                    <a:pt x="27277" y="16218"/>
                    <a:pt x="26168" y="15769"/>
                    <a:pt x="25443" y="14880"/>
                  </a:cubicBezTo>
                  <a:cubicBezTo>
                    <a:pt x="23843" y="12928"/>
                    <a:pt x="24491" y="9475"/>
                    <a:pt x="24844" y="8080"/>
                  </a:cubicBezTo>
                  <a:cubicBezTo>
                    <a:pt x="25615" y="5049"/>
                    <a:pt x="28146" y="2076"/>
                    <a:pt x="31074" y="2076"/>
                  </a:cubicBezTo>
                  <a:cubicBezTo>
                    <a:pt x="31304" y="2076"/>
                    <a:pt x="31542" y="2096"/>
                    <a:pt x="31775" y="2137"/>
                  </a:cubicBezTo>
                  <a:cubicBezTo>
                    <a:pt x="34946" y="2653"/>
                    <a:pt x="34709" y="6858"/>
                    <a:pt x="34601" y="8654"/>
                  </a:cubicBezTo>
                  <a:lnTo>
                    <a:pt x="34597" y="8728"/>
                  </a:lnTo>
                  <a:lnTo>
                    <a:pt x="34811" y="8741"/>
                  </a:lnTo>
                  <a:lnTo>
                    <a:pt x="35024" y="8753"/>
                  </a:lnTo>
                  <a:lnTo>
                    <a:pt x="35029" y="8679"/>
                  </a:lnTo>
                  <a:cubicBezTo>
                    <a:pt x="35135" y="6768"/>
                    <a:pt x="35393" y="2297"/>
                    <a:pt x="31845" y="1714"/>
                  </a:cubicBezTo>
                  <a:cubicBezTo>
                    <a:pt x="31588" y="1672"/>
                    <a:pt x="31332" y="1652"/>
                    <a:pt x="31080" y="1652"/>
                  </a:cubicBezTo>
                  <a:close/>
                  <a:moveTo>
                    <a:pt x="11756" y="2034"/>
                  </a:moveTo>
                  <a:cubicBezTo>
                    <a:pt x="13532" y="2034"/>
                    <a:pt x="15361" y="3236"/>
                    <a:pt x="16489" y="5180"/>
                  </a:cubicBezTo>
                  <a:cubicBezTo>
                    <a:pt x="18113" y="7969"/>
                    <a:pt x="17905" y="11345"/>
                    <a:pt x="15923" y="14208"/>
                  </a:cubicBezTo>
                  <a:cubicBezTo>
                    <a:pt x="14412" y="16396"/>
                    <a:pt x="12542" y="17581"/>
                    <a:pt x="10670" y="17581"/>
                  </a:cubicBezTo>
                  <a:cubicBezTo>
                    <a:pt x="10332" y="17581"/>
                    <a:pt x="9993" y="17543"/>
                    <a:pt x="9657" y="17464"/>
                  </a:cubicBezTo>
                  <a:cubicBezTo>
                    <a:pt x="7281" y="16907"/>
                    <a:pt x="5513" y="14532"/>
                    <a:pt x="5034" y="11259"/>
                  </a:cubicBezTo>
                  <a:cubicBezTo>
                    <a:pt x="4620" y="8433"/>
                    <a:pt x="5074" y="6087"/>
                    <a:pt x="6342" y="4483"/>
                  </a:cubicBezTo>
                  <a:cubicBezTo>
                    <a:pt x="7461" y="3064"/>
                    <a:pt x="9172" y="2248"/>
                    <a:pt x="11420" y="2051"/>
                  </a:cubicBezTo>
                  <a:cubicBezTo>
                    <a:pt x="11531" y="2043"/>
                    <a:pt x="11645" y="2034"/>
                    <a:pt x="11756" y="2034"/>
                  </a:cubicBezTo>
                  <a:close/>
                  <a:moveTo>
                    <a:pt x="11752" y="1613"/>
                  </a:moveTo>
                  <a:cubicBezTo>
                    <a:pt x="11629" y="1613"/>
                    <a:pt x="11506" y="1618"/>
                    <a:pt x="11383" y="1629"/>
                  </a:cubicBezTo>
                  <a:cubicBezTo>
                    <a:pt x="9012" y="1833"/>
                    <a:pt x="7208" y="2708"/>
                    <a:pt x="6010" y="4221"/>
                  </a:cubicBezTo>
                  <a:cubicBezTo>
                    <a:pt x="4665" y="5919"/>
                    <a:pt x="4185" y="8376"/>
                    <a:pt x="4616" y="11321"/>
                  </a:cubicBezTo>
                  <a:cubicBezTo>
                    <a:pt x="5120" y="14770"/>
                    <a:pt x="7015" y="17280"/>
                    <a:pt x="9562" y="17875"/>
                  </a:cubicBezTo>
                  <a:cubicBezTo>
                    <a:pt x="9931" y="17965"/>
                    <a:pt x="10304" y="18006"/>
                    <a:pt x="10677" y="18006"/>
                  </a:cubicBezTo>
                  <a:cubicBezTo>
                    <a:pt x="12687" y="18006"/>
                    <a:pt x="14681" y="16754"/>
                    <a:pt x="16272" y="14450"/>
                  </a:cubicBezTo>
                  <a:cubicBezTo>
                    <a:pt x="18348" y="11448"/>
                    <a:pt x="18565" y="7904"/>
                    <a:pt x="16858" y="4967"/>
                  </a:cubicBezTo>
                  <a:cubicBezTo>
                    <a:pt x="15652" y="2893"/>
                    <a:pt x="13681" y="1613"/>
                    <a:pt x="11752" y="1613"/>
                  </a:cubicBezTo>
                  <a:close/>
                  <a:moveTo>
                    <a:pt x="10625" y="425"/>
                  </a:moveTo>
                  <a:cubicBezTo>
                    <a:pt x="11138" y="425"/>
                    <a:pt x="11665" y="442"/>
                    <a:pt x="12207" y="480"/>
                  </a:cubicBezTo>
                  <a:cubicBezTo>
                    <a:pt x="19233" y="972"/>
                    <a:pt x="19639" y="7912"/>
                    <a:pt x="19656" y="8207"/>
                  </a:cubicBezTo>
                  <a:lnTo>
                    <a:pt x="19664" y="8404"/>
                  </a:lnTo>
                  <a:lnTo>
                    <a:pt x="22576" y="8441"/>
                  </a:lnTo>
                  <a:lnTo>
                    <a:pt x="22609" y="8264"/>
                  </a:lnTo>
                  <a:cubicBezTo>
                    <a:pt x="22626" y="8195"/>
                    <a:pt x="24032" y="1260"/>
                    <a:pt x="30353" y="936"/>
                  </a:cubicBezTo>
                  <a:cubicBezTo>
                    <a:pt x="30673" y="919"/>
                    <a:pt x="30981" y="911"/>
                    <a:pt x="31279" y="911"/>
                  </a:cubicBezTo>
                  <a:cubicBezTo>
                    <a:pt x="36441" y="911"/>
                    <a:pt x="38330" y="3309"/>
                    <a:pt x="38613" y="3717"/>
                  </a:cubicBezTo>
                  <a:lnTo>
                    <a:pt x="37969" y="8141"/>
                  </a:lnTo>
                  <a:lnTo>
                    <a:pt x="36460" y="8548"/>
                  </a:lnTo>
                  <a:lnTo>
                    <a:pt x="36472" y="8724"/>
                  </a:lnTo>
                  <a:cubicBezTo>
                    <a:pt x="36476" y="8769"/>
                    <a:pt x="36820" y="13326"/>
                    <a:pt x="34319" y="16173"/>
                  </a:cubicBezTo>
                  <a:cubicBezTo>
                    <a:pt x="33079" y="17587"/>
                    <a:pt x="31337" y="18354"/>
                    <a:pt x="29142" y="18461"/>
                  </a:cubicBezTo>
                  <a:cubicBezTo>
                    <a:pt x="28957" y="18470"/>
                    <a:pt x="28776" y="18474"/>
                    <a:pt x="28598" y="18474"/>
                  </a:cubicBezTo>
                  <a:cubicBezTo>
                    <a:pt x="26505" y="18474"/>
                    <a:pt x="24910" y="17876"/>
                    <a:pt x="23851" y="16685"/>
                  </a:cubicBezTo>
                  <a:cubicBezTo>
                    <a:pt x="21854" y="14437"/>
                    <a:pt x="22440" y="10795"/>
                    <a:pt x="22444" y="10759"/>
                  </a:cubicBezTo>
                  <a:lnTo>
                    <a:pt x="22486" y="10513"/>
                  </a:lnTo>
                  <a:lnTo>
                    <a:pt x="19607" y="10471"/>
                  </a:lnTo>
                  <a:lnTo>
                    <a:pt x="19599" y="10676"/>
                  </a:lnTo>
                  <a:cubicBezTo>
                    <a:pt x="19594" y="10767"/>
                    <a:pt x="19057" y="19556"/>
                    <a:pt x="10452" y="20159"/>
                  </a:cubicBezTo>
                  <a:cubicBezTo>
                    <a:pt x="10253" y="20173"/>
                    <a:pt x="10058" y="20180"/>
                    <a:pt x="9866" y="20180"/>
                  </a:cubicBezTo>
                  <a:cubicBezTo>
                    <a:pt x="8109" y="20180"/>
                    <a:pt x="6638" y="19608"/>
                    <a:pt x="5481" y="18473"/>
                  </a:cubicBezTo>
                  <a:cubicBezTo>
                    <a:pt x="2138" y="15188"/>
                    <a:pt x="2462" y="8220"/>
                    <a:pt x="2466" y="8150"/>
                  </a:cubicBezTo>
                  <a:lnTo>
                    <a:pt x="2479" y="7912"/>
                  </a:lnTo>
                  <a:lnTo>
                    <a:pt x="538" y="8027"/>
                  </a:lnTo>
                  <a:lnTo>
                    <a:pt x="432" y="2990"/>
                  </a:lnTo>
                  <a:cubicBezTo>
                    <a:pt x="1083" y="2595"/>
                    <a:pt x="4918" y="425"/>
                    <a:pt x="10625" y="425"/>
                  </a:cubicBezTo>
                  <a:close/>
                  <a:moveTo>
                    <a:pt x="10620" y="1"/>
                  </a:moveTo>
                  <a:cubicBezTo>
                    <a:pt x="4243" y="1"/>
                    <a:pt x="145" y="2668"/>
                    <a:pt x="99" y="2695"/>
                  </a:cubicBezTo>
                  <a:lnTo>
                    <a:pt x="1" y="2761"/>
                  </a:lnTo>
                  <a:lnTo>
                    <a:pt x="124" y="8478"/>
                  </a:lnTo>
                  <a:lnTo>
                    <a:pt x="2036" y="8363"/>
                  </a:lnTo>
                  <a:lnTo>
                    <a:pt x="2036" y="8363"/>
                  </a:lnTo>
                  <a:cubicBezTo>
                    <a:pt x="2003" y="9651"/>
                    <a:pt x="2019" y="15668"/>
                    <a:pt x="5186" y="18777"/>
                  </a:cubicBezTo>
                  <a:cubicBezTo>
                    <a:pt x="6420" y="19991"/>
                    <a:pt x="7987" y="20606"/>
                    <a:pt x="9853" y="20606"/>
                  </a:cubicBezTo>
                  <a:cubicBezTo>
                    <a:pt x="10058" y="20606"/>
                    <a:pt x="10267" y="20598"/>
                    <a:pt x="10481" y="20582"/>
                  </a:cubicBezTo>
                  <a:cubicBezTo>
                    <a:pt x="18704" y="20008"/>
                    <a:pt x="19864" y="12268"/>
                    <a:pt x="20004" y="10902"/>
                  </a:cubicBezTo>
                  <a:lnTo>
                    <a:pt x="21994" y="10931"/>
                  </a:lnTo>
                  <a:cubicBezTo>
                    <a:pt x="21891" y="11817"/>
                    <a:pt x="21690" y="14884"/>
                    <a:pt x="23536" y="16964"/>
                  </a:cubicBezTo>
                  <a:cubicBezTo>
                    <a:pt x="24674" y="18250"/>
                    <a:pt x="26370" y="18898"/>
                    <a:pt x="28588" y="18898"/>
                  </a:cubicBezTo>
                  <a:cubicBezTo>
                    <a:pt x="28776" y="18898"/>
                    <a:pt x="28967" y="18893"/>
                    <a:pt x="29163" y="18884"/>
                  </a:cubicBezTo>
                  <a:cubicBezTo>
                    <a:pt x="31476" y="18772"/>
                    <a:pt x="33318" y="17956"/>
                    <a:pt x="34639" y="16451"/>
                  </a:cubicBezTo>
                  <a:cubicBezTo>
                    <a:pt x="37001" y="13757"/>
                    <a:pt x="36952" y="9761"/>
                    <a:pt x="36907" y="8868"/>
                  </a:cubicBezTo>
                  <a:lnTo>
                    <a:pt x="38346" y="8478"/>
                  </a:lnTo>
                  <a:lnTo>
                    <a:pt x="39056" y="3622"/>
                  </a:lnTo>
                  <a:lnTo>
                    <a:pt x="39019" y="3560"/>
                  </a:lnTo>
                  <a:cubicBezTo>
                    <a:pt x="38940" y="3428"/>
                    <a:pt x="37146" y="484"/>
                    <a:pt x="31274" y="484"/>
                  </a:cubicBezTo>
                  <a:cubicBezTo>
                    <a:pt x="30971" y="484"/>
                    <a:pt x="30657" y="492"/>
                    <a:pt x="30332" y="508"/>
                  </a:cubicBezTo>
                  <a:cubicBezTo>
                    <a:pt x="24254" y="824"/>
                    <a:pt x="22503" y="6899"/>
                    <a:pt x="22236" y="8010"/>
                  </a:cubicBezTo>
                  <a:lnTo>
                    <a:pt x="20061" y="7986"/>
                  </a:lnTo>
                  <a:cubicBezTo>
                    <a:pt x="19934" y="6780"/>
                    <a:pt x="18963" y="525"/>
                    <a:pt x="12236" y="58"/>
                  </a:cubicBezTo>
                  <a:cubicBezTo>
                    <a:pt x="11682" y="19"/>
                    <a:pt x="11143" y="1"/>
                    <a:pt x="10620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1337276" y="2469696"/>
              <a:ext cx="1358169" cy="709680"/>
            </a:xfrm>
            <a:custGeom>
              <a:avLst/>
              <a:gdLst/>
              <a:ahLst/>
              <a:cxnLst/>
              <a:rect l="l" t="t" r="r" b="b"/>
              <a:pathLst>
                <a:path w="38620" h="20180" extrusionOk="0">
                  <a:moveTo>
                    <a:pt x="30907" y="2078"/>
                  </a:moveTo>
                  <a:cubicBezTo>
                    <a:pt x="31145" y="2078"/>
                    <a:pt x="31384" y="2097"/>
                    <a:pt x="31623" y="2136"/>
                  </a:cubicBezTo>
                  <a:cubicBezTo>
                    <a:pt x="35027" y="2698"/>
                    <a:pt x="34724" y="7172"/>
                    <a:pt x="34621" y="8953"/>
                  </a:cubicBezTo>
                  <a:cubicBezTo>
                    <a:pt x="34518" y="10732"/>
                    <a:pt x="34215" y="16376"/>
                    <a:pt x="28924" y="16631"/>
                  </a:cubicBezTo>
                  <a:cubicBezTo>
                    <a:pt x="28795" y="16637"/>
                    <a:pt x="28669" y="16640"/>
                    <a:pt x="28546" y="16640"/>
                  </a:cubicBezTo>
                  <a:cubicBezTo>
                    <a:pt x="23632" y="16640"/>
                    <a:pt x="23557" y="11764"/>
                    <a:pt x="24449" y="8239"/>
                  </a:cubicBezTo>
                  <a:cubicBezTo>
                    <a:pt x="25294" y="4902"/>
                    <a:pt x="28004" y="2078"/>
                    <a:pt x="30907" y="2078"/>
                  </a:cubicBezTo>
                  <a:close/>
                  <a:moveTo>
                    <a:pt x="11574" y="2034"/>
                  </a:moveTo>
                  <a:cubicBezTo>
                    <a:pt x="15872" y="2034"/>
                    <a:pt x="19996" y="8630"/>
                    <a:pt x="15910" y="14543"/>
                  </a:cubicBezTo>
                  <a:cubicBezTo>
                    <a:pt x="14252" y="16942"/>
                    <a:pt x="12298" y="18004"/>
                    <a:pt x="10479" y="18004"/>
                  </a:cubicBezTo>
                  <a:cubicBezTo>
                    <a:pt x="7690" y="18004"/>
                    <a:pt x="5220" y="15506"/>
                    <a:pt x="4635" y="11503"/>
                  </a:cubicBezTo>
                  <a:cubicBezTo>
                    <a:pt x="3855" y="6163"/>
                    <a:pt x="6091" y="2501"/>
                    <a:pt x="11213" y="2049"/>
                  </a:cubicBezTo>
                  <a:cubicBezTo>
                    <a:pt x="11333" y="2039"/>
                    <a:pt x="11454" y="2034"/>
                    <a:pt x="11574" y="2034"/>
                  </a:cubicBezTo>
                  <a:close/>
                  <a:moveTo>
                    <a:pt x="10398" y="0"/>
                  </a:moveTo>
                  <a:cubicBezTo>
                    <a:pt x="4018" y="0"/>
                    <a:pt x="0" y="2661"/>
                    <a:pt x="0" y="2661"/>
                  </a:cubicBezTo>
                  <a:lnTo>
                    <a:pt x="115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0"/>
                    <a:pt x="9634" y="20180"/>
                  </a:cubicBezTo>
                  <a:cubicBezTo>
                    <a:pt x="9834" y="20180"/>
                    <a:pt x="10039" y="20172"/>
                    <a:pt x="10250" y="20158"/>
                  </a:cubicBezTo>
                  <a:cubicBezTo>
                    <a:pt x="19137" y="19535"/>
                    <a:pt x="19593" y="10475"/>
                    <a:pt x="19593" y="10475"/>
                  </a:cubicBezTo>
                  <a:lnTo>
                    <a:pt x="22017" y="10511"/>
                  </a:lnTo>
                  <a:cubicBezTo>
                    <a:pt x="22017" y="10511"/>
                    <a:pt x="20675" y="18473"/>
                    <a:pt x="28371" y="18473"/>
                  </a:cubicBezTo>
                  <a:cubicBezTo>
                    <a:pt x="28554" y="18473"/>
                    <a:pt x="28743" y="18469"/>
                    <a:pt x="28937" y="18460"/>
                  </a:cubicBezTo>
                  <a:cubicBezTo>
                    <a:pt x="37258" y="18062"/>
                    <a:pt x="36467" y="8493"/>
                    <a:pt x="36467" y="8493"/>
                  </a:cubicBezTo>
                  <a:lnTo>
                    <a:pt x="37939" y="8095"/>
                  </a:lnTo>
                  <a:lnTo>
                    <a:pt x="38620" y="3452"/>
                  </a:lnTo>
                  <a:cubicBezTo>
                    <a:pt x="38620" y="3452"/>
                    <a:pt x="36876" y="484"/>
                    <a:pt x="31054" y="484"/>
                  </a:cubicBezTo>
                  <a:cubicBezTo>
                    <a:pt x="30756" y="484"/>
                    <a:pt x="30446" y="491"/>
                    <a:pt x="30126" y="508"/>
                  </a:cubicBezTo>
                  <a:cubicBezTo>
                    <a:pt x="23555" y="847"/>
                    <a:pt x="22185" y="8014"/>
                    <a:pt x="22185" y="8014"/>
                  </a:cubicBezTo>
                  <a:lnTo>
                    <a:pt x="19650" y="7984"/>
                  </a:lnTo>
                  <a:cubicBezTo>
                    <a:pt x="19650" y="7984"/>
                    <a:pt x="19310" y="565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1034908" y="2579559"/>
              <a:ext cx="261576" cy="195180"/>
            </a:xfrm>
            <a:custGeom>
              <a:avLst/>
              <a:gdLst/>
              <a:ahLst/>
              <a:cxnLst/>
              <a:rect l="l" t="t" r="r" b="b"/>
              <a:pathLst>
                <a:path w="7438" h="5550" extrusionOk="0">
                  <a:moveTo>
                    <a:pt x="7315" y="0"/>
                  </a:moveTo>
                  <a:lnTo>
                    <a:pt x="1" y="4171"/>
                  </a:lnTo>
                  <a:lnTo>
                    <a:pt x="1" y="4171"/>
                  </a:lnTo>
                  <a:lnTo>
                    <a:pt x="604" y="4118"/>
                  </a:lnTo>
                  <a:cubicBezTo>
                    <a:pt x="753" y="4105"/>
                    <a:pt x="901" y="4099"/>
                    <a:pt x="1049" y="4099"/>
                  </a:cubicBezTo>
                  <a:cubicBezTo>
                    <a:pt x="2395" y="4099"/>
                    <a:pt x="3692" y="4614"/>
                    <a:pt x="4652" y="5549"/>
                  </a:cubicBezTo>
                  <a:lnTo>
                    <a:pt x="7438" y="5242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1001886" y="2566969"/>
              <a:ext cx="302229" cy="215401"/>
            </a:xfrm>
            <a:custGeom>
              <a:avLst/>
              <a:gdLst/>
              <a:ahLst/>
              <a:cxnLst/>
              <a:rect l="l" t="t" r="r" b="b"/>
              <a:pathLst>
                <a:path w="8594" h="6125" extrusionOk="0">
                  <a:moveTo>
                    <a:pt x="8052" y="715"/>
                  </a:moveTo>
                  <a:lnTo>
                    <a:pt x="8163" y="5411"/>
                  </a:lnTo>
                  <a:lnTo>
                    <a:pt x="5670" y="5686"/>
                  </a:lnTo>
                  <a:cubicBezTo>
                    <a:pt x="4673" y="4759"/>
                    <a:pt x="3364" y="4247"/>
                    <a:pt x="2003" y="4247"/>
                  </a:cubicBezTo>
                  <a:cubicBezTo>
                    <a:pt x="1954" y="4247"/>
                    <a:pt x="1905" y="4247"/>
                    <a:pt x="1855" y="4250"/>
                  </a:cubicBezTo>
                  <a:lnTo>
                    <a:pt x="8052" y="715"/>
                  </a:lnTo>
                  <a:close/>
                  <a:moveTo>
                    <a:pt x="8458" y="1"/>
                  </a:moveTo>
                  <a:lnTo>
                    <a:pt x="1" y="4824"/>
                  </a:lnTo>
                  <a:lnTo>
                    <a:pt x="1564" y="4686"/>
                  </a:lnTo>
                  <a:cubicBezTo>
                    <a:pt x="1708" y="4673"/>
                    <a:pt x="1851" y="4667"/>
                    <a:pt x="1994" y="4667"/>
                  </a:cubicBezTo>
                  <a:cubicBezTo>
                    <a:pt x="3282" y="4667"/>
                    <a:pt x="4521" y="5162"/>
                    <a:pt x="5448" y="6060"/>
                  </a:cubicBezTo>
                  <a:lnTo>
                    <a:pt x="5517" y="6125"/>
                  </a:lnTo>
                  <a:lnTo>
                    <a:pt x="8593" y="5789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1187252" y="2717555"/>
              <a:ext cx="109230" cy="61684"/>
            </a:xfrm>
            <a:custGeom>
              <a:avLst/>
              <a:gdLst/>
              <a:ahLst/>
              <a:cxnLst/>
              <a:rect l="l" t="t" r="r" b="b"/>
              <a:pathLst>
                <a:path w="3106" h="1754" extrusionOk="0">
                  <a:moveTo>
                    <a:pt x="2921" y="1"/>
                  </a:moveTo>
                  <a:lnTo>
                    <a:pt x="0" y="1187"/>
                  </a:lnTo>
                  <a:lnTo>
                    <a:pt x="542" y="1753"/>
                  </a:lnTo>
                  <a:lnTo>
                    <a:pt x="3106" y="1416"/>
                  </a:lnTo>
                  <a:lnTo>
                    <a:pt x="2921" y="1"/>
                  </a:ln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1174241" y="2707040"/>
              <a:ext cx="130577" cy="79971"/>
            </a:xfrm>
            <a:custGeom>
              <a:avLst/>
              <a:gdLst/>
              <a:ahLst/>
              <a:cxnLst/>
              <a:rect l="l" t="t" r="r" b="b"/>
              <a:pathLst>
                <a:path w="3713" h="2274" extrusionOk="0">
                  <a:moveTo>
                    <a:pt x="3115" y="600"/>
                  </a:moveTo>
                  <a:lnTo>
                    <a:pt x="3238" y="1535"/>
                  </a:lnTo>
                  <a:lnTo>
                    <a:pt x="990" y="1826"/>
                  </a:lnTo>
                  <a:lnTo>
                    <a:pt x="739" y="1564"/>
                  </a:lnTo>
                  <a:lnTo>
                    <a:pt x="3115" y="600"/>
                  </a:lnTo>
                  <a:close/>
                  <a:moveTo>
                    <a:pt x="3463" y="1"/>
                  </a:moveTo>
                  <a:lnTo>
                    <a:pt x="1" y="1407"/>
                  </a:lnTo>
                  <a:lnTo>
                    <a:pt x="834" y="2274"/>
                  </a:lnTo>
                  <a:lnTo>
                    <a:pt x="3713" y="1900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2402175" y="2611279"/>
              <a:ext cx="106909" cy="406642"/>
            </a:xfrm>
            <a:custGeom>
              <a:avLst/>
              <a:gdLst/>
              <a:ahLst/>
              <a:cxnLst/>
              <a:rect l="l" t="t" r="r" b="b"/>
              <a:pathLst>
                <a:path w="3040" h="11563" extrusionOk="0">
                  <a:moveTo>
                    <a:pt x="0" y="1"/>
                  </a:moveTo>
                  <a:lnTo>
                    <a:pt x="0" y="9725"/>
                  </a:lnTo>
                  <a:cubicBezTo>
                    <a:pt x="21" y="9729"/>
                    <a:pt x="42" y="9733"/>
                    <a:pt x="62" y="9741"/>
                  </a:cubicBezTo>
                  <a:lnTo>
                    <a:pt x="62" y="11562"/>
                  </a:lnTo>
                  <a:cubicBezTo>
                    <a:pt x="2544" y="9918"/>
                    <a:pt x="2749" y="6321"/>
                    <a:pt x="2826" y="4931"/>
                  </a:cubicBezTo>
                  <a:lnTo>
                    <a:pt x="3040" y="4927"/>
                  </a:lnTo>
                  <a:lnTo>
                    <a:pt x="2826" y="4914"/>
                  </a:lnTo>
                  <a:lnTo>
                    <a:pt x="2830" y="4840"/>
                  </a:lnTo>
                  <a:cubicBezTo>
                    <a:pt x="2900" y="3683"/>
                    <a:pt x="3023" y="1527"/>
                    <a:pt x="2252" y="1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2170529" y="2611279"/>
              <a:ext cx="237873" cy="390922"/>
            </a:xfrm>
            <a:custGeom>
              <a:avLst/>
              <a:gdLst/>
              <a:ahLst/>
              <a:cxnLst/>
              <a:rect l="l" t="t" r="r" b="b"/>
              <a:pathLst>
                <a:path w="6764" h="11116" extrusionOk="0">
                  <a:moveTo>
                    <a:pt x="3613" y="813"/>
                  </a:moveTo>
                  <a:cubicBezTo>
                    <a:pt x="4918" y="813"/>
                    <a:pt x="6763" y="2379"/>
                    <a:pt x="6218" y="3117"/>
                  </a:cubicBezTo>
                  <a:cubicBezTo>
                    <a:pt x="6067" y="3323"/>
                    <a:pt x="5796" y="3413"/>
                    <a:pt x="5464" y="3413"/>
                  </a:cubicBezTo>
                  <a:cubicBezTo>
                    <a:pt x="4229" y="3413"/>
                    <a:pt x="2186" y="2186"/>
                    <a:pt x="2621" y="1370"/>
                  </a:cubicBezTo>
                  <a:cubicBezTo>
                    <a:pt x="2835" y="973"/>
                    <a:pt x="3195" y="813"/>
                    <a:pt x="3613" y="813"/>
                  </a:cubicBezTo>
                  <a:close/>
                  <a:moveTo>
                    <a:pt x="3651" y="4865"/>
                  </a:moveTo>
                  <a:cubicBezTo>
                    <a:pt x="4361" y="4865"/>
                    <a:pt x="4935" y="5833"/>
                    <a:pt x="4935" y="7022"/>
                  </a:cubicBezTo>
                  <a:cubicBezTo>
                    <a:pt x="4935" y="8215"/>
                    <a:pt x="4361" y="9184"/>
                    <a:pt x="3651" y="9184"/>
                  </a:cubicBezTo>
                  <a:cubicBezTo>
                    <a:pt x="2941" y="9184"/>
                    <a:pt x="2363" y="8215"/>
                    <a:pt x="2363" y="7022"/>
                  </a:cubicBezTo>
                  <a:cubicBezTo>
                    <a:pt x="2363" y="5833"/>
                    <a:pt x="2941" y="4865"/>
                    <a:pt x="3651" y="4865"/>
                  </a:cubicBezTo>
                  <a:close/>
                  <a:moveTo>
                    <a:pt x="3093" y="1"/>
                  </a:moveTo>
                  <a:cubicBezTo>
                    <a:pt x="2019" y="1100"/>
                    <a:pt x="1186" y="2568"/>
                    <a:pt x="772" y="4155"/>
                  </a:cubicBezTo>
                  <a:cubicBezTo>
                    <a:pt x="768" y="4164"/>
                    <a:pt x="768" y="4172"/>
                    <a:pt x="764" y="4180"/>
                  </a:cubicBezTo>
                  <a:cubicBezTo>
                    <a:pt x="764" y="4188"/>
                    <a:pt x="764" y="4192"/>
                    <a:pt x="759" y="4196"/>
                  </a:cubicBezTo>
                  <a:cubicBezTo>
                    <a:pt x="759" y="4204"/>
                    <a:pt x="755" y="4209"/>
                    <a:pt x="755" y="4213"/>
                  </a:cubicBezTo>
                  <a:cubicBezTo>
                    <a:pt x="173" y="6517"/>
                    <a:pt x="1" y="9397"/>
                    <a:pt x="1325" y="11115"/>
                  </a:cubicBezTo>
                  <a:cubicBezTo>
                    <a:pt x="2142" y="10144"/>
                    <a:pt x="3515" y="9508"/>
                    <a:pt x="5070" y="9508"/>
                  </a:cubicBezTo>
                  <a:cubicBezTo>
                    <a:pt x="5603" y="9508"/>
                    <a:pt x="6112" y="9586"/>
                    <a:pt x="6587" y="9725"/>
                  </a:cubicBezTo>
                  <a:lnTo>
                    <a:pt x="6587" y="1"/>
                  </a:ln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2217090" y="2945614"/>
              <a:ext cx="187302" cy="101880"/>
            </a:xfrm>
            <a:custGeom>
              <a:avLst/>
              <a:gdLst/>
              <a:ahLst/>
              <a:cxnLst/>
              <a:rect l="l" t="t" r="r" b="b"/>
              <a:pathLst>
                <a:path w="5326" h="2897" extrusionOk="0">
                  <a:moveTo>
                    <a:pt x="3746" y="1"/>
                  </a:moveTo>
                  <a:cubicBezTo>
                    <a:pt x="2191" y="1"/>
                    <a:pt x="818" y="637"/>
                    <a:pt x="1" y="1608"/>
                  </a:cubicBezTo>
                  <a:cubicBezTo>
                    <a:pt x="449" y="2191"/>
                    <a:pt x="1064" y="2638"/>
                    <a:pt x="1892" y="2888"/>
                  </a:cubicBezTo>
                  <a:cubicBezTo>
                    <a:pt x="2003" y="2892"/>
                    <a:pt x="2117" y="2897"/>
                    <a:pt x="2232" y="2897"/>
                  </a:cubicBezTo>
                  <a:cubicBezTo>
                    <a:pt x="2352" y="2897"/>
                    <a:pt x="2475" y="2892"/>
                    <a:pt x="2598" y="2888"/>
                  </a:cubicBezTo>
                  <a:cubicBezTo>
                    <a:pt x="3726" y="2831"/>
                    <a:pt x="4619" y="2523"/>
                    <a:pt x="5325" y="2055"/>
                  </a:cubicBezTo>
                  <a:lnTo>
                    <a:pt x="5325" y="234"/>
                  </a:lnTo>
                  <a:cubicBezTo>
                    <a:pt x="5305" y="226"/>
                    <a:pt x="5284" y="222"/>
                    <a:pt x="5263" y="218"/>
                  </a:cubicBezTo>
                  <a:cubicBezTo>
                    <a:pt x="4788" y="79"/>
                    <a:pt x="4279" y="1"/>
                    <a:pt x="3746" y="1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2279266" y="2550124"/>
              <a:ext cx="202143" cy="61191"/>
            </a:xfrm>
            <a:custGeom>
              <a:avLst/>
              <a:gdLst/>
              <a:ahLst/>
              <a:cxnLst/>
              <a:rect l="l" t="t" r="r" b="b"/>
              <a:pathLst>
                <a:path w="5748" h="1740" extrusionOk="0">
                  <a:moveTo>
                    <a:pt x="2798" y="1"/>
                  </a:moveTo>
                  <a:cubicBezTo>
                    <a:pt x="2778" y="1"/>
                    <a:pt x="2757" y="5"/>
                    <a:pt x="2736" y="5"/>
                  </a:cubicBezTo>
                  <a:cubicBezTo>
                    <a:pt x="1740" y="304"/>
                    <a:pt x="805" y="919"/>
                    <a:pt x="1" y="1740"/>
                  </a:cubicBezTo>
                  <a:lnTo>
                    <a:pt x="5747" y="1740"/>
                  </a:lnTo>
                  <a:cubicBezTo>
                    <a:pt x="5325" y="894"/>
                    <a:pt x="4627" y="247"/>
                    <a:pt x="3499" y="62"/>
                  </a:cubicBezTo>
                  <a:cubicBezTo>
                    <a:pt x="3266" y="21"/>
                    <a:pt x="3028" y="1"/>
                    <a:pt x="2798" y="1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2247404" y="2639870"/>
              <a:ext cx="160997" cy="91435"/>
            </a:xfrm>
            <a:custGeom>
              <a:avLst/>
              <a:gdLst/>
              <a:ahLst/>
              <a:cxnLst/>
              <a:rect l="l" t="t" r="r" b="b"/>
              <a:pathLst>
                <a:path w="4578" h="2600" extrusionOk="0">
                  <a:moveTo>
                    <a:pt x="1427" y="0"/>
                  </a:moveTo>
                  <a:cubicBezTo>
                    <a:pt x="1009" y="0"/>
                    <a:pt x="649" y="160"/>
                    <a:pt x="435" y="557"/>
                  </a:cubicBezTo>
                  <a:cubicBezTo>
                    <a:pt x="0" y="1373"/>
                    <a:pt x="2043" y="2600"/>
                    <a:pt x="3278" y="2600"/>
                  </a:cubicBezTo>
                  <a:cubicBezTo>
                    <a:pt x="3610" y="2600"/>
                    <a:pt x="3881" y="2510"/>
                    <a:pt x="4032" y="2304"/>
                  </a:cubicBezTo>
                  <a:cubicBezTo>
                    <a:pt x="4577" y="1566"/>
                    <a:pt x="2732" y="0"/>
                    <a:pt x="1427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2359904" y="2542739"/>
              <a:ext cx="209176" cy="511511"/>
            </a:xfrm>
            <a:custGeom>
              <a:avLst/>
              <a:gdLst/>
              <a:ahLst/>
              <a:cxnLst/>
              <a:rect l="l" t="t" r="r" b="b"/>
              <a:pathLst>
                <a:path w="5948" h="14545" extrusionOk="0">
                  <a:moveTo>
                    <a:pt x="1891" y="1"/>
                  </a:moveTo>
                  <a:lnTo>
                    <a:pt x="1891" y="1"/>
                  </a:lnTo>
                  <a:cubicBezTo>
                    <a:pt x="4791" y="977"/>
                    <a:pt x="4562" y="5021"/>
                    <a:pt x="4460" y="6814"/>
                  </a:cubicBezTo>
                  <a:lnTo>
                    <a:pt x="4455" y="6888"/>
                  </a:lnTo>
                  <a:lnTo>
                    <a:pt x="4242" y="6876"/>
                  </a:lnTo>
                  <a:lnTo>
                    <a:pt x="4451" y="6904"/>
                  </a:lnTo>
                  <a:cubicBezTo>
                    <a:pt x="4356" y="8602"/>
                    <a:pt x="4078" y="13434"/>
                    <a:pt x="0" y="14545"/>
                  </a:cubicBezTo>
                  <a:cubicBezTo>
                    <a:pt x="1547" y="14439"/>
                    <a:pt x="2654" y="13861"/>
                    <a:pt x="3451" y="13060"/>
                  </a:cubicBezTo>
                  <a:cubicBezTo>
                    <a:pt x="5226" y="11268"/>
                    <a:pt x="5456" y="8360"/>
                    <a:pt x="5533" y="7035"/>
                  </a:cubicBezTo>
                  <a:cubicBezTo>
                    <a:pt x="5533" y="7011"/>
                    <a:pt x="5533" y="6990"/>
                    <a:pt x="5537" y="6965"/>
                  </a:cubicBezTo>
                  <a:cubicBezTo>
                    <a:pt x="5537" y="6937"/>
                    <a:pt x="5542" y="6904"/>
                    <a:pt x="5542" y="6876"/>
                  </a:cubicBezTo>
                  <a:cubicBezTo>
                    <a:pt x="5645" y="5095"/>
                    <a:pt x="5948" y="621"/>
                    <a:pt x="2544" y="59"/>
                  </a:cubicBezTo>
                  <a:cubicBezTo>
                    <a:pt x="2326" y="26"/>
                    <a:pt x="2109" y="6"/>
                    <a:pt x="1891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2283591" y="2542739"/>
              <a:ext cx="244836" cy="512250"/>
            </a:xfrm>
            <a:custGeom>
              <a:avLst/>
              <a:gdLst/>
              <a:ahLst/>
              <a:cxnLst/>
              <a:rect l="l" t="t" r="r" b="b"/>
              <a:pathLst>
                <a:path w="6962" h="14566" extrusionOk="0">
                  <a:moveTo>
                    <a:pt x="3991" y="1"/>
                  </a:moveTo>
                  <a:cubicBezTo>
                    <a:pt x="3524" y="1"/>
                    <a:pt x="3061" y="75"/>
                    <a:pt x="2613" y="215"/>
                  </a:cubicBezTo>
                  <a:cubicBezTo>
                    <a:pt x="2634" y="215"/>
                    <a:pt x="2655" y="211"/>
                    <a:pt x="2675" y="211"/>
                  </a:cubicBezTo>
                  <a:cubicBezTo>
                    <a:pt x="2905" y="211"/>
                    <a:pt x="3143" y="231"/>
                    <a:pt x="3376" y="272"/>
                  </a:cubicBezTo>
                  <a:cubicBezTo>
                    <a:pt x="4504" y="457"/>
                    <a:pt x="5202" y="1104"/>
                    <a:pt x="5624" y="1950"/>
                  </a:cubicBezTo>
                  <a:cubicBezTo>
                    <a:pt x="6395" y="3476"/>
                    <a:pt x="6272" y="5632"/>
                    <a:pt x="6202" y="6789"/>
                  </a:cubicBezTo>
                  <a:lnTo>
                    <a:pt x="6198" y="6863"/>
                  </a:lnTo>
                  <a:lnTo>
                    <a:pt x="6412" y="6876"/>
                  </a:lnTo>
                  <a:lnTo>
                    <a:pt x="6625" y="6888"/>
                  </a:lnTo>
                  <a:lnTo>
                    <a:pt x="6630" y="6814"/>
                  </a:lnTo>
                  <a:cubicBezTo>
                    <a:pt x="6732" y="5021"/>
                    <a:pt x="6961" y="977"/>
                    <a:pt x="4061" y="1"/>
                  </a:cubicBezTo>
                  <a:close/>
                  <a:moveTo>
                    <a:pt x="6412" y="6876"/>
                  </a:moveTo>
                  <a:lnTo>
                    <a:pt x="6198" y="6880"/>
                  </a:lnTo>
                  <a:cubicBezTo>
                    <a:pt x="6121" y="8270"/>
                    <a:pt x="5916" y="11867"/>
                    <a:pt x="3434" y="13511"/>
                  </a:cubicBezTo>
                  <a:cubicBezTo>
                    <a:pt x="2728" y="13979"/>
                    <a:pt x="1835" y="14287"/>
                    <a:pt x="707" y="14344"/>
                  </a:cubicBezTo>
                  <a:cubicBezTo>
                    <a:pt x="584" y="14348"/>
                    <a:pt x="461" y="14353"/>
                    <a:pt x="341" y="14353"/>
                  </a:cubicBezTo>
                  <a:cubicBezTo>
                    <a:pt x="226" y="14353"/>
                    <a:pt x="112" y="14348"/>
                    <a:pt x="1" y="14344"/>
                  </a:cubicBezTo>
                  <a:lnTo>
                    <a:pt x="1" y="14344"/>
                  </a:lnTo>
                  <a:cubicBezTo>
                    <a:pt x="453" y="14480"/>
                    <a:pt x="969" y="14558"/>
                    <a:pt x="1551" y="14562"/>
                  </a:cubicBezTo>
                  <a:cubicBezTo>
                    <a:pt x="1580" y="14566"/>
                    <a:pt x="1609" y="14566"/>
                    <a:pt x="1638" y="14566"/>
                  </a:cubicBezTo>
                  <a:cubicBezTo>
                    <a:pt x="1761" y="14566"/>
                    <a:pt x="1888" y="14562"/>
                    <a:pt x="2015" y="14554"/>
                  </a:cubicBezTo>
                  <a:lnTo>
                    <a:pt x="2032" y="14554"/>
                  </a:lnTo>
                  <a:cubicBezTo>
                    <a:pt x="2081" y="14554"/>
                    <a:pt x="2126" y="14550"/>
                    <a:pt x="2170" y="14545"/>
                  </a:cubicBezTo>
                  <a:cubicBezTo>
                    <a:pt x="6248" y="13434"/>
                    <a:pt x="6526" y="8602"/>
                    <a:pt x="6621" y="6904"/>
                  </a:cubicBezTo>
                  <a:lnTo>
                    <a:pt x="6412" y="6876"/>
                  </a:ln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2197643" y="2542739"/>
              <a:ext cx="283626" cy="511828"/>
            </a:xfrm>
            <a:custGeom>
              <a:avLst/>
              <a:gdLst/>
              <a:ahLst/>
              <a:cxnLst/>
              <a:rect l="l" t="t" r="r" b="b"/>
              <a:pathLst>
                <a:path w="8065" h="14554" extrusionOk="0">
                  <a:moveTo>
                    <a:pt x="6435" y="1"/>
                  </a:moveTo>
                  <a:cubicBezTo>
                    <a:pt x="3552" y="1"/>
                    <a:pt x="862" y="2795"/>
                    <a:pt x="1" y="6104"/>
                  </a:cubicBezTo>
                  <a:cubicBezTo>
                    <a:pt x="415" y="4517"/>
                    <a:pt x="1248" y="3049"/>
                    <a:pt x="2322" y="1950"/>
                  </a:cubicBezTo>
                  <a:cubicBezTo>
                    <a:pt x="3126" y="1129"/>
                    <a:pt x="4061" y="514"/>
                    <a:pt x="5057" y="215"/>
                  </a:cubicBezTo>
                  <a:cubicBezTo>
                    <a:pt x="5505" y="75"/>
                    <a:pt x="5968" y="1"/>
                    <a:pt x="6435" y="1"/>
                  </a:cubicBezTo>
                  <a:close/>
                  <a:moveTo>
                    <a:pt x="8064" y="13061"/>
                  </a:moveTo>
                  <a:cubicBezTo>
                    <a:pt x="7358" y="13771"/>
                    <a:pt x="6408" y="14304"/>
                    <a:pt x="5124" y="14491"/>
                  </a:cubicBezTo>
                  <a:lnTo>
                    <a:pt x="5124" y="14491"/>
                  </a:lnTo>
                  <a:cubicBezTo>
                    <a:pt x="6408" y="14305"/>
                    <a:pt x="7358" y="13770"/>
                    <a:pt x="8064" y="13061"/>
                  </a:cubicBezTo>
                  <a:close/>
                  <a:moveTo>
                    <a:pt x="5124" y="14491"/>
                  </a:moveTo>
                  <a:lnTo>
                    <a:pt x="5124" y="14491"/>
                  </a:lnTo>
                  <a:cubicBezTo>
                    <a:pt x="4960" y="14515"/>
                    <a:pt x="4790" y="14533"/>
                    <a:pt x="4614" y="14545"/>
                  </a:cubicBezTo>
                  <a:cubicBezTo>
                    <a:pt x="4610" y="14545"/>
                    <a:pt x="4606" y="14546"/>
                    <a:pt x="4602" y="14546"/>
                  </a:cubicBezTo>
                  <a:lnTo>
                    <a:pt x="4602" y="14546"/>
                  </a:lnTo>
                  <a:cubicBezTo>
                    <a:pt x="4782" y="14534"/>
                    <a:pt x="4956" y="14515"/>
                    <a:pt x="5124" y="14491"/>
                  </a:cubicBezTo>
                  <a:close/>
                  <a:moveTo>
                    <a:pt x="4602" y="14546"/>
                  </a:moveTo>
                  <a:cubicBezTo>
                    <a:pt x="4560" y="14549"/>
                    <a:pt x="4518" y="14552"/>
                    <a:pt x="4476" y="14554"/>
                  </a:cubicBezTo>
                  <a:cubicBezTo>
                    <a:pt x="4520" y="14554"/>
                    <a:pt x="4562" y="14550"/>
                    <a:pt x="4602" y="14546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1494931" y="2605793"/>
              <a:ext cx="426969" cy="416454"/>
            </a:xfrm>
            <a:custGeom>
              <a:avLst/>
              <a:gdLst/>
              <a:ahLst/>
              <a:cxnLst/>
              <a:rect l="l" t="t" r="r" b="b"/>
              <a:pathLst>
                <a:path w="12141" h="11842" extrusionOk="0">
                  <a:moveTo>
                    <a:pt x="7502" y="517"/>
                  </a:moveTo>
                  <a:cubicBezTo>
                    <a:pt x="8392" y="517"/>
                    <a:pt x="9163" y="809"/>
                    <a:pt x="9397" y="1424"/>
                  </a:cubicBezTo>
                  <a:lnTo>
                    <a:pt x="3896" y="3273"/>
                  </a:lnTo>
                  <a:cubicBezTo>
                    <a:pt x="3798" y="1506"/>
                    <a:pt x="5857" y="517"/>
                    <a:pt x="7502" y="517"/>
                  </a:cubicBezTo>
                  <a:close/>
                  <a:moveTo>
                    <a:pt x="7288" y="5021"/>
                  </a:moveTo>
                  <a:cubicBezTo>
                    <a:pt x="7998" y="5021"/>
                    <a:pt x="8572" y="5989"/>
                    <a:pt x="8572" y="7178"/>
                  </a:cubicBezTo>
                  <a:cubicBezTo>
                    <a:pt x="8572" y="8371"/>
                    <a:pt x="7998" y="9340"/>
                    <a:pt x="7288" y="9340"/>
                  </a:cubicBezTo>
                  <a:cubicBezTo>
                    <a:pt x="6579" y="9340"/>
                    <a:pt x="6005" y="8371"/>
                    <a:pt x="6005" y="7178"/>
                  </a:cubicBezTo>
                  <a:cubicBezTo>
                    <a:pt x="6005" y="5989"/>
                    <a:pt x="6579" y="5021"/>
                    <a:pt x="7288" y="5021"/>
                  </a:cubicBezTo>
                  <a:close/>
                  <a:moveTo>
                    <a:pt x="2149" y="0"/>
                  </a:moveTo>
                  <a:cubicBezTo>
                    <a:pt x="722" y="1309"/>
                    <a:pt x="0" y="3249"/>
                    <a:pt x="0" y="5640"/>
                  </a:cubicBezTo>
                  <a:cubicBezTo>
                    <a:pt x="0" y="6272"/>
                    <a:pt x="49" y="6940"/>
                    <a:pt x="152" y="7633"/>
                  </a:cubicBezTo>
                  <a:cubicBezTo>
                    <a:pt x="184" y="7855"/>
                    <a:pt x="222" y="8072"/>
                    <a:pt x="267" y="8282"/>
                  </a:cubicBezTo>
                  <a:cubicBezTo>
                    <a:pt x="426" y="9069"/>
                    <a:pt x="665" y="9791"/>
                    <a:pt x="968" y="10439"/>
                  </a:cubicBezTo>
                  <a:cubicBezTo>
                    <a:pt x="1874" y="9853"/>
                    <a:pt x="2998" y="9508"/>
                    <a:pt x="4212" y="9508"/>
                  </a:cubicBezTo>
                  <a:cubicBezTo>
                    <a:pt x="6209" y="9508"/>
                    <a:pt x="7957" y="10444"/>
                    <a:pt x="8913" y="11841"/>
                  </a:cubicBezTo>
                  <a:cubicBezTo>
                    <a:pt x="9274" y="11460"/>
                    <a:pt x="9622" y="11029"/>
                    <a:pt x="9950" y="10550"/>
                  </a:cubicBezTo>
                  <a:cubicBezTo>
                    <a:pt x="11932" y="7687"/>
                    <a:pt x="12140" y="4311"/>
                    <a:pt x="10516" y="1522"/>
                  </a:cubicBezTo>
                  <a:cubicBezTo>
                    <a:pt x="10184" y="944"/>
                    <a:pt x="9787" y="436"/>
                    <a:pt x="9348" y="0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1528937" y="2940163"/>
              <a:ext cx="279441" cy="155229"/>
            </a:xfrm>
            <a:custGeom>
              <a:avLst/>
              <a:gdLst/>
              <a:ahLst/>
              <a:cxnLst/>
              <a:rect l="l" t="t" r="r" b="b"/>
              <a:pathLst>
                <a:path w="7946" h="4414" extrusionOk="0">
                  <a:moveTo>
                    <a:pt x="3245" y="0"/>
                  </a:moveTo>
                  <a:cubicBezTo>
                    <a:pt x="2031" y="0"/>
                    <a:pt x="907" y="345"/>
                    <a:pt x="1" y="931"/>
                  </a:cubicBezTo>
                  <a:cubicBezTo>
                    <a:pt x="830" y="2723"/>
                    <a:pt x="2142" y="3946"/>
                    <a:pt x="3639" y="4413"/>
                  </a:cubicBezTo>
                  <a:lnTo>
                    <a:pt x="3733" y="4413"/>
                  </a:lnTo>
                  <a:cubicBezTo>
                    <a:pt x="5193" y="4413"/>
                    <a:pt x="6654" y="3692"/>
                    <a:pt x="7946" y="2333"/>
                  </a:cubicBezTo>
                  <a:cubicBezTo>
                    <a:pt x="6990" y="936"/>
                    <a:pt x="5242" y="0"/>
                    <a:pt x="3245" y="0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1570470" y="2548682"/>
              <a:ext cx="253206" cy="57147"/>
            </a:xfrm>
            <a:custGeom>
              <a:avLst/>
              <a:gdLst/>
              <a:ahLst/>
              <a:cxnLst/>
              <a:rect l="l" t="t" r="r" b="b"/>
              <a:pathLst>
                <a:path w="7200" h="1625" extrusionOk="0">
                  <a:moveTo>
                    <a:pt x="3635" y="0"/>
                  </a:moveTo>
                  <a:cubicBezTo>
                    <a:pt x="3524" y="0"/>
                    <a:pt x="3410" y="9"/>
                    <a:pt x="3299" y="17"/>
                  </a:cubicBezTo>
                  <a:cubicBezTo>
                    <a:pt x="3249" y="21"/>
                    <a:pt x="3196" y="25"/>
                    <a:pt x="3147" y="29"/>
                  </a:cubicBezTo>
                  <a:cubicBezTo>
                    <a:pt x="1867" y="333"/>
                    <a:pt x="817" y="874"/>
                    <a:pt x="1" y="1624"/>
                  </a:cubicBezTo>
                  <a:lnTo>
                    <a:pt x="7200" y="1624"/>
                  </a:lnTo>
                  <a:cubicBezTo>
                    <a:pt x="6162" y="595"/>
                    <a:pt x="4886" y="0"/>
                    <a:pt x="3635" y="0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1628461" y="2623975"/>
              <a:ext cx="196938" cy="96957"/>
            </a:xfrm>
            <a:custGeom>
              <a:avLst/>
              <a:gdLst/>
              <a:ahLst/>
              <a:cxnLst/>
              <a:rect l="l" t="t" r="r" b="b"/>
              <a:pathLst>
                <a:path w="5600" h="2757" extrusionOk="0">
                  <a:moveTo>
                    <a:pt x="3705" y="0"/>
                  </a:moveTo>
                  <a:cubicBezTo>
                    <a:pt x="2060" y="0"/>
                    <a:pt x="1" y="989"/>
                    <a:pt x="99" y="2756"/>
                  </a:cubicBezTo>
                  <a:lnTo>
                    <a:pt x="5600" y="907"/>
                  </a:lnTo>
                  <a:cubicBezTo>
                    <a:pt x="5366" y="292"/>
                    <a:pt x="4595" y="0"/>
                    <a:pt x="3705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1711420" y="2541332"/>
              <a:ext cx="299592" cy="561379"/>
            </a:xfrm>
            <a:custGeom>
              <a:avLst/>
              <a:gdLst/>
              <a:ahLst/>
              <a:cxnLst/>
              <a:rect l="l" t="t" r="r" b="b"/>
              <a:pathLst>
                <a:path w="8519" h="15963" extrusionOk="0">
                  <a:moveTo>
                    <a:pt x="997" y="1"/>
                  </a:moveTo>
                  <a:lnTo>
                    <a:pt x="997" y="1"/>
                  </a:lnTo>
                  <a:cubicBezTo>
                    <a:pt x="2449" y="444"/>
                    <a:pt x="3811" y="1563"/>
                    <a:pt x="4729" y="3142"/>
                  </a:cubicBezTo>
                  <a:cubicBezTo>
                    <a:pt x="6436" y="6079"/>
                    <a:pt x="6219" y="9623"/>
                    <a:pt x="4143" y="12625"/>
                  </a:cubicBezTo>
                  <a:cubicBezTo>
                    <a:pt x="2937" y="14372"/>
                    <a:pt x="1501" y="15512"/>
                    <a:pt x="0" y="15963"/>
                  </a:cubicBezTo>
                  <a:cubicBezTo>
                    <a:pt x="1772" y="15902"/>
                    <a:pt x="3663" y="14836"/>
                    <a:pt x="5271" y="12506"/>
                  </a:cubicBezTo>
                  <a:cubicBezTo>
                    <a:pt x="5677" y="11915"/>
                    <a:pt x="6001" y="11321"/>
                    <a:pt x="6255" y="10726"/>
                  </a:cubicBezTo>
                  <a:cubicBezTo>
                    <a:pt x="8519" y="5373"/>
                    <a:pt x="4844" y="58"/>
                    <a:pt x="997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1656876" y="2541332"/>
              <a:ext cx="280918" cy="561555"/>
            </a:xfrm>
            <a:custGeom>
              <a:avLst/>
              <a:gdLst/>
              <a:ahLst/>
              <a:cxnLst/>
              <a:rect l="l" t="t" r="r" b="b"/>
              <a:pathLst>
                <a:path w="7988" h="15968" extrusionOk="0">
                  <a:moveTo>
                    <a:pt x="2486" y="1"/>
                  </a:moveTo>
                  <a:cubicBezTo>
                    <a:pt x="2363" y="1"/>
                    <a:pt x="2244" y="5"/>
                    <a:pt x="2125" y="12"/>
                  </a:cubicBezTo>
                  <a:cubicBezTo>
                    <a:pt x="1617" y="58"/>
                    <a:pt x="1141" y="135"/>
                    <a:pt x="690" y="238"/>
                  </a:cubicBezTo>
                  <a:cubicBezTo>
                    <a:pt x="739" y="234"/>
                    <a:pt x="792" y="230"/>
                    <a:pt x="842" y="226"/>
                  </a:cubicBezTo>
                  <a:cubicBezTo>
                    <a:pt x="953" y="218"/>
                    <a:pt x="1067" y="209"/>
                    <a:pt x="1178" y="209"/>
                  </a:cubicBezTo>
                  <a:cubicBezTo>
                    <a:pt x="2429" y="209"/>
                    <a:pt x="3705" y="804"/>
                    <a:pt x="4743" y="1833"/>
                  </a:cubicBezTo>
                  <a:cubicBezTo>
                    <a:pt x="5182" y="2269"/>
                    <a:pt x="5579" y="2777"/>
                    <a:pt x="5911" y="3355"/>
                  </a:cubicBezTo>
                  <a:cubicBezTo>
                    <a:pt x="7535" y="6144"/>
                    <a:pt x="7327" y="9520"/>
                    <a:pt x="5345" y="12383"/>
                  </a:cubicBezTo>
                  <a:cubicBezTo>
                    <a:pt x="5017" y="12862"/>
                    <a:pt x="4669" y="13293"/>
                    <a:pt x="4308" y="13674"/>
                  </a:cubicBezTo>
                  <a:cubicBezTo>
                    <a:pt x="3016" y="15033"/>
                    <a:pt x="1555" y="15754"/>
                    <a:pt x="95" y="15754"/>
                  </a:cubicBezTo>
                  <a:lnTo>
                    <a:pt x="1" y="15754"/>
                  </a:lnTo>
                  <a:cubicBezTo>
                    <a:pt x="391" y="15877"/>
                    <a:pt x="788" y="15947"/>
                    <a:pt x="1199" y="15963"/>
                  </a:cubicBezTo>
                  <a:cubicBezTo>
                    <a:pt x="1260" y="15968"/>
                    <a:pt x="1326" y="15968"/>
                    <a:pt x="1392" y="15968"/>
                  </a:cubicBezTo>
                  <a:cubicBezTo>
                    <a:pt x="1445" y="15968"/>
                    <a:pt x="1498" y="15968"/>
                    <a:pt x="1551" y="15963"/>
                  </a:cubicBezTo>
                  <a:cubicBezTo>
                    <a:pt x="3052" y="15512"/>
                    <a:pt x="4488" y="14372"/>
                    <a:pt x="5694" y="12625"/>
                  </a:cubicBezTo>
                  <a:cubicBezTo>
                    <a:pt x="7770" y="9623"/>
                    <a:pt x="7987" y="6079"/>
                    <a:pt x="6280" y="3142"/>
                  </a:cubicBezTo>
                  <a:cubicBezTo>
                    <a:pt x="5362" y="1563"/>
                    <a:pt x="4000" y="444"/>
                    <a:pt x="254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1705793" y="2981098"/>
              <a:ext cx="190995" cy="121785"/>
            </a:xfrm>
            <a:custGeom>
              <a:avLst/>
              <a:gdLst/>
              <a:ahLst/>
              <a:cxnLst/>
              <a:rect l="l" t="t" r="r" b="b"/>
              <a:pathLst>
                <a:path w="5431" h="3463" extrusionOk="0">
                  <a:moveTo>
                    <a:pt x="5431" y="1"/>
                  </a:moveTo>
                  <a:lnTo>
                    <a:pt x="5431" y="1"/>
                  </a:lnTo>
                  <a:cubicBezTo>
                    <a:pt x="4752" y="984"/>
                    <a:pt x="4023" y="1743"/>
                    <a:pt x="3273" y="2296"/>
                  </a:cubicBezTo>
                  <a:lnTo>
                    <a:pt x="3273" y="2296"/>
                  </a:lnTo>
                  <a:cubicBezTo>
                    <a:pt x="4023" y="1743"/>
                    <a:pt x="4752" y="985"/>
                    <a:pt x="5431" y="1"/>
                  </a:cubicBezTo>
                  <a:close/>
                  <a:moveTo>
                    <a:pt x="3273" y="2296"/>
                  </a:moveTo>
                  <a:cubicBezTo>
                    <a:pt x="2248" y="3052"/>
                    <a:pt x="1184" y="3423"/>
                    <a:pt x="160" y="3458"/>
                  </a:cubicBezTo>
                  <a:cubicBezTo>
                    <a:pt x="137" y="3460"/>
                    <a:pt x="113" y="3461"/>
                    <a:pt x="89" y="3462"/>
                  </a:cubicBezTo>
                  <a:lnTo>
                    <a:pt x="89" y="3462"/>
                  </a:lnTo>
                  <a:cubicBezTo>
                    <a:pt x="1134" y="3442"/>
                    <a:pt x="2224" y="3071"/>
                    <a:pt x="3273" y="2296"/>
                  </a:cubicBezTo>
                  <a:close/>
                  <a:moveTo>
                    <a:pt x="89" y="3462"/>
                  </a:moveTo>
                  <a:cubicBezTo>
                    <a:pt x="60" y="3463"/>
                    <a:pt x="30" y="3463"/>
                    <a:pt x="1" y="3463"/>
                  </a:cubicBezTo>
                  <a:cubicBezTo>
                    <a:pt x="30" y="3463"/>
                    <a:pt x="60" y="3463"/>
                    <a:pt x="89" y="3462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2029297" y="2843910"/>
              <a:ext cx="172567" cy="164654"/>
            </a:xfrm>
            <a:custGeom>
              <a:avLst/>
              <a:gdLst/>
              <a:ahLst/>
              <a:cxnLst/>
              <a:rect l="l" t="t" r="r" b="b"/>
              <a:pathLst>
                <a:path w="4907" h="4682" extrusionOk="0">
                  <a:moveTo>
                    <a:pt x="50" y="1"/>
                  </a:moveTo>
                  <a:lnTo>
                    <a:pt x="1" y="4682"/>
                  </a:lnTo>
                  <a:lnTo>
                    <a:pt x="1399" y="4496"/>
                  </a:lnTo>
                  <a:cubicBezTo>
                    <a:pt x="3171" y="4263"/>
                    <a:pt x="4907" y="2221"/>
                    <a:pt x="4484" y="1375"/>
                  </a:cubicBezTo>
                  <a:cubicBezTo>
                    <a:pt x="4321" y="1049"/>
                    <a:pt x="3868" y="951"/>
                    <a:pt x="3353" y="951"/>
                  </a:cubicBezTo>
                  <a:cubicBezTo>
                    <a:pt x="2561" y="951"/>
                    <a:pt x="1622" y="1184"/>
                    <a:pt x="1354" y="1184"/>
                  </a:cubicBezTo>
                  <a:cubicBezTo>
                    <a:pt x="1342" y="1184"/>
                    <a:pt x="1331" y="1183"/>
                    <a:pt x="1322" y="1182"/>
                  </a:cubicBezTo>
                  <a:cubicBezTo>
                    <a:pt x="977" y="1142"/>
                    <a:pt x="1289" y="80"/>
                    <a:pt x="1289" y="80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2056903" y="2892265"/>
              <a:ext cx="151291" cy="111868"/>
            </a:xfrm>
            <a:custGeom>
              <a:avLst/>
              <a:gdLst/>
              <a:ahLst/>
              <a:cxnLst/>
              <a:rect l="l" t="t" r="r" b="b"/>
              <a:pathLst>
                <a:path w="4302" h="3181" extrusionOk="0">
                  <a:moveTo>
                    <a:pt x="3699" y="0"/>
                  </a:moveTo>
                  <a:lnTo>
                    <a:pt x="24" y="2317"/>
                  </a:lnTo>
                  <a:cubicBezTo>
                    <a:pt x="24" y="2317"/>
                    <a:pt x="1" y="3181"/>
                    <a:pt x="776" y="3181"/>
                  </a:cubicBezTo>
                  <a:cubicBezTo>
                    <a:pt x="862" y="3181"/>
                    <a:pt x="959" y="3170"/>
                    <a:pt x="1066" y="3146"/>
                  </a:cubicBezTo>
                  <a:cubicBezTo>
                    <a:pt x="2132" y="2904"/>
                    <a:pt x="4302" y="615"/>
                    <a:pt x="3699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2060314" y="2836314"/>
              <a:ext cx="138103" cy="179178"/>
            </a:xfrm>
            <a:custGeom>
              <a:avLst/>
              <a:gdLst/>
              <a:ahLst/>
              <a:cxnLst/>
              <a:rect l="l" t="t" r="r" b="b"/>
              <a:pathLst>
                <a:path w="3927" h="5095" extrusionOk="0">
                  <a:moveTo>
                    <a:pt x="481" y="0"/>
                  </a:moveTo>
                  <a:cubicBezTo>
                    <a:pt x="292" y="410"/>
                    <a:pt x="1" y="1148"/>
                    <a:pt x="173" y="1447"/>
                  </a:cubicBezTo>
                  <a:cubicBezTo>
                    <a:pt x="226" y="1538"/>
                    <a:pt x="313" y="1595"/>
                    <a:pt x="415" y="1608"/>
                  </a:cubicBezTo>
                  <a:cubicBezTo>
                    <a:pt x="432" y="1610"/>
                    <a:pt x="450" y="1610"/>
                    <a:pt x="470" y="1610"/>
                  </a:cubicBezTo>
                  <a:cubicBezTo>
                    <a:pt x="581" y="1610"/>
                    <a:pt x="746" y="1583"/>
                    <a:pt x="1038" y="1538"/>
                  </a:cubicBezTo>
                  <a:cubicBezTo>
                    <a:pt x="1407" y="1476"/>
                    <a:pt x="1989" y="1380"/>
                    <a:pt x="2489" y="1380"/>
                  </a:cubicBezTo>
                  <a:cubicBezTo>
                    <a:pt x="2924" y="1380"/>
                    <a:pt x="3297" y="1453"/>
                    <a:pt x="3413" y="1686"/>
                  </a:cubicBezTo>
                  <a:cubicBezTo>
                    <a:pt x="3483" y="1825"/>
                    <a:pt x="3434" y="2075"/>
                    <a:pt x="3278" y="2371"/>
                  </a:cubicBezTo>
                  <a:cubicBezTo>
                    <a:pt x="2770" y="3326"/>
                    <a:pt x="1297" y="4516"/>
                    <a:pt x="91" y="4671"/>
                  </a:cubicBezTo>
                  <a:lnTo>
                    <a:pt x="144" y="5094"/>
                  </a:lnTo>
                  <a:cubicBezTo>
                    <a:pt x="1515" y="4913"/>
                    <a:pt x="3094" y="3618"/>
                    <a:pt x="3652" y="2568"/>
                  </a:cubicBezTo>
                  <a:cubicBezTo>
                    <a:pt x="3881" y="2141"/>
                    <a:pt x="3926" y="1767"/>
                    <a:pt x="3790" y="1493"/>
                  </a:cubicBezTo>
                  <a:cubicBezTo>
                    <a:pt x="3581" y="1075"/>
                    <a:pt x="3063" y="951"/>
                    <a:pt x="2478" y="951"/>
                  </a:cubicBezTo>
                  <a:cubicBezTo>
                    <a:pt x="1973" y="951"/>
                    <a:pt x="1418" y="1043"/>
                    <a:pt x="969" y="1120"/>
                  </a:cubicBezTo>
                  <a:cubicBezTo>
                    <a:pt x="813" y="1144"/>
                    <a:pt x="641" y="1173"/>
                    <a:pt x="542" y="1182"/>
                  </a:cubicBezTo>
                  <a:cubicBezTo>
                    <a:pt x="546" y="1000"/>
                    <a:pt x="686" y="570"/>
                    <a:pt x="866" y="17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1905121" y="4406741"/>
              <a:ext cx="1929535" cy="335111"/>
            </a:xfrm>
            <a:custGeom>
              <a:avLst/>
              <a:gdLst/>
              <a:ahLst/>
              <a:cxnLst/>
              <a:rect l="l" t="t" r="r" b="b"/>
              <a:pathLst>
                <a:path w="54867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54866" y="9529"/>
                  </a:lnTo>
                  <a:lnTo>
                    <a:pt x="54866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3517740" y="3474529"/>
              <a:ext cx="113415" cy="824959"/>
            </a:xfrm>
            <a:custGeom>
              <a:avLst/>
              <a:gdLst/>
              <a:ahLst/>
              <a:cxnLst/>
              <a:rect l="l" t="t" r="r" b="b"/>
              <a:pathLst>
                <a:path w="3225" h="23458" extrusionOk="0">
                  <a:moveTo>
                    <a:pt x="0" y="1"/>
                  </a:moveTo>
                  <a:lnTo>
                    <a:pt x="0" y="23457"/>
                  </a:lnTo>
                  <a:lnTo>
                    <a:pt x="3224" y="23457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3395685" y="3467038"/>
              <a:ext cx="235306" cy="113415"/>
            </a:xfrm>
            <a:custGeom>
              <a:avLst/>
              <a:gdLst/>
              <a:ahLst/>
              <a:cxnLst/>
              <a:rect l="l" t="t" r="r" b="b"/>
              <a:pathLst>
                <a:path w="6691" h="3225" extrusionOk="0">
                  <a:moveTo>
                    <a:pt x="0" y="0"/>
                  </a:moveTo>
                  <a:lnTo>
                    <a:pt x="0" y="3224"/>
                  </a:lnTo>
                  <a:lnTo>
                    <a:pt x="6690" y="3224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3233986" y="4292220"/>
              <a:ext cx="468818" cy="113275"/>
            </a:xfrm>
            <a:custGeom>
              <a:avLst/>
              <a:gdLst/>
              <a:ahLst/>
              <a:cxnLst/>
              <a:rect l="l" t="t" r="r" b="b"/>
              <a:pathLst>
                <a:path w="13331" h="3221" extrusionOk="0">
                  <a:moveTo>
                    <a:pt x="0" y="0"/>
                  </a:moveTo>
                  <a:lnTo>
                    <a:pt x="0" y="3220"/>
                  </a:lnTo>
                  <a:lnTo>
                    <a:pt x="13331" y="3220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3150499" y="2644442"/>
              <a:ext cx="366973" cy="1518181"/>
            </a:xfrm>
            <a:custGeom>
              <a:avLst/>
              <a:gdLst/>
              <a:ahLst/>
              <a:cxnLst/>
              <a:rect l="l" t="t" r="r" b="b"/>
              <a:pathLst>
                <a:path w="10435" h="43170" extrusionOk="0">
                  <a:moveTo>
                    <a:pt x="5326" y="0"/>
                  </a:moveTo>
                  <a:cubicBezTo>
                    <a:pt x="5304" y="0"/>
                    <a:pt x="5283" y="20"/>
                    <a:pt x="5278" y="42"/>
                  </a:cubicBezTo>
                  <a:lnTo>
                    <a:pt x="4" y="42484"/>
                  </a:lnTo>
                  <a:cubicBezTo>
                    <a:pt x="0" y="42513"/>
                    <a:pt x="21" y="42537"/>
                    <a:pt x="49" y="42542"/>
                  </a:cubicBezTo>
                  <a:lnTo>
                    <a:pt x="5098" y="43169"/>
                  </a:lnTo>
                  <a:cubicBezTo>
                    <a:pt x="5101" y="43170"/>
                    <a:pt x="5103" y="43170"/>
                    <a:pt x="5105" y="43170"/>
                  </a:cubicBezTo>
                  <a:cubicBezTo>
                    <a:pt x="5131" y="43170"/>
                    <a:pt x="5152" y="43150"/>
                    <a:pt x="5155" y="43124"/>
                  </a:cubicBezTo>
                  <a:lnTo>
                    <a:pt x="10430" y="682"/>
                  </a:lnTo>
                  <a:cubicBezTo>
                    <a:pt x="10434" y="658"/>
                    <a:pt x="10418" y="633"/>
                    <a:pt x="10389" y="628"/>
                  </a:cubicBezTo>
                  <a:lnTo>
                    <a:pt x="5332" y="1"/>
                  </a:lnTo>
                  <a:cubicBezTo>
                    <a:pt x="5330" y="1"/>
                    <a:pt x="5328" y="0"/>
                    <a:pt x="5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819895" y="3467425"/>
              <a:ext cx="1484983" cy="1115935"/>
            </a:xfrm>
            <a:custGeom>
              <a:avLst/>
              <a:gdLst/>
              <a:ahLst/>
              <a:cxnLst/>
              <a:rect l="l" t="t" r="r" b="b"/>
              <a:pathLst>
                <a:path w="42226" h="31732" extrusionOk="0">
                  <a:moveTo>
                    <a:pt x="12127" y="1"/>
                  </a:moveTo>
                  <a:cubicBezTo>
                    <a:pt x="11850" y="1"/>
                    <a:pt x="11557" y="46"/>
                    <a:pt x="11250" y="142"/>
                  </a:cubicBezTo>
                  <a:cubicBezTo>
                    <a:pt x="6677" y="1569"/>
                    <a:pt x="0" y="29717"/>
                    <a:pt x="14913" y="31592"/>
                  </a:cubicBezTo>
                  <a:cubicBezTo>
                    <a:pt x="15664" y="31687"/>
                    <a:pt x="16386" y="31731"/>
                    <a:pt x="17080" y="31731"/>
                  </a:cubicBezTo>
                  <a:cubicBezTo>
                    <a:pt x="28591" y="31731"/>
                    <a:pt x="32459" y="19474"/>
                    <a:pt x="35031" y="19234"/>
                  </a:cubicBezTo>
                  <a:cubicBezTo>
                    <a:pt x="35227" y="19215"/>
                    <a:pt x="35419" y="19207"/>
                    <a:pt x="35606" y="19207"/>
                  </a:cubicBezTo>
                  <a:cubicBezTo>
                    <a:pt x="37326" y="19207"/>
                    <a:pt x="38629" y="19917"/>
                    <a:pt x="39493" y="19917"/>
                  </a:cubicBezTo>
                  <a:cubicBezTo>
                    <a:pt x="39837" y="19917"/>
                    <a:pt x="40111" y="19804"/>
                    <a:pt x="40314" y="19489"/>
                  </a:cubicBezTo>
                  <a:cubicBezTo>
                    <a:pt x="41042" y="18354"/>
                    <a:pt x="39387" y="17913"/>
                    <a:pt x="39220" y="17872"/>
                  </a:cubicBezTo>
                  <a:lnTo>
                    <a:pt x="39220" y="17872"/>
                  </a:lnTo>
                  <a:cubicBezTo>
                    <a:pt x="39296" y="17889"/>
                    <a:pt x="39683" y="17975"/>
                    <a:pt x="40121" y="17975"/>
                  </a:cubicBezTo>
                  <a:cubicBezTo>
                    <a:pt x="40611" y="17975"/>
                    <a:pt x="41165" y="17868"/>
                    <a:pt x="41421" y="17442"/>
                  </a:cubicBezTo>
                  <a:cubicBezTo>
                    <a:pt x="41934" y="16589"/>
                    <a:pt x="39888" y="15822"/>
                    <a:pt x="39887" y="15822"/>
                  </a:cubicBezTo>
                  <a:lnTo>
                    <a:pt x="39887" y="15822"/>
                  </a:lnTo>
                  <a:cubicBezTo>
                    <a:pt x="39888" y="15822"/>
                    <a:pt x="40561" y="15961"/>
                    <a:pt x="41168" y="15961"/>
                  </a:cubicBezTo>
                  <a:cubicBezTo>
                    <a:pt x="41724" y="15961"/>
                    <a:pt x="42226" y="15844"/>
                    <a:pt x="42102" y="15395"/>
                  </a:cubicBezTo>
                  <a:cubicBezTo>
                    <a:pt x="41912" y="14697"/>
                    <a:pt x="40015" y="14331"/>
                    <a:pt x="38426" y="14331"/>
                  </a:cubicBezTo>
                  <a:cubicBezTo>
                    <a:pt x="37886" y="14331"/>
                    <a:pt x="37381" y="14373"/>
                    <a:pt x="36991" y="14460"/>
                  </a:cubicBezTo>
                  <a:lnTo>
                    <a:pt x="36393" y="13094"/>
                  </a:lnTo>
                  <a:cubicBezTo>
                    <a:pt x="36393" y="13094"/>
                    <a:pt x="24770" y="24238"/>
                    <a:pt x="18109" y="24238"/>
                  </a:cubicBezTo>
                  <a:cubicBezTo>
                    <a:pt x="17170" y="24238"/>
                    <a:pt x="16330" y="24017"/>
                    <a:pt x="15635" y="23512"/>
                  </a:cubicBezTo>
                  <a:cubicBezTo>
                    <a:pt x="10012" y="19419"/>
                    <a:pt x="14064" y="9091"/>
                    <a:pt x="14831" y="5765"/>
                  </a:cubicBezTo>
                  <a:cubicBezTo>
                    <a:pt x="15512" y="2816"/>
                    <a:pt x="14312" y="1"/>
                    <a:pt x="12127" y="1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971044" y="3444039"/>
              <a:ext cx="472229" cy="602454"/>
            </a:xfrm>
            <a:custGeom>
              <a:avLst/>
              <a:gdLst/>
              <a:ahLst/>
              <a:cxnLst/>
              <a:rect l="l" t="t" r="r" b="b"/>
              <a:pathLst>
                <a:path w="13428" h="17131" extrusionOk="0">
                  <a:moveTo>
                    <a:pt x="8296" y="1"/>
                  </a:moveTo>
                  <a:cubicBezTo>
                    <a:pt x="8264" y="1"/>
                    <a:pt x="8232" y="2"/>
                    <a:pt x="8200" y="3"/>
                  </a:cubicBezTo>
                  <a:cubicBezTo>
                    <a:pt x="5997" y="84"/>
                    <a:pt x="4266" y="1402"/>
                    <a:pt x="2133" y="7200"/>
                  </a:cubicBezTo>
                  <a:cubicBezTo>
                    <a:pt x="1" y="12996"/>
                    <a:pt x="202" y="17131"/>
                    <a:pt x="202" y="17131"/>
                  </a:cubicBezTo>
                  <a:lnTo>
                    <a:pt x="10664" y="15929"/>
                  </a:lnTo>
                  <a:cubicBezTo>
                    <a:pt x="10664" y="15929"/>
                    <a:pt x="13427" y="1"/>
                    <a:pt x="8296" y="1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40"/>
          <p:cNvSpPr txBox="1">
            <a:spLocks noGrp="1"/>
          </p:cNvSpPr>
          <p:nvPr>
            <p:ph type="ctrTitle"/>
          </p:nvPr>
        </p:nvSpPr>
        <p:spPr>
          <a:xfrm>
            <a:off x="399151" y="2296636"/>
            <a:ext cx="5697195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 b="1" dirty="0">
                <a:latin typeface="KG Miss Kindergarten" panose="02000000000000000000" pitchFamily="2" charset="77"/>
              </a:rPr>
              <a:t>Community</a:t>
            </a:r>
            <a:br>
              <a:rPr lang="es" sz="3000" b="1" dirty="0">
                <a:latin typeface="KG Miss Kindergarten" panose="02000000000000000000" pitchFamily="2" charset="77"/>
              </a:rPr>
            </a:br>
            <a:r>
              <a:rPr lang="es" sz="3000" b="1" dirty="0">
                <a:latin typeface="KG Miss Kindergarten" panose="02000000000000000000" pitchFamily="2" charset="77"/>
              </a:rPr>
              <a:t>Partnerships</a:t>
            </a:r>
            <a:endParaRPr sz="3000" dirty="0">
              <a:solidFill>
                <a:srgbClr val="FF7C3E"/>
              </a:solidFill>
              <a:latin typeface="KG Miss Kindergarten" panose="02000000000000000000" pitchFamily="2" charset="77"/>
            </a:endParaRPr>
          </a:p>
        </p:txBody>
      </p:sp>
      <p:grpSp>
        <p:nvGrpSpPr>
          <p:cNvPr id="938" name="Google Shape;938;p40"/>
          <p:cNvGrpSpPr/>
          <p:nvPr/>
        </p:nvGrpSpPr>
        <p:grpSpPr>
          <a:xfrm>
            <a:off x="4291891" y="1277838"/>
            <a:ext cx="4150302" cy="3506312"/>
            <a:chOff x="4291891" y="1277838"/>
            <a:chExt cx="4150302" cy="3506312"/>
          </a:xfrm>
        </p:grpSpPr>
        <p:sp>
          <p:nvSpPr>
            <p:cNvPr id="939" name="Google Shape;939;p40"/>
            <p:cNvSpPr/>
            <p:nvPr/>
          </p:nvSpPr>
          <p:spPr>
            <a:xfrm>
              <a:off x="6038032" y="24132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6038032" y="2878918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6038032" y="34198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0"/>
            <p:cNvSpPr/>
            <p:nvPr/>
          </p:nvSpPr>
          <p:spPr>
            <a:xfrm>
              <a:off x="6038032" y="39231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0"/>
            <p:cNvSpPr/>
            <p:nvPr/>
          </p:nvSpPr>
          <p:spPr>
            <a:xfrm flipH="1">
              <a:off x="4291891" y="4608612"/>
              <a:ext cx="4131359" cy="175538"/>
            </a:xfrm>
            <a:custGeom>
              <a:avLst/>
              <a:gdLst/>
              <a:ahLst/>
              <a:cxnLst/>
              <a:rect l="l" t="t" r="r" b="b"/>
              <a:pathLst>
                <a:path w="70321" h="2988" extrusionOk="0">
                  <a:moveTo>
                    <a:pt x="32372" y="1"/>
                  </a:moveTo>
                  <a:cubicBezTo>
                    <a:pt x="14259" y="62"/>
                    <a:pt x="1" y="704"/>
                    <a:pt x="1" y="1493"/>
                  </a:cubicBezTo>
                  <a:cubicBezTo>
                    <a:pt x="1" y="2318"/>
                    <a:pt x="15745" y="2988"/>
                    <a:pt x="35161" y="2988"/>
                  </a:cubicBezTo>
                  <a:cubicBezTo>
                    <a:pt x="54581" y="2988"/>
                    <a:pt x="70321" y="2318"/>
                    <a:pt x="70321" y="1493"/>
                  </a:cubicBezTo>
                  <a:cubicBezTo>
                    <a:pt x="70321" y="1189"/>
                    <a:pt x="68184" y="905"/>
                    <a:pt x="64511" y="667"/>
                  </a:cubicBezTo>
                  <a:cubicBezTo>
                    <a:pt x="63702" y="1271"/>
                    <a:pt x="62706" y="1625"/>
                    <a:pt x="61627" y="1625"/>
                  </a:cubicBezTo>
                  <a:lnTo>
                    <a:pt x="35980" y="1625"/>
                  </a:lnTo>
                  <a:cubicBezTo>
                    <a:pt x="34550" y="1625"/>
                    <a:pt x="33260" y="998"/>
                    <a:pt x="32372" y="1"/>
                  </a:cubicBezTo>
                  <a:close/>
                </a:path>
              </a:pathLst>
            </a:custGeom>
            <a:solidFill>
              <a:srgbClr val="A2D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4" name="Google Shape;944;p40"/>
            <p:cNvGrpSpPr/>
            <p:nvPr/>
          </p:nvGrpSpPr>
          <p:grpSpPr>
            <a:xfrm>
              <a:off x="4567724" y="1277838"/>
              <a:ext cx="2130085" cy="3433068"/>
              <a:chOff x="4633351" y="1345102"/>
              <a:chExt cx="2130085" cy="3433068"/>
            </a:xfrm>
          </p:grpSpPr>
          <p:sp>
            <p:nvSpPr>
              <p:cNvPr id="945" name="Google Shape;945;p40"/>
              <p:cNvSpPr/>
              <p:nvPr/>
            </p:nvSpPr>
            <p:spPr>
              <a:xfrm>
                <a:off x="4633351" y="1608896"/>
                <a:ext cx="2130085" cy="3169274"/>
              </a:xfrm>
              <a:custGeom>
                <a:avLst/>
                <a:gdLst/>
                <a:ahLst/>
                <a:cxnLst/>
                <a:rect l="l" t="t" r="r" b="b"/>
                <a:pathLst>
                  <a:path w="53513" h="79620" extrusionOk="0">
                    <a:moveTo>
                      <a:pt x="2909" y="0"/>
                    </a:moveTo>
                    <a:cubicBezTo>
                      <a:pt x="1308" y="0"/>
                      <a:pt x="1" y="1308"/>
                      <a:pt x="1" y="2905"/>
                    </a:cubicBezTo>
                    <a:lnTo>
                      <a:pt x="1" y="76714"/>
                    </a:lnTo>
                    <a:cubicBezTo>
                      <a:pt x="1" y="78312"/>
                      <a:pt x="1308" y="79619"/>
                      <a:pt x="2909" y="79619"/>
                    </a:cubicBezTo>
                    <a:lnTo>
                      <a:pt x="50604" y="79619"/>
                    </a:lnTo>
                    <a:cubicBezTo>
                      <a:pt x="52202" y="79619"/>
                      <a:pt x="53513" y="78312"/>
                      <a:pt x="53513" y="76714"/>
                    </a:cubicBezTo>
                    <a:lnTo>
                      <a:pt x="53513" y="2905"/>
                    </a:lnTo>
                    <a:cubicBezTo>
                      <a:pt x="53513" y="1308"/>
                      <a:pt x="52202" y="0"/>
                      <a:pt x="5060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0"/>
              <p:cNvSpPr/>
              <p:nvPr/>
            </p:nvSpPr>
            <p:spPr>
              <a:xfrm>
                <a:off x="4740707" y="1768557"/>
                <a:ext cx="1915257" cy="2900113"/>
              </a:xfrm>
              <a:custGeom>
                <a:avLst/>
                <a:gdLst/>
                <a:ahLst/>
                <a:cxnLst/>
                <a:rect l="l" t="t" r="r" b="b"/>
                <a:pathLst>
                  <a:path w="48116" h="72858" extrusionOk="0">
                    <a:moveTo>
                      <a:pt x="2708" y="0"/>
                    </a:moveTo>
                    <a:cubicBezTo>
                      <a:pt x="1219" y="0"/>
                      <a:pt x="1" y="1219"/>
                      <a:pt x="1" y="2707"/>
                    </a:cubicBezTo>
                    <a:lnTo>
                      <a:pt x="1" y="70153"/>
                    </a:lnTo>
                    <a:cubicBezTo>
                      <a:pt x="1" y="71641"/>
                      <a:pt x="1219" y="72857"/>
                      <a:pt x="2708" y="72857"/>
                    </a:cubicBezTo>
                    <a:lnTo>
                      <a:pt x="45412" y="72857"/>
                    </a:lnTo>
                    <a:cubicBezTo>
                      <a:pt x="46900" y="72857"/>
                      <a:pt x="48115" y="71641"/>
                      <a:pt x="48115" y="70153"/>
                    </a:cubicBezTo>
                    <a:lnTo>
                      <a:pt x="48115" y="2707"/>
                    </a:lnTo>
                    <a:cubicBezTo>
                      <a:pt x="48115" y="1219"/>
                      <a:pt x="46900" y="0"/>
                      <a:pt x="45412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0"/>
              <p:cNvSpPr/>
              <p:nvPr/>
            </p:nvSpPr>
            <p:spPr>
              <a:xfrm>
                <a:off x="4799421" y="1783484"/>
                <a:ext cx="1797833" cy="2820065"/>
              </a:xfrm>
              <a:custGeom>
                <a:avLst/>
                <a:gdLst/>
                <a:ahLst/>
                <a:cxnLst/>
                <a:rect l="l" t="t" r="r" b="b"/>
                <a:pathLst>
                  <a:path w="45166" h="70847" extrusionOk="0">
                    <a:moveTo>
                      <a:pt x="2970" y="1"/>
                    </a:moveTo>
                    <a:cubicBezTo>
                      <a:pt x="1338" y="1"/>
                      <a:pt x="0" y="1335"/>
                      <a:pt x="0" y="2967"/>
                    </a:cubicBezTo>
                    <a:lnTo>
                      <a:pt x="0" y="67880"/>
                    </a:lnTo>
                    <a:cubicBezTo>
                      <a:pt x="0" y="69512"/>
                      <a:pt x="1338" y="70847"/>
                      <a:pt x="2970" y="70847"/>
                    </a:cubicBezTo>
                    <a:lnTo>
                      <a:pt x="42199" y="70847"/>
                    </a:lnTo>
                    <a:cubicBezTo>
                      <a:pt x="43831" y="70847"/>
                      <a:pt x="45166" y="69512"/>
                      <a:pt x="45166" y="67880"/>
                    </a:cubicBezTo>
                    <a:lnTo>
                      <a:pt x="45166" y="2967"/>
                    </a:lnTo>
                    <a:cubicBezTo>
                      <a:pt x="45166" y="1335"/>
                      <a:pt x="43831" y="1"/>
                      <a:pt x="421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0"/>
              <p:cNvSpPr/>
              <p:nvPr/>
            </p:nvSpPr>
            <p:spPr>
              <a:xfrm>
                <a:off x="5025120" y="210957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0"/>
              <p:cNvSpPr/>
              <p:nvPr/>
            </p:nvSpPr>
            <p:spPr>
              <a:xfrm>
                <a:off x="6087975" y="203617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1"/>
                      <a:pt x="7162" y="2903"/>
                    </a:cubicBezTo>
                    <a:lnTo>
                      <a:pt x="7162" y="4537"/>
                    </a:lnTo>
                    <a:cubicBezTo>
                      <a:pt x="7162" y="5893"/>
                      <a:pt x="6032" y="6992"/>
                      <a:pt x="4646" y="6992"/>
                    </a:cubicBezTo>
                    <a:lnTo>
                      <a:pt x="2973" y="6992"/>
                    </a:lnTo>
                    <a:cubicBezTo>
                      <a:pt x="1585" y="6992"/>
                      <a:pt x="458" y="5893"/>
                      <a:pt x="458" y="4537"/>
                    </a:cubicBezTo>
                    <a:lnTo>
                      <a:pt x="458" y="2903"/>
                    </a:lnTo>
                    <a:cubicBezTo>
                      <a:pt x="458" y="1551"/>
                      <a:pt x="1585" y="448"/>
                      <a:pt x="2973" y="448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3"/>
                    </a:cubicBezTo>
                    <a:lnTo>
                      <a:pt x="0" y="4537"/>
                    </a:lnTo>
                    <a:cubicBezTo>
                      <a:pt x="0" y="6139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9"/>
                      <a:pt x="7619" y="4537"/>
                    </a:cubicBezTo>
                    <a:lnTo>
                      <a:pt x="7619" y="2903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0"/>
              <p:cNvSpPr/>
              <p:nvPr/>
            </p:nvSpPr>
            <p:spPr>
              <a:xfrm>
                <a:off x="5025120" y="2515706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3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3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0"/>
              <p:cNvSpPr/>
              <p:nvPr/>
            </p:nvSpPr>
            <p:spPr>
              <a:xfrm>
                <a:off x="6087975" y="244250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4"/>
                    </a:moveTo>
                    <a:cubicBezTo>
                      <a:pt x="6032" y="444"/>
                      <a:pt x="7162" y="1546"/>
                      <a:pt x="7162" y="2902"/>
                    </a:cubicBezTo>
                    <a:lnTo>
                      <a:pt x="7162" y="4537"/>
                    </a:lnTo>
                    <a:cubicBezTo>
                      <a:pt x="7162" y="5889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9"/>
                      <a:pt x="458" y="4537"/>
                    </a:cubicBezTo>
                    <a:lnTo>
                      <a:pt x="458" y="2902"/>
                    </a:lnTo>
                    <a:cubicBezTo>
                      <a:pt x="458" y="1546"/>
                      <a:pt x="1585" y="444"/>
                      <a:pt x="2973" y="444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4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4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0"/>
              <p:cNvSpPr/>
              <p:nvPr/>
            </p:nvSpPr>
            <p:spPr>
              <a:xfrm>
                <a:off x="5025120" y="2927037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0"/>
              <p:cNvSpPr/>
              <p:nvPr/>
            </p:nvSpPr>
            <p:spPr>
              <a:xfrm>
                <a:off x="6087975" y="2853674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0"/>
                      <a:pt x="7162" y="2902"/>
                    </a:cubicBezTo>
                    <a:lnTo>
                      <a:pt x="7162" y="4537"/>
                    </a:lnTo>
                    <a:cubicBezTo>
                      <a:pt x="7162" y="5892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92"/>
                      <a:pt x="458" y="4537"/>
                    </a:cubicBezTo>
                    <a:lnTo>
                      <a:pt x="458" y="2902"/>
                    </a:lnTo>
                    <a:cubicBezTo>
                      <a:pt x="458" y="1550"/>
                      <a:pt x="1585" y="448"/>
                      <a:pt x="2973" y="448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8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8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0"/>
              <p:cNvSpPr/>
              <p:nvPr/>
            </p:nvSpPr>
            <p:spPr>
              <a:xfrm>
                <a:off x="5021420" y="3790035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0"/>
              <p:cNvSpPr/>
              <p:nvPr/>
            </p:nvSpPr>
            <p:spPr>
              <a:xfrm>
                <a:off x="5025120" y="221812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100"/>
                      <a:pt x="1" y="222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2"/>
                    </a:cubicBezTo>
                    <a:cubicBezTo>
                      <a:pt x="24087" y="100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0"/>
              <p:cNvSpPr/>
              <p:nvPr/>
            </p:nvSpPr>
            <p:spPr>
              <a:xfrm>
                <a:off x="5025120" y="2624456"/>
                <a:ext cx="958783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4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3"/>
                      <a:pt x="229" y="443"/>
                    </a:cubicBezTo>
                    <a:lnTo>
                      <a:pt x="23858" y="443"/>
                    </a:lnTo>
                    <a:cubicBezTo>
                      <a:pt x="23985" y="443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0"/>
              <p:cNvSpPr/>
              <p:nvPr/>
            </p:nvSpPr>
            <p:spPr>
              <a:xfrm>
                <a:off x="5025120" y="3035587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40"/>
              <p:cNvSpPr/>
              <p:nvPr/>
            </p:nvSpPr>
            <p:spPr>
              <a:xfrm>
                <a:off x="5021420" y="3898705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40"/>
              <p:cNvSpPr/>
              <p:nvPr/>
            </p:nvSpPr>
            <p:spPr>
              <a:xfrm>
                <a:off x="6084275" y="3716792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0"/>
              <p:cNvSpPr/>
              <p:nvPr/>
            </p:nvSpPr>
            <p:spPr>
              <a:xfrm>
                <a:off x="6103659" y="2002457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0"/>
              <p:cNvSpPr/>
              <p:nvPr/>
            </p:nvSpPr>
            <p:spPr>
              <a:xfrm>
                <a:off x="5282465" y="1608896"/>
                <a:ext cx="831885" cy="159698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4012" extrusionOk="0">
                    <a:moveTo>
                      <a:pt x="18" y="0"/>
                    </a:moveTo>
                    <a:cubicBezTo>
                      <a:pt x="8" y="103"/>
                      <a:pt x="0" y="208"/>
                      <a:pt x="0" y="314"/>
                    </a:cubicBezTo>
                    <a:lnTo>
                      <a:pt x="0" y="4011"/>
                    </a:lnTo>
                    <a:lnTo>
                      <a:pt x="20899" y="4011"/>
                    </a:lnTo>
                    <a:lnTo>
                      <a:pt x="20899" y="314"/>
                    </a:lnTo>
                    <a:cubicBezTo>
                      <a:pt x="20899" y="208"/>
                      <a:pt x="20892" y="103"/>
                      <a:pt x="208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40"/>
              <p:cNvSpPr/>
              <p:nvPr/>
            </p:nvSpPr>
            <p:spPr>
              <a:xfrm>
                <a:off x="5282465" y="1768557"/>
                <a:ext cx="831885" cy="14967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376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0" y="376"/>
                    </a:lnTo>
                    <a:lnTo>
                      <a:pt x="20899" y="376"/>
                    </a:lnTo>
                    <a:lnTo>
                      <a:pt x="20899" y="317"/>
                    </a:lnTo>
                    <a:lnTo>
                      <a:pt x="20899" y="0"/>
                    </a:lnTo>
                    <a:close/>
                  </a:path>
                </a:pathLst>
              </a:custGeom>
              <a:solidFill>
                <a:srgbClr val="4E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0"/>
              <p:cNvSpPr/>
              <p:nvPr/>
            </p:nvSpPr>
            <p:spPr>
              <a:xfrm>
                <a:off x="5282465" y="1783484"/>
                <a:ext cx="831885" cy="104409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2623" extrusionOk="0">
                    <a:moveTo>
                      <a:pt x="0" y="1"/>
                    </a:moveTo>
                    <a:cubicBezTo>
                      <a:pt x="31" y="1448"/>
                      <a:pt x="1253" y="2622"/>
                      <a:pt x="2742" y="2622"/>
                    </a:cubicBezTo>
                    <a:lnTo>
                      <a:pt x="18154" y="2622"/>
                    </a:lnTo>
                    <a:cubicBezTo>
                      <a:pt x="19642" y="2622"/>
                      <a:pt x="20865" y="1448"/>
                      <a:pt x="20899" y="1"/>
                    </a:cubicBezTo>
                    <a:close/>
                  </a:path>
                </a:pathLst>
              </a:custGeom>
              <a:solidFill>
                <a:srgbClr val="827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0"/>
              <p:cNvSpPr/>
              <p:nvPr/>
            </p:nvSpPr>
            <p:spPr>
              <a:xfrm>
                <a:off x="5282465" y="1345102"/>
                <a:ext cx="831885" cy="515992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12963" extrusionOk="0">
                    <a:moveTo>
                      <a:pt x="12098" y="1599"/>
                    </a:moveTo>
                    <a:cubicBezTo>
                      <a:pt x="12505" y="1599"/>
                      <a:pt x="12836" y="1923"/>
                      <a:pt x="12836" y="2319"/>
                    </a:cubicBezTo>
                    <a:cubicBezTo>
                      <a:pt x="12836" y="2715"/>
                      <a:pt x="12505" y="3036"/>
                      <a:pt x="12098" y="3036"/>
                    </a:cubicBezTo>
                    <a:lnTo>
                      <a:pt x="8798" y="3036"/>
                    </a:lnTo>
                    <a:cubicBezTo>
                      <a:pt x="8391" y="3036"/>
                      <a:pt x="8060" y="2715"/>
                      <a:pt x="8060" y="2319"/>
                    </a:cubicBezTo>
                    <a:cubicBezTo>
                      <a:pt x="8060" y="1923"/>
                      <a:pt x="8391" y="1599"/>
                      <a:pt x="8798" y="1599"/>
                    </a:cubicBezTo>
                    <a:close/>
                    <a:moveTo>
                      <a:pt x="7930" y="1"/>
                    </a:moveTo>
                    <a:cubicBezTo>
                      <a:pt x="6422" y="1"/>
                      <a:pt x="5185" y="1206"/>
                      <a:pt x="5185" y="2681"/>
                    </a:cubicBezTo>
                    <a:lnTo>
                      <a:pt x="5185" y="3593"/>
                    </a:lnTo>
                    <a:lnTo>
                      <a:pt x="2742" y="3593"/>
                    </a:lnTo>
                    <a:cubicBezTo>
                      <a:pt x="1233" y="3593"/>
                      <a:pt x="0" y="4797"/>
                      <a:pt x="0" y="6272"/>
                    </a:cubicBezTo>
                    <a:lnTo>
                      <a:pt x="0" y="10286"/>
                    </a:lnTo>
                    <a:cubicBezTo>
                      <a:pt x="0" y="11757"/>
                      <a:pt x="1233" y="12963"/>
                      <a:pt x="2742" y="12963"/>
                    </a:cubicBezTo>
                    <a:lnTo>
                      <a:pt x="18154" y="12963"/>
                    </a:lnTo>
                    <a:cubicBezTo>
                      <a:pt x="19663" y="12963"/>
                      <a:pt x="20899" y="11757"/>
                      <a:pt x="20899" y="10286"/>
                    </a:cubicBezTo>
                    <a:lnTo>
                      <a:pt x="20899" y="6272"/>
                    </a:lnTo>
                    <a:cubicBezTo>
                      <a:pt x="20899" y="4797"/>
                      <a:pt x="19663" y="3593"/>
                      <a:pt x="18154" y="3593"/>
                    </a:cubicBezTo>
                    <a:lnTo>
                      <a:pt x="15710" y="3593"/>
                    </a:lnTo>
                    <a:lnTo>
                      <a:pt x="15710" y="2681"/>
                    </a:lnTo>
                    <a:cubicBezTo>
                      <a:pt x="15710" y="1206"/>
                      <a:pt x="14478" y="1"/>
                      <a:pt x="12968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0"/>
              <p:cNvSpPr/>
              <p:nvPr/>
            </p:nvSpPr>
            <p:spPr>
              <a:xfrm>
                <a:off x="5336282" y="1680745"/>
                <a:ext cx="35227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671" extrusionOk="0">
                    <a:moveTo>
                      <a:pt x="444" y="1"/>
                    </a:moveTo>
                    <a:cubicBezTo>
                      <a:pt x="3" y="1"/>
                      <a:pt x="0" y="670"/>
                      <a:pt x="444" y="670"/>
                    </a:cubicBezTo>
                    <a:cubicBezTo>
                      <a:pt x="884" y="670"/>
                      <a:pt x="884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0"/>
              <p:cNvSpPr/>
              <p:nvPr/>
            </p:nvSpPr>
            <p:spPr>
              <a:xfrm>
                <a:off x="5338471" y="1726363"/>
                <a:ext cx="126381" cy="98876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484" extrusionOk="0">
                    <a:moveTo>
                      <a:pt x="457" y="1"/>
                    </a:moveTo>
                    <a:cubicBezTo>
                      <a:pt x="286" y="1"/>
                      <a:pt x="101" y="107"/>
                      <a:pt x="75" y="319"/>
                    </a:cubicBezTo>
                    <a:cubicBezTo>
                      <a:pt x="0" y="927"/>
                      <a:pt x="102" y="1538"/>
                      <a:pt x="608" y="1944"/>
                    </a:cubicBezTo>
                    <a:cubicBezTo>
                      <a:pt x="1195" y="2419"/>
                      <a:pt x="2004" y="2460"/>
                      <a:pt x="2731" y="2483"/>
                    </a:cubicBezTo>
                    <a:cubicBezTo>
                      <a:pt x="2735" y="2484"/>
                      <a:pt x="2740" y="2484"/>
                      <a:pt x="2744" y="2484"/>
                    </a:cubicBezTo>
                    <a:cubicBezTo>
                      <a:pt x="3175" y="2484"/>
                      <a:pt x="3167" y="1828"/>
                      <a:pt x="2731" y="1814"/>
                    </a:cubicBezTo>
                    <a:cubicBezTo>
                      <a:pt x="2195" y="1798"/>
                      <a:pt x="1563" y="1798"/>
                      <a:pt x="1106" y="1477"/>
                    </a:cubicBezTo>
                    <a:cubicBezTo>
                      <a:pt x="710" y="1200"/>
                      <a:pt x="706" y="756"/>
                      <a:pt x="758" y="319"/>
                    </a:cubicBezTo>
                    <a:cubicBezTo>
                      <a:pt x="785" y="106"/>
                      <a:pt x="628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0"/>
              <p:cNvSpPr/>
              <p:nvPr/>
            </p:nvSpPr>
            <p:spPr>
              <a:xfrm>
                <a:off x="5021420" y="3375623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0"/>
              <p:cNvSpPr/>
              <p:nvPr/>
            </p:nvSpPr>
            <p:spPr>
              <a:xfrm>
                <a:off x="5021420" y="3484293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0"/>
              <p:cNvSpPr/>
              <p:nvPr/>
            </p:nvSpPr>
            <p:spPr>
              <a:xfrm>
                <a:off x="6084275" y="3302380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0" name="Google Shape;970;p40"/>
            <p:cNvSpPr/>
            <p:nvPr/>
          </p:nvSpPr>
          <p:spPr>
            <a:xfrm>
              <a:off x="6038032" y="23370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6038032" y="2726518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6038032" y="31912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6038032" y="36183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4" name="Google Shape;974;p40"/>
            <p:cNvGrpSpPr/>
            <p:nvPr/>
          </p:nvGrpSpPr>
          <p:grpSpPr>
            <a:xfrm>
              <a:off x="6108638" y="1591541"/>
              <a:ext cx="2333555" cy="3119355"/>
              <a:chOff x="6283248" y="1922125"/>
              <a:chExt cx="2158900" cy="2886154"/>
            </a:xfrm>
          </p:grpSpPr>
          <p:sp>
            <p:nvSpPr>
              <p:cNvPr id="975" name="Google Shape;975;p40"/>
              <p:cNvSpPr/>
              <p:nvPr/>
            </p:nvSpPr>
            <p:spPr>
              <a:xfrm rot="5400000">
                <a:off x="6967400" y="2210175"/>
                <a:ext cx="534300" cy="352800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76" name="Google Shape;976;p40"/>
              <p:cNvGrpSpPr/>
              <p:nvPr/>
            </p:nvGrpSpPr>
            <p:grpSpPr>
              <a:xfrm>
                <a:off x="6283248" y="2002366"/>
                <a:ext cx="2158900" cy="2805913"/>
                <a:chOff x="6283248" y="2002366"/>
                <a:chExt cx="2158900" cy="2805913"/>
              </a:xfrm>
            </p:grpSpPr>
            <p:grpSp>
              <p:nvGrpSpPr>
                <p:cNvPr id="977" name="Google Shape;977;p40"/>
                <p:cNvGrpSpPr/>
                <p:nvPr/>
              </p:nvGrpSpPr>
              <p:grpSpPr>
                <a:xfrm>
                  <a:off x="6283248" y="2002366"/>
                  <a:ext cx="2158900" cy="2805913"/>
                  <a:chOff x="5921198" y="2000316"/>
                  <a:chExt cx="2158900" cy="2805913"/>
                </a:xfrm>
              </p:grpSpPr>
              <p:sp>
                <p:nvSpPr>
                  <p:cNvPr id="978" name="Google Shape;978;p40"/>
                  <p:cNvSpPr/>
                  <p:nvPr/>
                </p:nvSpPr>
                <p:spPr>
                  <a:xfrm flipH="1">
                    <a:off x="7047405" y="2721884"/>
                    <a:ext cx="605304" cy="614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1" h="10764" extrusionOk="0">
                        <a:moveTo>
                          <a:pt x="9692" y="0"/>
                        </a:moveTo>
                        <a:cubicBezTo>
                          <a:pt x="7656" y="0"/>
                          <a:pt x="0" y="3688"/>
                          <a:pt x="1653" y="7106"/>
                        </a:cubicBezTo>
                        <a:cubicBezTo>
                          <a:pt x="3117" y="10123"/>
                          <a:pt x="5374" y="10763"/>
                          <a:pt x="6296" y="10763"/>
                        </a:cubicBezTo>
                        <a:cubicBezTo>
                          <a:pt x="6451" y="10763"/>
                          <a:pt x="6568" y="10745"/>
                          <a:pt x="6637" y="10717"/>
                        </a:cubicBezTo>
                        <a:cubicBezTo>
                          <a:pt x="7112" y="10519"/>
                          <a:pt x="7924" y="9888"/>
                          <a:pt x="7784" y="9365"/>
                        </a:cubicBezTo>
                        <a:cubicBezTo>
                          <a:pt x="7644" y="8840"/>
                          <a:pt x="5937" y="6491"/>
                          <a:pt x="7518" y="4979"/>
                        </a:cubicBezTo>
                        <a:cubicBezTo>
                          <a:pt x="9099" y="3466"/>
                          <a:pt x="10037" y="3384"/>
                          <a:pt x="10324" y="2097"/>
                        </a:cubicBezTo>
                        <a:cubicBezTo>
                          <a:pt x="10611" y="811"/>
                          <a:pt x="10337" y="80"/>
                          <a:pt x="9874" y="12"/>
                        </a:cubicBezTo>
                        <a:cubicBezTo>
                          <a:pt x="9820" y="4"/>
                          <a:pt x="9759" y="0"/>
                          <a:pt x="9692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9" name="Google Shape;979;p40"/>
                  <p:cNvSpPr/>
                  <p:nvPr/>
                </p:nvSpPr>
                <p:spPr>
                  <a:xfrm flipH="1">
                    <a:off x="7458478" y="4134913"/>
                    <a:ext cx="621619" cy="603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97" h="10587" extrusionOk="0">
                        <a:moveTo>
                          <a:pt x="4120" y="1"/>
                        </a:moveTo>
                        <a:lnTo>
                          <a:pt x="686" y="4538"/>
                        </a:lnTo>
                        <a:cubicBezTo>
                          <a:pt x="273" y="5135"/>
                          <a:pt x="0" y="7866"/>
                          <a:pt x="2239" y="9439"/>
                        </a:cubicBezTo>
                        <a:cubicBezTo>
                          <a:pt x="3470" y="10304"/>
                          <a:pt x="4559" y="10587"/>
                          <a:pt x="5432" y="10587"/>
                        </a:cubicBezTo>
                        <a:cubicBezTo>
                          <a:pt x="6595" y="10587"/>
                          <a:pt x="7375" y="10086"/>
                          <a:pt x="7599" y="9788"/>
                        </a:cubicBezTo>
                        <a:lnTo>
                          <a:pt x="10897" y="5436"/>
                        </a:lnTo>
                        <a:lnTo>
                          <a:pt x="4120" y="1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0" name="Google Shape;980;p40"/>
                  <p:cNvSpPr/>
                  <p:nvPr/>
                </p:nvSpPr>
                <p:spPr>
                  <a:xfrm flipH="1">
                    <a:off x="6248412" y="2870146"/>
                    <a:ext cx="17798" cy="10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" h="185" extrusionOk="0">
                        <a:moveTo>
                          <a:pt x="56" y="1"/>
                        </a:moveTo>
                        <a:lnTo>
                          <a:pt x="1" y="72"/>
                        </a:lnTo>
                        <a:lnTo>
                          <a:pt x="284" y="185"/>
                        </a:lnTo>
                        <a:lnTo>
                          <a:pt x="305" y="133"/>
                        </a:lnTo>
                        <a:cubicBezTo>
                          <a:pt x="311" y="117"/>
                          <a:pt x="301" y="100"/>
                          <a:pt x="287" y="92"/>
                        </a:cubicBezTo>
                        <a:lnTo>
                          <a:pt x="56" y="1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1" name="Google Shape;981;p40"/>
                  <p:cNvSpPr/>
                  <p:nvPr/>
                </p:nvSpPr>
                <p:spPr>
                  <a:xfrm flipH="1">
                    <a:off x="6276250" y="2900153"/>
                    <a:ext cx="13520" cy="9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" h="175" extrusionOk="0">
                        <a:moveTo>
                          <a:pt x="69" y="1"/>
                        </a:moveTo>
                        <a:lnTo>
                          <a:pt x="1" y="92"/>
                        </a:lnTo>
                        <a:lnTo>
                          <a:pt x="199" y="174"/>
                        </a:lnTo>
                        <a:lnTo>
                          <a:pt x="229" y="99"/>
                        </a:lnTo>
                        <a:cubicBezTo>
                          <a:pt x="237" y="82"/>
                          <a:pt x="226" y="62"/>
                          <a:pt x="209" y="55"/>
                        </a:cubicBezTo>
                        <a:lnTo>
                          <a:pt x="69" y="1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2" name="Google Shape;982;p40"/>
                  <p:cNvSpPr/>
                  <p:nvPr/>
                </p:nvSpPr>
                <p:spPr>
                  <a:xfrm flipH="1">
                    <a:off x="6109190" y="2262949"/>
                    <a:ext cx="1787676" cy="2241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38" h="39299" extrusionOk="0">
                        <a:moveTo>
                          <a:pt x="26787" y="1"/>
                        </a:moveTo>
                        <a:lnTo>
                          <a:pt x="110" y="34444"/>
                        </a:lnTo>
                        <a:cubicBezTo>
                          <a:pt x="1" y="35547"/>
                          <a:pt x="308" y="37291"/>
                          <a:pt x="1926" y="38432"/>
                        </a:cubicBezTo>
                        <a:cubicBezTo>
                          <a:pt x="2509" y="38841"/>
                          <a:pt x="3062" y="39121"/>
                          <a:pt x="3574" y="39298"/>
                        </a:cubicBezTo>
                        <a:lnTo>
                          <a:pt x="31338" y="3455"/>
                        </a:lnTo>
                        <a:lnTo>
                          <a:pt x="26787" y="1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3" name="Google Shape;983;p40"/>
                  <p:cNvSpPr/>
                  <p:nvPr/>
                </p:nvSpPr>
                <p:spPr>
                  <a:xfrm flipH="1">
                    <a:off x="6011092" y="2458252"/>
                    <a:ext cx="1683683" cy="20605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15" h="36121" extrusionOk="0">
                        <a:moveTo>
                          <a:pt x="27764" y="0"/>
                        </a:moveTo>
                        <a:lnTo>
                          <a:pt x="0" y="35843"/>
                        </a:lnTo>
                        <a:cubicBezTo>
                          <a:pt x="567" y="36042"/>
                          <a:pt x="1085" y="36120"/>
                          <a:pt x="1543" y="36120"/>
                        </a:cubicBezTo>
                        <a:cubicBezTo>
                          <a:pt x="2705" y="36120"/>
                          <a:pt x="3486" y="35621"/>
                          <a:pt x="3711" y="35325"/>
                        </a:cubicBezTo>
                        <a:lnTo>
                          <a:pt x="3714" y="35321"/>
                        </a:lnTo>
                        <a:lnTo>
                          <a:pt x="29514" y="1332"/>
                        </a:lnTo>
                        <a:lnTo>
                          <a:pt x="277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4" name="Google Shape;984;p40"/>
                  <p:cNvSpPr/>
                  <p:nvPr/>
                </p:nvSpPr>
                <p:spPr>
                  <a:xfrm flipH="1">
                    <a:off x="6367011" y="2238271"/>
                    <a:ext cx="1521847" cy="1991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78" h="34909" extrusionOk="0">
                        <a:moveTo>
                          <a:pt x="26063" y="1"/>
                        </a:moveTo>
                        <a:lnTo>
                          <a:pt x="260" y="33990"/>
                        </a:lnTo>
                        <a:lnTo>
                          <a:pt x="260" y="33993"/>
                        </a:lnTo>
                        <a:cubicBezTo>
                          <a:pt x="147" y="34157"/>
                          <a:pt x="42" y="34485"/>
                          <a:pt x="1" y="34908"/>
                        </a:cubicBezTo>
                        <a:lnTo>
                          <a:pt x="26678" y="465"/>
                        </a:lnTo>
                        <a:lnTo>
                          <a:pt x="26063" y="1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5" name="Google Shape;985;p40"/>
                  <p:cNvSpPr/>
                  <p:nvPr/>
                </p:nvSpPr>
                <p:spPr>
                  <a:xfrm flipH="1">
                    <a:off x="6222913" y="2821030"/>
                    <a:ext cx="80490" cy="556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1" h="975" extrusionOk="0">
                        <a:moveTo>
                          <a:pt x="422" y="1"/>
                        </a:moveTo>
                        <a:cubicBezTo>
                          <a:pt x="273" y="1"/>
                          <a:pt x="133" y="91"/>
                          <a:pt x="76" y="236"/>
                        </a:cubicBezTo>
                        <a:cubicBezTo>
                          <a:pt x="1" y="428"/>
                          <a:pt x="93" y="646"/>
                          <a:pt x="284" y="721"/>
                        </a:cubicBezTo>
                        <a:lnTo>
                          <a:pt x="851" y="947"/>
                        </a:lnTo>
                        <a:cubicBezTo>
                          <a:pt x="896" y="965"/>
                          <a:pt x="944" y="974"/>
                          <a:pt x="990" y="974"/>
                        </a:cubicBezTo>
                        <a:cubicBezTo>
                          <a:pt x="1138" y="974"/>
                          <a:pt x="1279" y="884"/>
                          <a:pt x="1336" y="739"/>
                        </a:cubicBezTo>
                        <a:cubicBezTo>
                          <a:pt x="1411" y="548"/>
                          <a:pt x="1319" y="329"/>
                          <a:pt x="1127" y="254"/>
                        </a:cubicBezTo>
                        <a:lnTo>
                          <a:pt x="561" y="28"/>
                        </a:lnTo>
                        <a:cubicBezTo>
                          <a:pt x="515" y="10"/>
                          <a:pt x="468" y="1"/>
                          <a:pt x="42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6" name="Google Shape;986;p40"/>
                  <p:cNvSpPr/>
                  <p:nvPr/>
                </p:nvSpPr>
                <p:spPr>
                  <a:xfrm flipH="1">
                    <a:off x="6242594" y="2854915"/>
                    <a:ext cx="77695" cy="545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2" h="956" extrusionOk="0">
                        <a:moveTo>
                          <a:pt x="421" y="1"/>
                        </a:moveTo>
                        <a:cubicBezTo>
                          <a:pt x="273" y="1"/>
                          <a:pt x="132" y="91"/>
                          <a:pt x="75" y="236"/>
                        </a:cubicBezTo>
                        <a:cubicBezTo>
                          <a:pt x="0" y="428"/>
                          <a:pt x="92" y="646"/>
                          <a:pt x="283" y="721"/>
                        </a:cubicBezTo>
                        <a:lnTo>
                          <a:pt x="799" y="930"/>
                        </a:lnTo>
                        <a:cubicBezTo>
                          <a:pt x="843" y="947"/>
                          <a:pt x="889" y="955"/>
                          <a:pt x="934" y="955"/>
                        </a:cubicBezTo>
                        <a:cubicBezTo>
                          <a:pt x="1083" y="955"/>
                          <a:pt x="1226" y="865"/>
                          <a:pt x="1284" y="718"/>
                        </a:cubicBezTo>
                        <a:cubicBezTo>
                          <a:pt x="1362" y="527"/>
                          <a:pt x="1267" y="309"/>
                          <a:pt x="1075" y="233"/>
                        </a:cubicBezTo>
                        <a:lnTo>
                          <a:pt x="560" y="28"/>
                        </a:lnTo>
                        <a:cubicBezTo>
                          <a:pt x="514" y="10"/>
                          <a:pt x="467" y="1"/>
                          <a:pt x="421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7" name="Google Shape;987;p40"/>
                  <p:cNvSpPr/>
                  <p:nvPr/>
                </p:nvSpPr>
                <p:spPr>
                  <a:xfrm flipH="1">
                    <a:off x="6270603" y="2888173"/>
                    <a:ext cx="64347" cy="49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861" extrusionOk="0">
                        <a:moveTo>
                          <a:pt x="429" y="0"/>
                        </a:moveTo>
                        <a:cubicBezTo>
                          <a:pt x="278" y="0"/>
                          <a:pt x="134" y="91"/>
                          <a:pt x="76" y="238"/>
                        </a:cubicBezTo>
                        <a:cubicBezTo>
                          <a:pt x="1" y="428"/>
                          <a:pt x="93" y="647"/>
                          <a:pt x="284" y="723"/>
                        </a:cubicBezTo>
                        <a:lnTo>
                          <a:pt x="564" y="835"/>
                        </a:lnTo>
                        <a:cubicBezTo>
                          <a:pt x="609" y="853"/>
                          <a:pt x="656" y="861"/>
                          <a:pt x="702" y="861"/>
                        </a:cubicBezTo>
                        <a:cubicBezTo>
                          <a:pt x="852" y="861"/>
                          <a:pt x="995" y="773"/>
                          <a:pt x="1053" y="627"/>
                        </a:cubicBezTo>
                        <a:cubicBezTo>
                          <a:pt x="1127" y="436"/>
                          <a:pt x="1035" y="217"/>
                          <a:pt x="844" y="138"/>
                        </a:cubicBezTo>
                        <a:lnTo>
                          <a:pt x="564" y="26"/>
                        </a:lnTo>
                        <a:cubicBezTo>
                          <a:pt x="520" y="9"/>
                          <a:pt x="474" y="0"/>
                          <a:pt x="429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8" name="Google Shape;988;p40"/>
                  <p:cNvSpPr/>
                  <p:nvPr/>
                </p:nvSpPr>
                <p:spPr>
                  <a:xfrm flipH="1">
                    <a:off x="5943378" y="2073638"/>
                    <a:ext cx="496468" cy="505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43" h="9013" extrusionOk="0">
                        <a:moveTo>
                          <a:pt x="5718" y="0"/>
                        </a:moveTo>
                        <a:cubicBezTo>
                          <a:pt x="3497" y="1127"/>
                          <a:pt x="926" y="2619"/>
                          <a:pt x="683" y="2967"/>
                        </a:cubicBezTo>
                        <a:cubicBezTo>
                          <a:pt x="274" y="3561"/>
                          <a:pt x="1" y="6295"/>
                          <a:pt x="2240" y="7869"/>
                        </a:cubicBezTo>
                        <a:cubicBezTo>
                          <a:pt x="3468" y="8731"/>
                          <a:pt x="4556" y="9013"/>
                          <a:pt x="5429" y="9013"/>
                        </a:cubicBezTo>
                        <a:cubicBezTo>
                          <a:pt x="6592" y="9013"/>
                          <a:pt x="7373" y="8513"/>
                          <a:pt x="7599" y="8217"/>
                        </a:cubicBezTo>
                        <a:cubicBezTo>
                          <a:pt x="7828" y="7913"/>
                          <a:pt x="8470" y="4909"/>
                          <a:pt x="8842" y="2359"/>
                        </a:cubicBezTo>
                        <a:cubicBezTo>
                          <a:pt x="6326" y="2222"/>
                          <a:pt x="5818" y="720"/>
                          <a:pt x="5718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9" name="Google Shape;989;p40"/>
                  <p:cNvSpPr/>
                  <p:nvPr/>
                </p:nvSpPr>
                <p:spPr>
                  <a:xfrm flipH="1">
                    <a:off x="5943347" y="2201749"/>
                    <a:ext cx="253820" cy="379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1" h="6766" extrusionOk="0">
                        <a:moveTo>
                          <a:pt x="3684" y="0"/>
                        </a:moveTo>
                        <a:cubicBezTo>
                          <a:pt x="2868" y="2396"/>
                          <a:pt x="1659" y="5165"/>
                          <a:pt x="0" y="6619"/>
                        </a:cubicBezTo>
                        <a:cubicBezTo>
                          <a:pt x="400" y="6721"/>
                          <a:pt x="772" y="6766"/>
                          <a:pt x="1110" y="6766"/>
                        </a:cubicBezTo>
                        <a:cubicBezTo>
                          <a:pt x="2271" y="6766"/>
                          <a:pt x="3052" y="6263"/>
                          <a:pt x="3277" y="5967"/>
                        </a:cubicBezTo>
                        <a:cubicBezTo>
                          <a:pt x="3506" y="5663"/>
                          <a:pt x="4148" y="2659"/>
                          <a:pt x="4520" y="109"/>
                        </a:cubicBezTo>
                        <a:cubicBezTo>
                          <a:pt x="4213" y="92"/>
                          <a:pt x="3933" y="54"/>
                          <a:pt x="3684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0" name="Google Shape;990;p40"/>
                  <p:cNvSpPr/>
                  <p:nvPr/>
                </p:nvSpPr>
                <p:spPr>
                  <a:xfrm flipH="1">
                    <a:off x="5921198" y="2000316"/>
                    <a:ext cx="197622" cy="2057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0" h="3665" extrusionOk="0">
                        <a:moveTo>
                          <a:pt x="3144" y="1"/>
                        </a:moveTo>
                        <a:cubicBezTo>
                          <a:pt x="2739" y="1"/>
                          <a:pt x="1444" y="575"/>
                          <a:pt x="0" y="1306"/>
                        </a:cubicBezTo>
                        <a:cubicBezTo>
                          <a:pt x="100" y="2026"/>
                          <a:pt x="608" y="3528"/>
                          <a:pt x="3124" y="3665"/>
                        </a:cubicBezTo>
                        <a:cubicBezTo>
                          <a:pt x="3394" y="1801"/>
                          <a:pt x="3520" y="180"/>
                          <a:pt x="3240" y="19"/>
                        </a:cubicBezTo>
                        <a:cubicBezTo>
                          <a:pt x="3218" y="7"/>
                          <a:pt x="3186" y="1"/>
                          <a:pt x="3144" y="1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1" name="Google Shape;991;p40"/>
                  <p:cNvSpPr/>
                  <p:nvPr/>
                </p:nvSpPr>
                <p:spPr>
                  <a:xfrm flipH="1">
                    <a:off x="6768162" y="4692652"/>
                    <a:ext cx="332858" cy="728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5" h="1277" extrusionOk="0">
                        <a:moveTo>
                          <a:pt x="342" y="1"/>
                        </a:moveTo>
                        <a:cubicBezTo>
                          <a:pt x="342" y="1"/>
                          <a:pt x="130" y="96"/>
                          <a:pt x="141" y="280"/>
                        </a:cubicBezTo>
                        <a:cubicBezTo>
                          <a:pt x="151" y="461"/>
                          <a:pt x="1" y="936"/>
                          <a:pt x="677" y="936"/>
                        </a:cubicBezTo>
                        <a:cubicBezTo>
                          <a:pt x="1257" y="936"/>
                          <a:pt x="3726" y="1276"/>
                          <a:pt x="4705" y="1276"/>
                        </a:cubicBezTo>
                        <a:cubicBezTo>
                          <a:pt x="4873" y="1276"/>
                          <a:pt x="4997" y="1266"/>
                          <a:pt x="5060" y="1243"/>
                        </a:cubicBezTo>
                        <a:cubicBezTo>
                          <a:pt x="5262" y="1226"/>
                          <a:pt x="5667" y="1127"/>
                          <a:pt x="5705" y="943"/>
                        </a:cubicBezTo>
                        <a:cubicBezTo>
                          <a:pt x="5835" y="352"/>
                          <a:pt x="5561" y="260"/>
                          <a:pt x="5561" y="260"/>
                        </a:cubicBezTo>
                        <a:lnTo>
                          <a:pt x="342" y="1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2" name="Google Shape;992;p40"/>
                  <p:cNvSpPr/>
                  <p:nvPr/>
                </p:nvSpPr>
                <p:spPr>
                  <a:xfrm flipH="1">
                    <a:off x="6864910" y="4531440"/>
                    <a:ext cx="227553" cy="194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89" h="3414" extrusionOk="0">
                        <a:moveTo>
                          <a:pt x="2432" y="0"/>
                        </a:moveTo>
                        <a:lnTo>
                          <a:pt x="455" y="136"/>
                        </a:lnTo>
                        <a:cubicBezTo>
                          <a:pt x="455" y="136"/>
                          <a:pt x="520" y="1110"/>
                          <a:pt x="325" y="1812"/>
                        </a:cubicBezTo>
                        <a:cubicBezTo>
                          <a:pt x="134" y="2512"/>
                          <a:pt x="1" y="3233"/>
                          <a:pt x="1045" y="3274"/>
                        </a:cubicBezTo>
                        <a:lnTo>
                          <a:pt x="2859" y="3413"/>
                        </a:lnTo>
                        <a:cubicBezTo>
                          <a:pt x="2859" y="3413"/>
                          <a:pt x="2824" y="1574"/>
                          <a:pt x="3988" y="1468"/>
                        </a:cubicBezTo>
                        <a:cubicBezTo>
                          <a:pt x="3988" y="1468"/>
                          <a:pt x="2506" y="1185"/>
                          <a:pt x="2432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3" name="Google Shape;993;p40"/>
                  <p:cNvSpPr/>
                  <p:nvPr/>
                </p:nvSpPr>
                <p:spPr>
                  <a:xfrm flipH="1">
                    <a:off x="6773065" y="4614784"/>
                    <a:ext cx="165944" cy="1240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9" h="2175" extrusionOk="0">
                        <a:moveTo>
                          <a:pt x="1501" y="1"/>
                        </a:moveTo>
                        <a:cubicBezTo>
                          <a:pt x="1302" y="1"/>
                          <a:pt x="1076" y="59"/>
                          <a:pt x="810" y="178"/>
                        </a:cubicBezTo>
                        <a:cubicBezTo>
                          <a:pt x="1" y="536"/>
                          <a:pt x="100" y="1813"/>
                          <a:pt x="100" y="1813"/>
                        </a:cubicBezTo>
                        <a:cubicBezTo>
                          <a:pt x="116" y="2096"/>
                          <a:pt x="726" y="2175"/>
                          <a:pt x="1317" y="2175"/>
                        </a:cubicBezTo>
                        <a:cubicBezTo>
                          <a:pt x="1759" y="2175"/>
                          <a:pt x="2191" y="2131"/>
                          <a:pt x="2356" y="2096"/>
                        </a:cubicBezTo>
                        <a:cubicBezTo>
                          <a:pt x="2735" y="2014"/>
                          <a:pt x="2909" y="1386"/>
                          <a:pt x="2483" y="703"/>
                        </a:cubicBezTo>
                        <a:cubicBezTo>
                          <a:pt x="2199" y="243"/>
                          <a:pt x="1907" y="1"/>
                          <a:pt x="1501" y="1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4" name="Google Shape;994;p40"/>
                  <p:cNvSpPr/>
                  <p:nvPr/>
                </p:nvSpPr>
                <p:spPr>
                  <a:xfrm flipH="1">
                    <a:off x="6892804" y="4541936"/>
                    <a:ext cx="122533" cy="8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8" h="1486" extrusionOk="0">
                        <a:moveTo>
                          <a:pt x="155" y="1"/>
                        </a:moveTo>
                        <a:lnTo>
                          <a:pt x="1" y="28"/>
                        </a:lnTo>
                        <a:cubicBezTo>
                          <a:pt x="7" y="75"/>
                          <a:pt x="209" y="1206"/>
                          <a:pt x="831" y="1403"/>
                        </a:cubicBezTo>
                        <a:cubicBezTo>
                          <a:pt x="1008" y="1458"/>
                          <a:pt x="1179" y="1485"/>
                          <a:pt x="1332" y="1485"/>
                        </a:cubicBezTo>
                        <a:cubicBezTo>
                          <a:pt x="1718" y="1485"/>
                          <a:pt x="2019" y="1335"/>
                          <a:pt x="2148" y="1137"/>
                        </a:cubicBezTo>
                        <a:lnTo>
                          <a:pt x="2014" y="1052"/>
                        </a:lnTo>
                        <a:cubicBezTo>
                          <a:pt x="1924" y="1191"/>
                          <a:pt x="1676" y="1327"/>
                          <a:pt x="1332" y="1327"/>
                        </a:cubicBezTo>
                        <a:cubicBezTo>
                          <a:pt x="1194" y="1327"/>
                          <a:pt x="1042" y="1305"/>
                          <a:pt x="878" y="1253"/>
                        </a:cubicBezTo>
                        <a:cubicBezTo>
                          <a:pt x="346" y="1086"/>
                          <a:pt x="158" y="10"/>
                          <a:pt x="155" y="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5" name="Google Shape;995;p40"/>
                  <p:cNvSpPr/>
                  <p:nvPr/>
                </p:nvSpPr>
                <p:spPr>
                  <a:xfrm flipH="1">
                    <a:off x="6912427" y="4565496"/>
                    <a:ext cx="87507" cy="65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" h="1145" extrusionOk="0">
                        <a:moveTo>
                          <a:pt x="1194" y="1"/>
                        </a:moveTo>
                        <a:cubicBezTo>
                          <a:pt x="879" y="1"/>
                          <a:pt x="275" y="115"/>
                          <a:pt x="24" y="939"/>
                        </a:cubicBezTo>
                        <a:cubicBezTo>
                          <a:pt x="0" y="1025"/>
                          <a:pt x="49" y="1113"/>
                          <a:pt x="131" y="1137"/>
                        </a:cubicBezTo>
                        <a:cubicBezTo>
                          <a:pt x="147" y="1144"/>
                          <a:pt x="161" y="1144"/>
                          <a:pt x="178" y="1144"/>
                        </a:cubicBezTo>
                        <a:cubicBezTo>
                          <a:pt x="243" y="1144"/>
                          <a:pt x="307" y="1100"/>
                          <a:pt x="328" y="1031"/>
                        </a:cubicBezTo>
                        <a:cubicBezTo>
                          <a:pt x="518" y="402"/>
                          <a:pt x="944" y="312"/>
                          <a:pt x="1175" y="312"/>
                        </a:cubicBezTo>
                        <a:cubicBezTo>
                          <a:pt x="1251" y="312"/>
                          <a:pt x="1306" y="321"/>
                          <a:pt x="1325" y="325"/>
                        </a:cubicBezTo>
                        <a:cubicBezTo>
                          <a:pt x="1337" y="328"/>
                          <a:pt x="1349" y="329"/>
                          <a:pt x="1361" y="329"/>
                        </a:cubicBezTo>
                        <a:cubicBezTo>
                          <a:pt x="1433" y="329"/>
                          <a:pt x="1498" y="278"/>
                          <a:pt x="1513" y="205"/>
                        </a:cubicBezTo>
                        <a:cubicBezTo>
                          <a:pt x="1533" y="120"/>
                          <a:pt x="1478" y="35"/>
                          <a:pt x="1393" y="18"/>
                        </a:cubicBezTo>
                        <a:cubicBezTo>
                          <a:pt x="1390" y="17"/>
                          <a:pt x="1313" y="1"/>
                          <a:pt x="1194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6" name="Google Shape;996;p40"/>
                  <p:cNvSpPr/>
                  <p:nvPr/>
                </p:nvSpPr>
                <p:spPr>
                  <a:xfrm flipH="1">
                    <a:off x="6889266" y="4585177"/>
                    <a:ext cx="77182" cy="5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3" h="895" extrusionOk="0">
                        <a:moveTo>
                          <a:pt x="1194" y="0"/>
                        </a:moveTo>
                        <a:cubicBezTo>
                          <a:pt x="1192" y="0"/>
                          <a:pt x="1190" y="0"/>
                          <a:pt x="1189" y="0"/>
                        </a:cubicBezTo>
                        <a:cubicBezTo>
                          <a:pt x="1154" y="4"/>
                          <a:pt x="325" y="27"/>
                          <a:pt x="35" y="673"/>
                        </a:cubicBezTo>
                        <a:cubicBezTo>
                          <a:pt x="1" y="755"/>
                          <a:pt x="38" y="847"/>
                          <a:pt x="117" y="881"/>
                        </a:cubicBezTo>
                        <a:cubicBezTo>
                          <a:pt x="137" y="891"/>
                          <a:pt x="161" y="894"/>
                          <a:pt x="182" y="894"/>
                        </a:cubicBezTo>
                        <a:cubicBezTo>
                          <a:pt x="243" y="894"/>
                          <a:pt x="301" y="861"/>
                          <a:pt x="325" y="802"/>
                        </a:cubicBezTo>
                        <a:cubicBezTo>
                          <a:pt x="530" y="341"/>
                          <a:pt x="1185" y="317"/>
                          <a:pt x="1198" y="317"/>
                        </a:cubicBezTo>
                        <a:cubicBezTo>
                          <a:pt x="1284" y="314"/>
                          <a:pt x="1352" y="243"/>
                          <a:pt x="1352" y="157"/>
                        </a:cubicBezTo>
                        <a:cubicBezTo>
                          <a:pt x="1349" y="70"/>
                          <a:pt x="1277" y="0"/>
                          <a:pt x="1194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7" name="Google Shape;997;p40"/>
                  <p:cNvSpPr/>
                  <p:nvPr/>
                </p:nvSpPr>
                <p:spPr>
                  <a:xfrm flipH="1">
                    <a:off x="6879116" y="4733725"/>
                    <a:ext cx="332686" cy="72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2" h="1271" extrusionOk="0">
                        <a:moveTo>
                          <a:pt x="342" y="1"/>
                        </a:moveTo>
                        <a:cubicBezTo>
                          <a:pt x="342" y="1"/>
                          <a:pt x="127" y="97"/>
                          <a:pt x="137" y="281"/>
                        </a:cubicBezTo>
                        <a:cubicBezTo>
                          <a:pt x="147" y="461"/>
                          <a:pt x="1" y="888"/>
                          <a:pt x="676" y="936"/>
                        </a:cubicBezTo>
                        <a:cubicBezTo>
                          <a:pt x="1285" y="977"/>
                          <a:pt x="3644" y="1271"/>
                          <a:pt x="4668" y="1271"/>
                        </a:cubicBezTo>
                        <a:cubicBezTo>
                          <a:pt x="4840" y="1271"/>
                          <a:pt x="4974" y="1263"/>
                          <a:pt x="5056" y="1244"/>
                        </a:cubicBezTo>
                        <a:cubicBezTo>
                          <a:pt x="5261" y="1226"/>
                          <a:pt x="5663" y="1127"/>
                          <a:pt x="5704" y="943"/>
                        </a:cubicBezTo>
                        <a:cubicBezTo>
                          <a:pt x="5831" y="352"/>
                          <a:pt x="5558" y="264"/>
                          <a:pt x="5558" y="264"/>
                        </a:cubicBezTo>
                        <a:lnTo>
                          <a:pt x="342" y="1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8" name="Google Shape;998;p40"/>
                  <p:cNvSpPr/>
                  <p:nvPr/>
                </p:nvSpPr>
                <p:spPr>
                  <a:xfrm flipH="1">
                    <a:off x="6975750" y="4572513"/>
                    <a:ext cx="227495" cy="1948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88" h="3415" extrusionOk="0">
                        <a:moveTo>
                          <a:pt x="2431" y="0"/>
                        </a:moveTo>
                        <a:lnTo>
                          <a:pt x="451" y="137"/>
                        </a:lnTo>
                        <a:cubicBezTo>
                          <a:pt x="451" y="137"/>
                          <a:pt x="516" y="1110"/>
                          <a:pt x="325" y="1813"/>
                        </a:cubicBezTo>
                        <a:cubicBezTo>
                          <a:pt x="131" y="2513"/>
                          <a:pt x="0" y="3233"/>
                          <a:pt x="1042" y="3277"/>
                        </a:cubicBezTo>
                        <a:lnTo>
                          <a:pt x="2855" y="3414"/>
                        </a:lnTo>
                        <a:cubicBezTo>
                          <a:pt x="2855" y="3414"/>
                          <a:pt x="2820" y="1577"/>
                          <a:pt x="3988" y="1472"/>
                        </a:cubicBezTo>
                        <a:cubicBezTo>
                          <a:pt x="3988" y="1472"/>
                          <a:pt x="2502" y="1185"/>
                          <a:pt x="2431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9" name="Google Shape;999;p40"/>
                  <p:cNvSpPr/>
                  <p:nvPr/>
                </p:nvSpPr>
                <p:spPr>
                  <a:xfrm flipH="1">
                    <a:off x="7138727" y="4677078"/>
                    <a:ext cx="45636" cy="59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0" h="1049" extrusionOk="0">
                        <a:moveTo>
                          <a:pt x="373" y="0"/>
                        </a:moveTo>
                        <a:lnTo>
                          <a:pt x="236" y="311"/>
                        </a:lnTo>
                        <a:lnTo>
                          <a:pt x="0" y="311"/>
                        </a:lnTo>
                        <a:lnTo>
                          <a:pt x="141" y="574"/>
                        </a:lnTo>
                        <a:lnTo>
                          <a:pt x="55" y="942"/>
                        </a:lnTo>
                        <a:lnTo>
                          <a:pt x="349" y="731"/>
                        </a:lnTo>
                        <a:lnTo>
                          <a:pt x="608" y="1049"/>
                        </a:lnTo>
                        <a:lnTo>
                          <a:pt x="544" y="584"/>
                        </a:lnTo>
                        <a:lnTo>
                          <a:pt x="799" y="488"/>
                        </a:lnTo>
                        <a:lnTo>
                          <a:pt x="482" y="397"/>
                        </a:lnTo>
                        <a:lnTo>
                          <a:pt x="373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00" name="Google Shape;1000;p40"/>
                  <p:cNvSpPr/>
                  <p:nvPr/>
                </p:nvSpPr>
                <p:spPr>
                  <a:xfrm flipH="1">
                    <a:off x="6884019" y="4655857"/>
                    <a:ext cx="166001" cy="1241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" h="2176" extrusionOk="0">
                        <a:moveTo>
                          <a:pt x="1503" y="1"/>
                        </a:moveTo>
                        <a:cubicBezTo>
                          <a:pt x="1304" y="1"/>
                          <a:pt x="1077" y="59"/>
                          <a:pt x="810" y="178"/>
                        </a:cubicBezTo>
                        <a:cubicBezTo>
                          <a:pt x="1" y="536"/>
                          <a:pt x="100" y="1816"/>
                          <a:pt x="100" y="1816"/>
                        </a:cubicBezTo>
                        <a:cubicBezTo>
                          <a:pt x="116" y="2097"/>
                          <a:pt x="726" y="2176"/>
                          <a:pt x="1318" y="2176"/>
                        </a:cubicBezTo>
                        <a:cubicBezTo>
                          <a:pt x="1762" y="2176"/>
                          <a:pt x="2195" y="2132"/>
                          <a:pt x="2360" y="2097"/>
                        </a:cubicBezTo>
                        <a:cubicBezTo>
                          <a:pt x="2739" y="2015"/>
                          <a:pt x="2909" y="1386"/>
                          <a:pt x="2486" y="704"/>
                        </a:cubicBezTo>
                        <a:cubicBezTo>
                          <a:pt x="2200" y="243"/>
                          <a:pt x="1909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01" name="Google Shape;1001;p40"/>
                  <p:cNvSpPr/>
                  <p:nvPr/>
                </p:nvSpPr>
                <p:spPr>
                  <a:xfrm flipH="1">
                    <a:off x="7003758" y="4583009"/>
                    <a:ext cx="122590" cy="8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" h="1486" extrusionOk="0">
                        <a:moveTo>
                          <a:pt x="158" y="1"/>
                        </a:moveTo>
                        <a:lnTo>
                          <a:pt x="1" y="28"/>
                        </a:lnTo>
                        <a:cubicBezTo>
                          <a:pt x="8" y="76"/>
                          <a:pt x="209" y="1206"/>
                          <a:pt x="831" y="1403"/>
                        </a:cubicBezTo>
                        <a:cubicBezTo>
                          <a:pt x="1008" y="1461"/>
                          <a:pt x="1179" y="1485"/>
                          <a:pt x="1332" y="1485"/>
                        </a:cubicBezTo>
                        <a:cubicBezTo>
                          <a:pt x="1718" y="1485"/>
                          <a:pt x="2022" y="1335"/>
                          <a:pt x="2148" y="1141"/>
                        </a:cubicBezTo>
                        <a:lnTo>
                          <a:pt x="2015" y="1052"/>
                        </a:lnTo>
                        <a:cubicBezTo>
                          <a:pt x="1925" y="1191"/>
                          <a:pt x="1678" y="1327"/>
                          <a:pt x="1334" y="1327"/>
                        </a:cubicBezTo>
                        <a:cubicBezTo>
                          <a:pt x="1196" y="1327"/>
                          <a:pt x="1043" y="1305"/>
                          <a:pt x="878" y="1253"/>
                        </a:cubicBezTo>
                        <a:cubicBezTo>
                          <a:pt x="349" y="1086"/>
                          <a:pt x="158" y="1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02" name="Google Shape;1002;p40"/>
                  <p:cNvSpPr/>
                  <p:nvPr/>
                </p:nvSpPr>
                <p:spPr>
                  <a:xfrm flipH="1">
                    <a:off x="7023438" y="4606569"/>
                    <a:ext cx="87507" cy="65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" h="1145" extrusionOk="0">
                        <a:moveTo>
                          <a:pt x="1196" y="1"/>
                        </a:moveTo>
                        <a:cubicBezTo>
                          <a:pt x="882" y="1"/>
                          <a:pt x="279" y="116"/>
                          <a:pt x="28" y="943"/>
                        </a:cubicBezTo>
                        <a:cubicBezTo>
                          <a:pt x="0" y="1025"/>
                          <a:pt x="49" y="1113"/>
                          <a:pt x="131" y="1138"/>
                        </a:cubicBezTo>
                        <a:cubicBezTo>
                          <a:pt x="147" y="1144"/>
                          <a:pt x="161" y="1144"/>
                          <a:pt x="178" y="1144"/>
                        </a:cubicBezTo>
                        <a:cubicBezTo>
                          <a:pt x="246" y="1144"/>
                          <a:pt x="308" y="1103"/>
                          <a:pt x="328" y="1035"/>
                        </a:cubicBezTo>
                        <a:cubicBezTo>
                          <a:pt x="521" y="407"/>
                          <a:pt x="945" y="314"/>
                          <a:pt x="1177" y="314"/>
                        </a:cubicBezTo>
                        <a:cubicBezTo>
                          <a:pt x="1253" y="314"/>
                          <a:pt x="1309" y="324"/>
                          <a:pt x="1329" y="328"/>
                        </a:cubicBezTo>
                        <a:cubicBezTo>
                          <a:pt x="1339" y="330"/>
                          <a:pt x="1350" y="331"/>
                          <a:pt x="1360" y="331"/>
                        </a:cubicBezTo>
                        <a:cubicBezTo>
                          <a:pt x="1433" y="331"/>
                          <a:pt x="1498" y="280"/>
                          <a:pt x="1516" y="205"/>
                        </a:cubicBezTo>
                        <a:cubicBezTo>
                          <a:pt x="1533" y="120"/>
                          <a:pt x="1478" y="35"/>
                          <a:pt x="1393" y="18"/>
                        </a:cubicBezTo>
                        <a:cubicBezTo>
                          <a:pt x="1391" y="17"/>
                          <a:pt x="1314" y="1"/>
                          <a:pt x="1196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03" name="Google Shape;1003;p40"/>
                  <p:cNvSpPr/>
                  <p:nvPr/>
                </p:nvSpPr>
                <p:spPr>
                  <a:xfrm flipH="1">
                    <a:off x="7000106" y="4626250"/>
                    <a:ext cx="77353" cy="51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6" h="899" extrusionOk="0">
                        <a:moveTo>
                          <a:pt x="1192" y="1"/>
                        </a:moveTo>
                        <a:cubicBezTo>
                          <a:pt x="1154" y="4"/>
                          <a:pt x="325" y="28"/>
                          <a:pt x="39" y="673"/>
                        </a:cubicBezTo>
                        <a:cubicBezTo>
                          <a:pt x="1" y="755"/>
                          <a:pt x="39" y="847"/>
                          <a:pt x="117" y="885"/>
                        </a:cubicBezTo>
                        <a:cubicBezTo>
                          <a:pt x="138" y="891"/>
                          <a:pt x="161" y="898"/>
                          <a:pt x="182" y="898"/>
                        </a:cubicBezTo>
                        <a:cubicBezTo>
                          <a:pt x="243" y="898"/>
                          <a:pt x="302" y="861"/>
                          <a:pt x="329" y="803"/>
                        </a:cubicBezTo>
                        <a:cubicBezTo>
                          <a:pt x="533" y="342"/>
                          <a:pt x="1192" y="318"/>
                          <a:pt x="1199" y="318"/>
                        </a:cubicBezTo>
                        <a:cubicBezTo>
                          <a:pt x="1285" y="318"/>
                          <a:pt x="1356" y="243"/>
                          <a:pt x="1353" y="158"/>
                        </a:cubicBezTo>
                        <a:cubicBezTo>
                          <a:pt x="1349" y="69"/>
                          <a:pt x="1277" y="4"/>
                          <a:pt x="1192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04" name="Google Shape;1004;p40"/>
                  <p:cNvSpPr/>
                  <p:nvPr/>
                </p:nvSpPr>
                <p:spPr>
                  <a:xfrm flipH="1">
                    <a:off x="6709351" y="2692905"/>
                    <a:ext cx="601368" cy="52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42" h="9269" extrusionOk="0">
                        <a:moveTo>
                          <a:pt x="6645" y="1"/>
                        </a:moveTo>
                        <a:cubicBezTo>
                          <a:pt x="5506" y="1"/>
                          <a:pt x="4402" y="359"/>
                          <a:pt x="3879" y="520"/>
                        </a:cubicBezTo>
                        <a:cubicBezTo>
                          <a:pt x="2967" y="800"/>
                          <a:pt x="561" y="2227"/>
                          <a:pt x="280" y="4043"/>
                        </a:cubicBezTo>
                        <a:cubicBezTo>
                          <a:pt x="0" y="5862"/>
                          <a:pt x="2288" y="8873"/>
                          <a:pt x="2346" y="9228"/>
                        </a:cubicBezTo>
                        <a:cubicBezTo>
                          <a:pt x="2350" y="9256"/>
                          <a:pt x="2401" y="9269"/>
                          <a:pt x="2490" y="9269"/>
                        </a:cubicBezTo>
                        <a:cubicBezTo>
                          <a:pt x="3555" y="9269"/>
                          <a:pt x="10121" y="7453"/>
                          <a:pt x="10121" y="7453"/>
                        </a:cubicBezTo>
                        <a:cubicBezTo>
                          <a:pt x="10121" y="7453"/>
                          <a:pt x="10542" y="2227"/>
                          <a:pt x="8992" y="800"/>
                        </a:cubicBezTo>
                        <a:cubicBezTo>
                          <a:pt x="8336" y="194"/>
                          <a:pt x="7481" y="1"/>
                          <a:pt x="6645" y="1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05" name="Google Shape;1005;p40"/>
                  <p:cNvSpPr/>
                  <p:nvPr/>
                </p:nvSpPr>
                <p:spPr>
                  <a:xfrm flipH="1">
                    <a:off x="7045060" y="2953319"/>
                    <a:ext cx="214432" cy="2543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59" h="4459" extrusionOk="0">
                        <a:moveTo>
                          <a:pt x="1386" y="1"/>
                        </a:moveTo>
                        <a:cubicBezTo>
                          <a:pt x="1302" y="1"/>
                          <a:pt x="1220" y="23"/>
                          <a:pt x="1140" y="72"/>
                        </a:cubicBezTo>
                        <a:cubicBezTo>
                          <a:pt x="93" y="717"/>
                          <a:pt x="0" y="2048"/>
                          <a:pt x="0" y="2048"/>
                        </a:cubicBezTo>
                        <a:lnTo>
                          <a:pt x="1202" y="4458"/>
                        </a:lnTo>
                        <a:lnTo>
                          <a:pt x="3759" y="3400"/>
                        </a:lnTo>
                        <a:cubicBezTo>
                          <a:pt x="3759" y="3400"/>
                          <a:pt x="2416" y="1"/>
                          <a:pt x="1386" y="1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06" name="Google Shape;1006;p40"/>
                  <p:cNvSpPr/>
                  <p:nvPr/>
                </p:nvSpPr>
                <p:spPr>
                  <a:xfrm flipH="1">
                    <a:off x="6668850" y="3103921"/>
                    <a:ext cx="691328" cy="1379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19" h="24174" extrusionOk="0">
                        <a:moveTo>
                          <a:pt x="9345" y="1"/>
                        </a:moveTo>
                        <a:cubicBezTo>
                          <a:pt x="6833" y="1"/>
                          <a:pt x="3500" y="1145"/>
                          <a:pt x="2779" y="1590"/>
                        </a:cubicBezTo>
                        <a:cubicBezTo>
                          <a:pt x="2608" y="1696"/>
                          <a:pt x="3213" y="2921"/>
                          <a:pt x="3213" y="2921"/>
                        </a:cubicBezTo>
                        <a:cubicBezTo>
                          <a:pt x="3213" y="2921"/>
                          <a:pt x="219" y="5798"/>
                          <a:pt x="127" y="10270"/>
                        </a:cubicBezTo>
                        <a:cubicBezTo>
                          <a:pt x="0" y="16230"/>
                          <a:pt x="2595" y="23498"/>
                          <a:pt x="2595" y="23498"/>
                        </a:cubicBezTo>
                        <a:cubicBezTo>
                          <a:pt x="2595" y="23498"/>
                          <a:pt x="2803" y="24174"/>
                          <a:pt x="3943" y="24174"/>
                        </a:cubicBezTo>
                        <a:cubicBezTo>
                          <a:pt x="5086" y="24174"/>
                          <a:pt x="5879" y="23662"/>
                          <a:pt x="5879" y="23662"/>
                        </a:cubicBezTo>
                        <a:cubicBezTo>
                          <a:pt x="5929" y="23664"/>
                          <a:pt x="5978" y="23665"/>
                          <a:pt x="6026" y="23665"/>
                        </a:cubicBezTo>
                        <a:cubicBezTo>
                          <a:pt x="7377" y="23665"/>
                          <a:pt x="7506" y="22754"/>
                          <a:pt x="7506" y="22754"/>
                        </a:cubicBezTo>
                        <a:cubicBezTo>
                          <a:pt x="7763" y="21962"/>
                          <a:pt x="10022" y="16534"/>
                          <a:pt x="11070" y="11574"/>
                        </a:cubicBezTo>
                        <a:cubicBezTo>
                          <a:pt x="12119" y="6614"/>
                          <a:pt x="11654" y="1959"/>
                          <a:pt x="11675" y="1655"/>
                        </a:cubicBezTo>
                        <a:cubicBezTo>
                          <a:pt x="11699" y="1351"/>
                          <a:pt x="11675" y="607"/>
                          <a:pt x="11675" y="607"/>
                        </a:cubicBezTo>
                        <a:cubicBezTo>
                          <a:pt x="11147" y="168"/>
                          <a:pt x="10306" y="1"/>
                          <a:pt x="9345" y="1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07" name="Google Shape;1007;p40"/>
                  <p:cNvSpPr/>
                  <p:nvPr/>
                </p:nvSpPr>
                <p:spPr>
                  <a:xfrm flipH="1">
                    <a:off x="6700958" y="3139061"/>
                    <a:ext cx="92185" cy="221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3875" extrusionOk="0">
                        <a:moveTo>
                          <a:pt x="1524" y="1"/>
                        </a:moveTo>
                        <a:cubicBezTo>
                          <a:pt x="1478" y="1"/>
                          <a:pt x="1442" y="35"/>
                          <a:pt x="1445" y="79"/>
                        </a:cubicBezTo>
                        <a:cubicBezTo>
                          <a:pt x="1462" y="1721"/>
                          <a:pt x="1373" y="3486"/>
                          <a:pt x="1196" y="3605"/>
                        </a:cubicBezTo>
                        <a:cubicBezTo>
                          <a:pt x="1043" y="3695"/>
                          <a:pt x="747" y="3719"/>
                          <a:pt x="490" y="3719"/>
                        </a:cubicBezTo>
                        <a:cubicBezTo>
                          <a:pt x="327" y="3719"/>
                          <a:pt x="179" y="3709"/>
                          <a:pt x="93" y="3701"/>
                        </a:cubicBezTo>
                        <a:cubicBezTo>
                          <a:pt x="89" y="3701"/>
                          <a:pt x="84" y="3700"/>
                          <a:pt x="80" y="3700"/>
                        </a:cubicBezTo>
                        <a:cubicBezTo>
                          <a:pt x="42" y="3700"/>
                          <a:pt x="11" y="3729"/>
                          <a:pt x="8" y="3769"/>
                        </a:cubicBezTo>
                        <a:cubicBezTo>
                          <a:pt x="0" y="3813"/>
                          <a:pt x="35" y="3851"/>
                          <a:pt x="76" y="3858"/>
                        </a:cubicBezTo>
                        <a:cubicBezTo>
                          <a:pt x="93" y="3858"/>
                          <a:pt x="274" y="3875"/>
                          <a:pt x="499" y="3875"/>
                        </a:cubicBezTo>
                        <a:cubicBezTo>
                          <a:pt x="766" y="3875"/>
                          <a:pt x="1089" y="3851"/>
                          <a:pt x="1274" y="3742"/>
                        </a:cubicBezTo>
                        <a:cubicBezTo>
                          <a:pt x="1615" y="3547"/>
                          <a:pt x="1612" y="888"/>
                          <a:pt x="1601" y="79"/>
                        </a:cubicBezTo>
                        <a:cubicBezTo>
                          <a:pt x="1601" y="35"/>
                          <a:pt x="1564" y="1"/>
                          <a:pt x="1524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08" name="Google Shape;1008;p40"/>
                  <p:cNvSpPr/>
                  <p:nvPr/>
                </p:nvSpPr>
                <p:spPr>
                  <a:xfrm flipH="1">
                    <a:off x="6709970" y="3134212"/>
                    <a:ext cx="23388" cy="49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" h="861" extrusionOk="0">
                        <a:moveTo>
                          <a:pt x="205" y="0"/>
                        </a:moveTo>
                        <a:cubicBezTo>
                          <a:pt x="93" y="0"/>
                          <a:pt x="0" y="191"/>
                          <a:pt x="0" y="431"/>
                        </a:cubicBezTo>
                        <a:cubicBezTo>
                          <a:pt x="0" y="666"/>
                          <a:pt x="93" y="861"/>
                          <a:pt x="205" y="861"/>
                        </a:cubicBezTo>
                        <a:cubicBezTo>
                          <a:pt x="318" y="861"/>
                          <a:pt x="410" y="666"/>
                          <a:pt x="410" y="431"/>
                        </a:cubicBezTo>
                        <a:cubicBezTo>
                          <a:pt x="410" y="191"/>
                          <a:pt x="318" y="0"/>
                          <a:pt x="205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09" name="Google Shape;1009;p40"/>
                  <p:cNvSpPr/>
                  <p:nvPr/>
                </p:nvSpPr>
                <p:spPr>
                  <a:xfrm flipH="1">
                    <a:off x="6744375" y="3189946"/>
                    <a:ext cx="437649" cy="851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72" h="1492" extrusionOk="0">
                        <a:moveTo>
                          <a:pt x="6523" y="1"/>
                        </a:moveTo>
                        <a:cubicBezTo>
                          <a:pt x="3032" y="1"/>
                          <a:pt x="90" y="1325"/>
                          <a:pt x="59" y="1341"/>
                        </a:cubicBezTo>
                        <a:cubicBezTo>
                          <a:pt x="18" y="1358"/>
                          <a:pt x="0" y="1406"/>
                          <a:pt x="18" y="1444"/>
                        </a:cubicBezTo>
                        <a:cubicBezTo>
                          <a:pt x="32" y="1475"/>
                          <a:pt x="62" y="1491"/>
                          <a:pt x="90" y="1491"/>
                        </a:cubicBezTo>
                        <a:cubicBezTo>
                          <a:pt x="103" y="1491"/>
                          <a:pt x="113" y="1488"/>
                          <a:pt x="123" y="1484"/>
                        </a:cubicBezTo>
                        <a:cubicBezTo>
                          <a:pt x="155" y="1469"/>
                          <a:pt x="3067" y="158"/>
                          <a:pt x="6523" y="158"/>
                        </a:cubicBezTo>
                        <a:cubicBezTo>
                          <a:pt x="6871" y="158"/>
                          <a:pt x="7225" y="171"/>
                          <a:pt x="7583" y="201"/>
                        </a:cubicBezTo>
                        <a:cubicBezTo>
                          <a:pt x="7585" y="201"/>
                          <a:pt x="7588" y="201"/>
                          <a:pt x="7590" y="201"/>
                        </a:cubicBezTo>
                        <a:cubicBezTo>
                          <a:pt x="7631" y="201"/>
                          <a:pt x="7665" y="171"/>
                          <a:pt x="7668" y="129"/>
                        </a:cubicBezTo>
                        <a:cubicBezTo>
                          <a:pt x="7671" y="85"/>
                          <a:pt x="7640" y="47"/>
                          <a:pt x="7596" y="44"/>
                        </a:cubicBezTo>
                        <a:cubicBezTo>
                          <a:pt x="7234" y="14"/>
                          <a:pt x="6876" y="1"/>
                          <a:pt x="6523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0" name="Google Shape;1010;p40"/>
                  <p:cNvSpPr/>
                  <p:nvPr/>
                </p:nvSpPr>
                <p:spPr>
                  <a:xfrm flipH="1">
                    <a:off x="7055555" y="3137521"/>
                    <a:ext cx="79521" cy="1186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2080" extrusionOk="0">
                        <a:moveTo>
                          <a:pt x="1202" y="1"/>
                        </a:moveTo>
                        <a:lnTo>
                          <a:pt x="263" y="223"/>
                        </a:lnTo>
                        <a:cubicBezTo>
                          <a:pt x="1" y="1393"/>
                          <a:pt x="673" y="2079"/>
                          <a:pt x="673" y="2079"/>
                        </a:cubicBezTo>
                        <a:lnTo>
                          <a:pt x="1394" y="1878"/>
                        </a:lnTo>
                        <a:cubicBezTo>
                          <a:pt x="800" y="1226"/>
                          <a:pt x="1202" y="1"/>
                          <a:pt x="120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1" name="Google Shape;1011;p40"/>
                  <p:cNvSpPr/>
                  <p:nvPr/>
                </p:nvSpPr>
                <p:spPr>
                  <a:xfrm flipH="1">
                    <a:off x="7050706" y="3133071"/>
                    <a:ext cx="89047" cy="127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" h="2236" extrusionOk="0">
                        <a:moveTo>
                          <a:pt x="1172" y="188"/>
                        </a:moveTo>
                        <a:lnTo>
                          <a:pt x="1172" y="188"/>
                        </a:lnTo>
                        <a:cubicBezTo>
                          <a:pt x="1090" y="512"/>
                          <a:pt x="929" y="1352"/>
                          <a:pt x="1339" y="1911"/>
                        </a:cubicBezTo>
                        <a:lnTo>
                          <a:pt x="779" y="2069"/>
                        </a:lnTo>
                        <a:cubicBezTo>
                          <a:pt x="660" y="1922"/>
                          <a:pt x="219" y="1314"/>
                          <a:pt x="410" y="365"/>
                        </a:cubicBezTo>
                        <a:lnTo>
                          <a:pt x="1172" y="188"/>
                        </a:lnTo>
                        <a:close/>
                        <a:moveTo>
                          <a:pt x="1287" y="1"/>
                        </a:moveTo>
                        <a:cubicBezTo>
                          <a:pt x="1280" y="1"/>
                          <a:pt x="1273" y="2"/>
                          <a:pt x="1267" y="3"/>
                        </a:cubicBezTo>
                        <a:lnTo>
                          <a:pt x="324" y="222"/>
                        </a:lnTo>
                        <a:cubicBezTo>
                          <a:pt x="297" y="228"/>
                          <a:pt x="274" y="252"/>
                          <a:pt x="267" y="283"/>
                        </a:cubicBezTo>
                        <a:cubicBezTo>
                          <a:pt x="1" y="1484"/>
                          <a:pt x="669" y="2181"/>
                          <a:pt x="697" y="2212"/>
                        </a:cubicBezTo>
                        <a:cubicBezTo>
                          <a:pt x="714" y="2226"/>
                          <a:pt x="734" y="2236"/>
                          <a:pt x="755" y="2236"/>
                        </a:cubicBezTo>
                        <a:cubicBezTo>
                          <a:pt x="762" y="2236"/>
                          <a:pt x="768" y="2236"/>
                          <a:pt x="775" y="2232"/>
                        </a:cubicBezTo>
                        <a:lnTo>
                          <a:pt x="1496" y="2031"/>
                        </a:lnTo>
                        <a:cubicBezTo>
                          <a:pt x="1523" y="2024"/>
                          <a:pt x="1544" y="2004"/>
                          <a:pt x="1553" y="1976"/>
                        </a:cubicBezTo>
                        <a:cubicBezTo>
                          <a:pt x="1561" y="1952"/>
                          <a:pt x="1553" y="1922"/>
                          <a:pt x="1533" y="1901"/>
                        </a:cubicBezTo>
                        <a:cubicBezTo>
                          <a:pt x="977" y="1294"/>
                          <a:pt x="1356" y="116"/>
                          <a:pt x="1359" y="102"/>
                        </a:cubicBezTo>
                        <a:cubicBezTo>
                          <a:pt x="1369" y="75"/>
                          <a:pt x="1362" y="47"/>
                          <a:pt x="1345" y="27"/>
                        </a:cubicBezTo>
                        <a:cubicBezTo>
                          <a:pt x="1330" y="9"/>
                          <a:pt x="1308" y="1"/>
                          <a:pt x="1287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2" name="Google Shape;1012;p40"/>
                  <p:cNvSpPr/>
                  <p:nvPr/>
                </p:nvSpPr>
                <p:spPr>
                  <a:xfrm flipH="1">
                    <a:off x="6884988" y="3100498"/>
                    <a:ext cx="73075" cy="1188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" h="2084" extrusionOk="0">
                        <a:moveTo>
                          <a:pt x="1281" y="1"/>
                        </a:moveTo>
                        <a:lnTo>
                          <a:pt x="416" y="127"/>
                        </a:lnTo>
                        <a:cubicBezTo>
                          <a:pt x="416" y="127"/>
                          <a:pt x="0" y="984"/>
                          <a:pt x="403" y="2083"/>
                        </a:cubicBezTo>
                        <a:lnTo>
                          <a:pt x="1141" y="1950"/>
                        </a:lnTo>
                        <a:cubicBezTo>
                          <a:pt x="1141" y="1950"/>
                          <a:pt x="867" y="913"/>
                          <a:pt x="1281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3" name="Google Shape;1013;p40"/>
                  <p:cNvSpPr/>
                  <p:nvPr/>
                </p:nvSpPr>
                <p:spPr>
                  <a:xfrm flipH="1">
                    <a:off x="6880310" y="3095991"/>
                    <a:ext cx="82430" cy="1280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2245" extrusionOk="0">
                        <a:moveTo>
                          <a:pt x="1236" y="179"/>
                        </a:moveTo>
                        <a:lnTo>
                          <a:pt x="1236" y="179"/>
                        </a:lnTo>
                        <a:cubicBezTo>
                          <a:pt x="949" y="926"/>
                          <a:pt x="1072" y="1712"/>
                          <a:pt x="1127" y="1967"/>
                        </a:cubicBezTo>
                        <a:lnTo>
                          <a:pt x="539" y="2073"/>
                        </a:lnTo>
                        <a:cubicBezTo>
                          <a:pt x="232" y="1176"/>
                          <a:pt x="485" y="448"/>
                          <a:pt x="553" y="278"/>
                        </a:cubicBezTo>
                        <a:lnTo>
                          <a:pt x="1236" y="179"/>
                        </a:lnTo>
                        <a:close/>
                        <a:moveTo>
                          <a:pt x="1360" y="0"/>
                        </a:moveTo>
                        <a:cubicBezTo>
                          <a:pt x="1356" y="0"/>
                          <a:pt x="1352" y="1"/>
                          <a:pt x="1349" y="1"/>
                        </a:cubicBezTo>
                        <a:lnTo>
                          <a:pt x="489" y="127"/>
                        </a:lnTo>
                        <a:cubicBezTo>
                          <a:pt x="462" y="131"/>
                          <a:pt x="441" y="148"/>
                          <a:pt x="430" y="172"/>
                        </a:cubicBezTo>
                        <a:cubicBezTo>
                          <a:pt x="410" y="206"/>
                          <a:pt x="0" y="1069"/>
                          <a:pt x="413" y="2189"/>
                        </a:cubicBezTo>
                        <a:cubicBezTo>
                          <a:pt x="424" y="2224"/>
                          <a:pt x="454" y="2244"/>
                          <a:pt x="485" y="2244"/>
                        </a:cubicBezTo>
                        <a:cubicBezTo>
                          <a:pt x="492" y="2244"/>
                          <a:pt x="495" y="2244"/>
                          <a:pt x="503" y="2241"/>
                        </a:cubicBezTo>
                        <a:lnTo>
                          <a:pt x="1236" y="2107"/>
                        </a:lnTo>
                        <a:cubicBezTo>
                          <a:pt x="1256" y="2104"/>
                          <a:pt x="1277" y="2090"/>
                          <a:pt x="1287" y="2073"/>
                        </a:cubicBezTo>
                        <a:cubicBezTo>
                          <a:pt x="1301" y="2053"/>
                          <a:pt x="1305" y="2029"/>
                          <a:pt x="1297" y="2008"/>
                        </a:cubicBezTo>
                        <a:cubicBezTo>
                          <a:pt x="1294" y="1998"/>
                          <a:pt x="1038" y="984"/>
                          <a:pt x="1434" y="111"/>
                        </a:cubicBezTo>
                        <a:cubicBezTo>
                          <a:pt x="1445" y="86"/>
                          <a:pt x="1441" y="56"/>
                          <a:pt x="1424" y="32"/>
                        </a:cubicBezTo>
                        <a:cubicBezTo>
                          <a:pt x="1409" y="11"/>
                          <a:pt x="1386" y="0"/>
                          <a:pt x="136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4" name="Google Shape;1014;p40"/>
                  <p:cNvSpPr/>
                  <p:nvPr/>
                </p:nvSpPr>
                <p:spPr>
                  <a:xfrm flipH="1">
                    <a:off x="7010205" y="3297535"/>
                    <a:ext cx="218768" cy="218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5" h="3835" extrusionOk="0">
                        <a:moveTo>
                          <a:pt x="3043" y="1"/>
                        </a:moveTo>
                        <a:cubicBezTo>
                          <a:pt x="3035" y="1"/>
                          <a:pt x="3027" y="2"/>
                          <a:pt x="3019" y="5"/>
                        </a:cubicBezTo>
                        <a:cubicBezTo>
                          <a:pt x="2978" y="15"/>
                          <a:pt x="2950" y="60"/>
                          <a:pt x="2964" y="104"/>
                        </a:cubicBezTo>
                        <a:cubicBezTo>
                          <a:pt x="2994" y="203"/>
                          <a:pt x="3637" y="2595"/>
                          <a:pt x="66" y="3681"/>
                        </a:cubicBezTo>
                        <a:cubicBezTo>
                          <a:pt x="25" y="3695"/>
                          <a:pt x="1" y="3739"/>
                          <a:pt x="15" y="3780"/>
                        </a:cubicBezTo>
                        <a:cubicBezTo>
                          <a:pt x="25" y="3814"/>
                          <a:pt x="56" y="3835"/>
                          <a:pt x="90" y="3835"/>
                        </a:cubicBezTo>
                        <a:cubicBezTo>
                          <a:pt x="97" y="3835"/>
                          <a:pt x="103" y="3835"/>
                          <a:pt x="114" y="3832"/>
                        </a:cubicBezTo>
                        <a:cubicBezTo>
                          <a:pt x="3834" y="2702"/>
                          <a:pt x="3125" y="83"/>
                          <a:pt x="3117" y="60"/>
                        </a:cubicBezTo>
                        <a:cubicBezTo>
                          <a:pt x="3107" y="23"/>
                          <a:pt x="3076" y="1"/>
                          <a:pt x="3043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5" name="Google Shape;1015;p40"/>
                  <p:cNvSpPr/>
                  <p:nvPr/>
                </p:nvSpPr>
                <p:spPr>
                  <a:xfrm flipH="1">
                    <a:off x="7128630" y="3256120"/>
                    <a:ext cx="37593" cy="39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91" extrusionOk="0">
                        <a:moveTo>
                          <a:pt x="123" y="0"/>
                        </a:moveTo>
                        <a:lnTo>
                          <a:pt x="79" y="85"/>
                        </a:lnTo>
                        <a:cubicBezTo>
                          <a:pt x="0" y="233"/>
                          <a:pt x="62" y="564"/>
                          <a:pt x="72" y="628"/>
                        </a:cubicBezTo>
                        <a:cubicBezTo>
                          <a:pt x="79" y="666"/>
                          <a:pt x="113" y="690"/>
                          <a:pt x="150" y="690"/>
                        </a:cubicBezTo>
                        <a:lnTo>
                          <a:pt x="164" y="690"/>
                        </a:lnTo>
                        <a:cubicBezTo>
                          <a:pt x="208" y="683"/>
                          <a:pt x="235" y="638"/>
                          <a:pt x="229" y="597"/>
                        </a:cubicBezTo>
                        <a:cubicBezTo>
                          <a:pt x="208" y="502"/>
                          <a:pt x="194" y="365"/>
                          <a:pt x="199" y="266"/>
                        </a:cubicBezTo>
                        <a:lnTo>
                          <a:pt x="199" y="266"/>
                        </a:lnTo>
                        <a:cubicBezTo>
                          <a:pt x="335" y="386"/>
                          <a:pt x="481" y="543"/>
                          <a:pt x="495" y="625"/>
                        </a:cubicBezTo>
                        <a:cubicBezTo>
                          <a:pt x="501" y="665"/>
                          <a:pt x="535" y="691"/>
                          <a:pt x="574" y="691"/>
                        </a:cubicBezTo>
                        <a:cubicBezTo>
                          <a:pt x="579" y="691"/>
                          <a:pt x="583" y="691"/>
                          <a:pt x="588" y="690"/>
                        </a:cubicBezTo>
                        <a:cubicBezTo>
                          <a:pt x="629" y="683"/>
                          <a:pt x="659" y="642"/>
                          <a:pt x="652" y="597"/>
                        </a:cubicBezTo>
                        <a:cubicBezTo>
                          <a:pt x="618" y="400"/>
                          <a:pt x="270" y="113"/>
                          <a:pt x="199" y="58"/>
                        </a:cubicBezTo>
                        <a:lnTo>
                          <a:pt x="123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6" name="Google Shape;1016;p40"/>
                  <p:cNvSpPr/>
                  <p:nvPr/>
                </p:nvSpPr>
                <p:spPr>
                  <a:xfrm flipH="1">
                    <a:off x="6847222" y="3191429"/>
                    <a:ext cx="21278" cy="32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3" h="572" extrusionOk="0">
                        <a:moveTo>
                          <a:pt x="282" y="1"/>
                        </a:moveTo>
                        <a:cubicBezTo>
                          <a:pt x="267" y="1"/>
                          <a:pt x="251" y="5"/>
                          <a:pt x="236" y="15"/>
                        </a:cubicBezTo>
                        <a:cubicBezTo>
                          <a:pt x="223" y="25"/>
                          <a:pt x="93" y="121"/>
                          <a:pt x="11" y="472"/>
                        </a:cubicBezTo>
                        <a:cubicBezTo>
                          <a:pt x="1" y="516"/>
                          <a:pt x="28" y="557"/>
                          <a:pt x="69" y="568"/>
                        </a:cubicBezTo>
                        <a:cubicBezTo>
                          <a:pt x="75" y="568"/>
                          <a:pt x="83" y="571"/>
                          <a:pt x="86" y="571"/>
                        </a:cubicBezTo>
                        <a:cubicBezTo>
                          <a:pt x="124" y="571"/>
                          <a:pt x="157" y="543"/>
                          <a:pt x="165" y="510"/>
                        </a:cubicBezTo>
                        <a:cubicBezTo>
                          <a:pt x="233" y="223"/>
                          <a:pt x="329" y="144"/>
                          <a:pt x="325" y="144"/>
                        </a:cubicBezTo>
                        <a:cubicBezTo>
                          <a:pt x="362" y="121"/>
                          <a:pt x="373" y="69"/>
                          <a:pt x="346" y="35"/>
                        </a:cubicBezTo>
                        <a:cubicBezTo>
                          <a:pt x="331" y="12"/>
                          <a:pt x="307" y="1"/>
                          <a:pt x="28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7" name="Google Shape;1017;p40"/>
                  <p:cNvSpPr/>
                  <p:nvPr/>
                </p:nvSpPr>
                <p:spPr>
                  <a:xfrm flipH="1">
                    <a:off x="6792690" y="3402385"/>
                    <a:ext cx="237022" cy="10558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5" h="18509" extrusionOk="0">
                        <a:moveTo>
                          <a:pt x="4068" y="1"/>
                        </a:moveTo>
                        <a:cubicBezTo>
                          <a:pt x="4059" y="1"/>
                          <a:pt x="4048" y="3"/>
                          <a:pt x="4039" y="7"/>
                        </a:cubicBezTo>
                        <a:cubicBezTo>
                          <a:pt x="3489" y="222"/>
                          <a:pt x="3349" y="713"/>
                          <a:pt x="3196" y="1437"/>
                        </a:cubicBezTo>
                        <a:cubicBezTo>
                          <a:pt x="3045" y="2154"/>
                          <a:pt x="273" y="15979"/>
                          <a:pt x="7" y="18420"/>
                        </a:cubicBezTo>
                        <a:cubicBezTo>
                          <a:pt x="0" y="18464"/>
                          <a:pt x="31" y="18505"/>
                          <a:pt x="75" y="18508"/>
                        </a:cubicBezTo>
                        <a:lnTo>
                          <a:pt x="86" y="18508"/>
                        </a:lnTo>
                        <a:cubicBezTo>
                          <a:pt x="123" y="18508"/>
                          <a:pt x="157" y="18478"/>
                          <a:pt x="164" y="18440"/>
                        </a:cubicBezTo>
                        <a:cubicBezTo>
                          <a:pt x="423" y="16057"/>
                          <a:pt x="3205" y="2157"/>
                          <a:pt x="3352" y="1471"/>
                        </a:cubicBezTo>
                        <a:cubicBezTo>
                          <a:pt x="3495" y="775"/>
                          <a:pt x="3618" y="341"/>
                          <a:pt x="4097" y="154"/>
                        </a:cubicBezTo>
                        <a:cubicBezTo>
                          <a:pt x="4138" y="140"/>
                          <a:pt x="4155" y="92"/>
                          <a:pt x="4141" y="51"/>
                        </a:cubicBezTo>
                        <a:cubicBezTo>
                          <a:pt x="4128" y="20"/>
                          <a:pt x="4099" y="1"/>
                          <a:pt x="4068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8" name="Google Shape;1018;p40"/>
                  <p:cNvSpPr/>
                  <p:nvPr/>
                </p:nvSpPr>
                <p:spPr>
                  <a:xfrm flipH="1">
                    <a:off x="6909749" y="4378728"/>
                    <a:ext cx="331888" cy="2164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8" h="3795" extrusionOk="0">
                        <a:moveTo>
                          <a:pt x="5576" y="1"/>
                        </a:moveTo>
                        <a:lnTo>
                          <a:pt x="5463" y="311"/>
                        </a:lnTo>
                        <a:cubicBezTo>
                          <a:pt x="5463" y="311"/>
                          <a:pt x="5149" y="772"/>
                          <a:pt x="4634" y="858"/>
                        </a:cubicBezTo>
                        <a:cubicBezTo>
                          <a:pt x="4566" y="869"/>
                          <a:pt x="4504" y="874"/>
                          <a:pt x="4446" y="874"/>
                        </a:cubicBezTo>
                        <a:cubicBezTo>
                          <a:pt x="4062" y="874"/>
                          <a:pt x="3889" y="659"/>
                          <a:pt x="3889" y="659"/>
                        </a:cubicBezTo>
                        <a:lnTo>
                          <a:pt x="3848" y="933"/>
                        </a:lnTo>
                        <a:cubicBezTo>
                          <a:pt x="3368" y="1402"/>
                          <a:pt x="2627" y="1597"/>
                          <a:pt x="1953" y="1597"/>
                        </a:cubicBezTo>
                        <a:cubicBezTo>
                          <a:pt x="1587" y="1597"/>
                          <a:pt x="1241" y="1540"/>
                          <a:pt x="968" y="1438"/>
                        </a:cubicBezTo>
                        <a:cubicBezTo>
                          <a:pt x="377" y="1216"/>
                          <a:pt x="431" y="913"/>
                          <a:pt x="431" y="913"/>
                        </a:cubicBezTo>
                        <a:cubicBezTo>
                          <a:pt x="431" y="913"/>
                          <a:pt x="429" y="912"/>
                          <a:pt x="425" y="912"/>
                        </a:cubicBezTo>
                        <a:cubicBezTo>
                          <a:pt x="393" y="912"/>
                          <a:pt x="243" y="921"/>
                          <a:pt x="131" y="1072"/>
                        </a:cubicBezTo>
                        <a:cubicBezTo>
                          <a:pt x="1" y="1247"/>
                          <a:pt x="288" y="2807"/>
                          <a:pt x="346" y="3281"/>
                        </a:cubicBezTo>
                        <a:cubicBezTo>
                          <a:pt x="386" y="3627"/>
                          <a:pt x="974" y="3795"/>
                          <a:pt x="1641" y="3795"/>
                        </a:cubicBezTo>
                        <a:cubicBezTo>
                          <a:pt x="1889" y="3795"/>
                          <a:pt x="2148" y="3771"/>
                          <a:pt x="2394" y="3725"/>
                        </a:cubicBezTo>
                        <a:cubicBezTo>
                          <a:pt x="3298" y="3555"/>
                          <a:pt x="3569" y="2752"/>
                          <a:pt x="3569" y="2752"/>
                        </a:cubicBezTo>
                        <a:cubicBezTo>
                          <a:pt x="3684" y="2880"/>
                          <a:pt x="4000" y="2943"/>
                          <a:pt x="4342" y="2943"/>
                        </a:cubicBezTo>
                        <a:cubicBezTo>
                          <a:pt x="4768" y="2943"/>
                          <a:pt x="5234" y="2845"/>
                          <a:pt x="5405" y="2649"/>
                        </a:cubicBezTo>
                        <a:cubicBezTo>
                          <a:pt x="5682" y="2336"/>
                          <a:pt x="5764" y="786"/>
                          <a:pt x="5791" y="445"/>
                        </a:cubicBezTo>
                        <a:cubicBezTo>
                          <a:pt x="5818" y="100"/>
                          <a:pt x="5576" y="1"/>
                          <a:pt x="5576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9" name="Google Shape;1019;p40"/>
                  <p:cNvSpPr/>
                  <p:nvPr/>
                </p:nvSpPr>
                <p:spPr>
                  <a:xfrm flipH="1">
                    <a:off x="7013511" y="4402230"/>
                    <a:ext cx="28865" cy="135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" h="2375" extrusionOk="0">
                        <a:moveTo>
                          <a:pt x="422" y="1"/>
                        </a:moveTo>
                        <a:cubicBezTo>
                          <a:pt x="382" y="1"/>
                          <a:pt x="348" y="29"/>
                          <a:pt x="342" y="70"/>
                        </a:cubicBezTo>
                        <a:lnTo>
                          <a:pt x="7" y="2282"/>
                        </a:lnTo>
                        <a:cubicBezTo>
                          <a:pt x="0" y="2327"/>
                          <a:pt x="27" y="2368"/>
                          <a:pt x="72" y="2374"/>
                        </a:cubicBezTo>
                        <a:lnTo>
                          <a:pt x="82" y="2374"/>
                        </a:lnTo>
                        <a:cubicBezTo>
                          <a:pt x="123" y="2374"/>
                          <a:pt x="158" y="2347"/>
                          <a:pt x="161" y="2306"/>
                        </a:cubicBezTo>
                        <a:lnTo>
                          <a:pt x="498" y="94"/>
                        </a:lnTo>
                        <a:cubicBezTo>
                          <a:pt x="506" y="50"/>
                          <a:pt x="475" y="9"/>
                          <a:pt x="434" y="2"/>
                        </a:cubicBezTo>
                        <a:cubicBezTo>
                          <a:pt x="430" y="1"/>
                          <a:pt x="426" y="1"/>
                          <a:pt x="42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0" name="Google Shape;1020;p40"/>
                  <p:cNvSpPr/>
                  <p:nvPr/>
                </p:nvSpPr>
                <p:spPr>
                  <a:xfrm flipH="1">
                    <a:off x="7234850" y="3369356"/>
                    <a:ext cx="64803" cy="52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" h="915" extrusionOk="0">
                        <a:moveTo>
                          <a:pt x="403" y="1"/>
                        </a:moveTo>
                        <a:cubicBezTo>
                          <a:pt x="375" y="1"/>
                          <a:pt x="348" y="6"/>
                          <a:pt x="321" y="19"/>
                        </a:cubicBezTo>
                        <a:cubicBezTo>
                          <a:pt x="0" y="173"/>
                          <a:pt x="344" y="914"/>
                          <a:pt x="635" y="914"/>
                        </a:cubicBezTo>
                        <a:cubicBezTo>
                          <a:pt x="646" y="914"/>
                          <a:pt x="658" y="913"/>
                          <a:pt x="670" y="910"/>
                        </a:cubicBezTo>
                        <a:cubicBezTo>
                          <a:pt x="1136" y="809"/>
                          <a:pt x="734" y="1"/>
                          <a:pt x="403" y="1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1" name="Google Shape;1021;p40"/>
                  <p:cNvSpPr/>
                  <p:nvPr/>
                </p:nvSpPr>
                <p:spPr>
                  <a:xfrm flipH="1">
                    <a:off x="7215911" y="3350531"/>
                    <a:ext cx="65031" cy="52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0" h="913" extrusionOk="0">
                        <a:moveTo>
                          <a:pt x="406" y="0"/>
                        </a:moveTo>
                        <a:cubicBezTo>
                          <a:pt x="378" y="0"/>
                          <a:pt x="351" y="6"/>
                          <a:pt x="325" y="18"/>
                        </a:cubicBezTo>
                        <a:cubicBezTo>
                          <a:pt x="0" y="172"/>
                          <a:pt x="343" y="912"/>
                          <a:pt x="638" y="912"/>
                        </a:cubicBezTo>
                        <a:cubicBezTo>
                          <a:pt x="650" y="912"/>
                          <a:pt x="662" y="911"/>
                          <a:pt x="673" y="909"/>
                        </a:cubicBezTo>
                        <a:cubicBezTo>
                          <a:pt x="1139" y="808"/>
                          <a:pt x="736" y="0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2" name="Google Shape;1022;p40"/>
                  <p:cNvSpPr/>
                  <p:nvPr/>
                </p:nvSpPr>
                <p:spPr>
                  <a:xfrm rot="4341851">
                    <a:off x="7307518" y="3183355"/>
                    <a:ext cx="219684" cy="38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7" h="9692" extrusionOk="0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3" name="Google Shape;1023;p40"/>
                  <p:cNvSpPr/>
                  <p:nvPr/>
                </p:nvSpPr>
                <p:spPr>
                  <a:xfrm flipH="1">
                    <a:off x="7140497" y="3275972"/>
                    <a:ext cx="148203" cy="145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" h="2557" extrusionOk="0">
                        <a:moveTo>
                          <a:pt x="1372" y="0"/>
                        </a:moveTo>
                        <a:cubicBezTo>
                          <a:pt x="1226" y="372"/>
                          <a:pt x="768" y="741"/>
                          <a:pt x="406" y="929"/>
                        </a:cubicBezTo>
                        <a:cubicBezTo>
                          <a:pt x="605" y="1735"/>
                          <a:pt x="0" y="2297"/>
                          <a:pt x="293" y="2499"/>
                        </a:cubicBezTo>
                        <a:cubicBezTo>
                          <a:pt x="354" y="2541"/>
                          <a:pt x="416" y="2557"/>
                          <a:pt x="476" y="2557"/>
                        </a:cubicBezTo>
                        <a:cubicBezTo>
                          <a:pt x="642" y="2557"/>
                          <a:pt x="785" y="2434"/>
                          <a:pt x="785" y="2434"/>
                        </a:cubicBezTo>
                        <a:cubicBezTo>
                          <a:pt x="785" y="2434"/>
                          <a:pt x="874" y="2542"/>
                          <a:pt x="1090" y="2542"/>
                        </a:cubicBezTo>
                        <a:cubicBezTo>
                          <a:pt x="1105" y="2542"/>
                          <a:pt x="1121" y="2541"/>
                          <a:pt x="1137" y="2540"/>
                        </a:cubicBezTo>
                        <a:cubicBezTo>
                          <a:pt x="1386" y="2523"/>
                          <a:pt x="1533" y="2223"/>
                          <a:pt x="1533" y="2223"/>
                        </a:cubicBezTo>
                        <a:cubicBezTo>
                          <a:pt x="1533" y="2223"/>
                          <a:pt x="1582" y="2238"/>
                          <a:pt x="1661" y="2238"/>
                        </a:cubicBezTo>
                        <a:cubicBezTo>
                          <a:pt x="1739" y="2238"/>
                          <a:pt x="1845" y="2223"/>
                          <a:pt x="1960" y="2161"/>
                        </a:cubicBezTo>
                        <a:cubicBezTo>
                          <a:pt x="2141" y="2066"/>
                          <a:pt x="2215" y="1656"/>
                          <a:pt x="2215" y="1656"/>
                        </a:cubicBezTo>
                        <a:cubicBezTo>
                          <a:pt x="2215" y="1656"/>
                          <a:pt x="2598" y="1448"/>
                          <a:pt x="2437" y="1147"/>
                        </a:cubicBezTo>
                        <a:cubicBezTo>
                          <a:pt x="2301" y="895"/>
                          <a:pt x="1639" y="287"/>
                          <a:pt x="13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4" name="Google Shape;1024;p40"/>
                  <p:cNvSpPr/>
                  <p:nvPr/>
                </p:nvSpPr>
                <p:spPr>
                  <a:xfrm flipH="1">
                    <a:off x="6839639" y="2617946"/>
                    <a:ext cx="276155" cy="104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41" h="1835" extrusionOk="0">
                        <a:moveTo>
                          <a:pt x="3269" y="1"/>
                        </a:moveTo>
                        <a:cubicBezTo>
                          <a:pt x="2709" y="1"/>
                          <a:pt x="1908" y="23"/>
                          <a:pt x="1056" y="134"/>
                        </a:cubicBezTo>
                        <a:cubicBezTo>
                          <a:pt x="0" y="274"/>
                          <a:pt x="462" y="1834"/>
                          <a:pt x="462" y="1834"/>
                        </a:cubicBezTo>
                        <a:cubicBezTo>
                          <a:pt x="462" y="1834"/>
                          <a:pt x="4640" y="1776"/>
                          <a:pt x="4742" y="1584"/>
                        </a:cubicBezTo>
                        <a:cubicBezTo>
                          <a:pt x="4841" y="1394"/>
                          <a:pt x="4786" y="765"/>
                          <a:pt x="4615" y="414"/>
                        </a:cubicBezTo>
                        <a:cubicBezTo>
                          <a:pt x="4492" y="158"/>
                          <a:pt x="4295" y="18"/>
                          <a:pt x="3827" y="7"/>
                        </a:cubicBezTo>
                        <a:cubicBezTo>
                          <a:pt x="3691" y="4"/>
                          <a:pt x="3500" y="1"/>
                          <a:pt x="3269" y="1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5" name="Google Shape;1025;p40"/>
                  <p:cNvSpPr/>
                  <p:nvPr/>
                </p:nvSpPr>
                <p:spPr>
                  <a:xfrm flipH="1">
                    <a:off x="6603990" y="2017594"/>
                    <a:ext cx="760638" cy="6169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34" h="10815" extrusionOk="0">
                        <a:moveTo>
                          <a:pt x="8359" y="0"/>
                        </a:moveTo>
                        <a:cubicBezTo>
                          <a:pt x="8359" y="0"/>
                          <a:pt x="6373" y="5141"/>
                          <a:pt x="3441" y="7398"/>
                        </a:cubicBezTo>
                        <a:cubicBezTo>
                          <a:pt x="3441" y="7398"/>
                          <a:pt x="2802" y="6968"/>
                          <a:pt x="2083" y="6968"/>
                        </a:cubicBezTo>
                        <a:cubicBezTo>
                          <a:pt x="1694" y="6968"/>
                          <a:pt x="1282" y="7093"/>
                          <a:pt x="935" y="7480"/>
                        </a:cubicBezTo>
                        <a:cubicBezTo>
                          <a:pt x="0" y="8525"/>
                          <a:pt x="764" y="10178"/>
                          <a:pt x="2687" y="10178"/>
                        </a:cubicBezTo>
                        <a:cubicBezTo>
                          <a:pt x="2793" y="10178"/>
                          <a:pt x="2902" y="10173"/>
                          <a:pt x="3014" y="10163"/>
                        </a:cubicBezTo>
                        <a:cubicBezTo>
                          <a:pt x="3391" y="10129"/>
                          <a:pt x="3708" y="10113"/>
                          <a:pt x="3977" y="10113"/>
                        </a:cubicBezTo>
                        <a:cubicBezTo>
                          <a:pt x="5246" y="10113"/>
                          <a:pt x="5420" y="10457"/>
                          <a:pt x="5594" y="10815"/>
                        </a:cubicBezTo>
                        <a:cubicBezTo>
                          <a:pt x="5594" y="10815"/>
                          <a:pt x="6711" y="10630"/>
                          <a:pt x="8169" y="10630"/>
                        </a:cubicBezTo>
                        <a:cubicBezTo>
                          <a:pt x="8169" y="10630"/>
                          <a:pt x="8032" y="9951"/>
                          <a:pt x="8940" y="9778"/>
                        </a:cubicBezTo>
                        <a:cubicBezTo>
                          <a:pt x="9848" y="9603"/>
                          <a:pt x="13313" y="8627"/>
                          <a:pt x="13327" y="6647"/>
                        </a:cubicBezTo>
                        <a:cubicBezTo>
                          <a:pt x="13333" y="5585"/>
                          <a:pt x="12862" y="4657"/>
                          <a:pt x="12927" y="3985"/>
                        </a:cubicBezTo>
                        <a:cubicBezTo>
                          <a:pt x="13043" y="2762"/>
                          <a:pt x="12418" y="254"/>
                          <a:pt x="8359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6" name="Google Shape;1026;p40"/>
                  <p:cNvSpPr/>
                  <p:nvPr/>
                </p:nvSpPr>
                <p:spPr>
                  <a:xfrm flipH="1">
                    <a:off x="6913967" y="2228607"/>
                    <a:ext cx="87963" cy="52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2" h="925" extrusionOk="0">
                        <a:moveTo>
                          <a:pt x="1327" y="1"/>
                        </a:moveTo>
                        <a:cubicBezTo>
                          <a:pt x="996" y="1"/>
                          <a:pt x="0" y="708"/>
                          <a:pt x="145" y="866"/>
                        </a:cubicBezTo>
                        <a:cubicBezTo>
                          <a:pt x="182" y="907"/>
                          <a:pt x="236" y="925"/>
                          <a:pt x="301" y="925"/>
                        </a:cubicBezTo>
                        <a:cubicBezTo>
                          <a:pt x="704" y="925"/>
                          <a:pt x="1542" y="242"/>
                          <a:pt x="1418" y="40"/>
                        </a:cubicBezTo>
                        <a:cubicBezTo>
                          <a:pt x="1402" y="13"/>
                          <a:pt x="1370" y="1"/>
                          <a:pt x="1327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7" name="Google Shape;1027;p40"/>
                  <p:cNvSpPr/>
                  <p:nvPr/>
                </p:nvSpPr>
                <p:spPr>
                  <a:xfrm flipH="1">
                    <a:off x="6625485" y="2209953"/>
                    <a:ext cx="46435" cy="237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4" h="417" extrusionOk="0">
                        <a:moveTo>
                          <a:pt x="211" y="1"/>
                        </a:moveTo>
                        <a:cubicBezTo>
                          <a:pt x="141" y="1"/>
                          <a:pt x="87" y="23"/>
                          <a:pt x="67" y="77"/>
                        </a:cubicBezTo>
                        <a:cubicBezTo>
                          <a:pt x="0" y="257"/>
                          <a:pt x="407" y="416"/>
                          <a:pt x="599" y="416"/>
                        </a:cubicBezTo>
                        <a:cubicBezTo>
                          <a:pt x="643" y="416"/>
                          <a:pt x="675" y="408"/>
                          <a:pt x="689" y="391"/>
                        </a:cubicBezTo>
                        <a:cubicBezTo>
                          <a:pt x="814" y="229"/>
                          <a:pt x="435" y="1"/>
                          <a:pt x="211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8" name="Google Shape;1028;p40"/>
                  <p:cNvSpPr/>
                  <p:nvPr/>
                </p:nvSpPr>
                <p:spPr>
                  <a:xfrm flipH="1">
                    <a:off x="6741689" y="2363350"/>
                    <a:ext cx="100913" cy="456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9" h="801" extrusionOk="0">
                        <a:moveTo>
                          <a:pt x="92" y="0"/>
                        </a:moveTo>
                        <a:cubicBezTo>
                          <a:pt x="83" y="0"/>
                          <a:pt x="74" y="2"/>
                          <a:pt x="65" y="5"/>
                        </a:cubicBezTo>
                        <a:cubicBezTo>
                          <a:pt x="24" y="19"/>
                          <a:pt x="1" y="63"/>
                          <a:pt x="18" y="104"/>
                        </a:cubicBezTo>
                        <a:cubicBezTo>
                          <a:pt x="21" y="115"/>
                          <a:pt x="274" y="801"/>
                          <a:pt x="1162" y="801"/>
                        </a:cubicBezTo>
                        <a:cubicBezTo>
                          <a:pt x="1321" y="801"/>
                          <a:pt x="1499" y="777"/>
                          <a:pt x="1701" y="726"/>
                        </a:cubicBezTo>
                        <a:cubicBezTo>
                          <a:pt x="1742" y="716"/>
                          <a:pt x="1769" y="671"/>
                          <a:pt x="1756" y="630"/>
                        </a:cubicBezTo>
                        <a:cubicBezTo>
                          <a:pt x="1747" y="593"/>
                          <a:pt x="1716" y="570"/>
                          <a:pt x="1679" y="570"/>
                        </a:cubicBezTo>
                        <a:cubicBezTo>
                          <a:pt x="1673" y="570"/>
                          <a:pt x="1666" y="571"/>
                          <a:pt x="1660" y="572"/>
                        </a:cubicBezTo>
                        <a:cubicBezTo>
                          <a:pt x="1470" y="621"/>
                          <a:pt x="1302" y="642"/>
                          <a:pt x="1155" y="642"/>
                        </a:cubicBezTo>
                        <a:cubicBezTo>
                          <a:pt x="389" y="642"/>
                          <a:pt x="176" y="82"/>
                          <a:pt x="165" y="54"/>
                        </a:cubicBezTo>
                        <a:cubicBezTo>
                          <a:pt x="154" y="22"/>
                          <a:pt x="124" y="0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9" name="Google Shape;1029;p40"/>
                  <p:cNvSpPr/>
                  <p:nvPr/>
                </p:nvSpPr>
                <p:spPr>
                  <a:xfrm flipH="1">
                    <a:off x="6645451" y="2267798"/>
                    <a:ext cx="26925" cy="4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" h="817" extrusionOk="0">
                        <a:moveTo>
                          <a:pt x="236" y="1"/>
                        </a:moveTo>
                        <a:cubicBezTo>
                          <a:pt x="106" y="1"/>
                          <a:pt x="0" y="182"/>
                          <a:pt x="0" y="407"/>
                        </a:cubicBezTo>
                        <a:cubicBezTo>
                          <a:pt x="0" y="636"/>
                          <a:pt x="106" y="817"/>
                          <a:pt x="236" y="817"/>
                        </a:cubicBezTo>
                        <a:cubicBezTo>
                          <a:pt x="365" y="817"/>
                          <a:pt x="472" y="636"/>
                          <a:pt x="472" y="407"/>
                        </a:cubicBezTo>
                        <a:cubicBezTo>
                          <a:pt x="472" y="182"/>
                          <a:pt x="3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0" name="Google Shape;1030;p40"/>
                  <p:cNvSpPr/>
                  <p:nvPr/>
                </p:nvSpPr>
                <p:spPr>
                  <a:xfrm flipH="1">
                    <a:off x="6648417" y="2275556"/>
                    <a:ext cx="6845" cy="11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" h="207" extrusionOk="0">
                        <a:moveTo>
                          <a:pt x="51" y="1"/>
                        </a:moveTo>
                        <a:cubicBezTo>
                          <a:pt x="49" y="1"/>
                          <a:pt x="47" y="1"/>
                          <a:pt x="45" y="2"/>
                        </a:cubicBezTo>
                        <a:cubicBezTo>
                          <a:pt x="18" y="5"/>
                          <a:pt x="0" y="53"/>
                          <a:pt x="8" y="107"/>
                        </a:cubicBezTo>
                        <a:cubicBezTo>
                          <a:pt x="14" y="163"/>
                          <a:pt x="39" y="207"/>
                          <a:pt x="69" y="207"/>
                        </a:cubicBezTo>
                        <a:cubicBezTo>
                          <a:pt x="70" y="207"/>
                          <a:pt x="71" y="207"/>
                          <a:pt x="72" y="206"/>
                        </a:cubicBezTo>
                        <a:cubicBezTo>
                          <a:pt x="99" y="203"/>
                          <a:pt x="120" y="152"/>
                          <a:pt x="110" y="97"/>
                        </a:cubicBezTo>
                        <a:cubicBezTo>
                          <a:pt x="103" y="43"/>
                          <a:pt x="79" y="1"/>
                          <a:pt x="5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1" name="Google Shape;1031;p40"/>
                  <p:cNvSpPr/>
                  <p:nvPr/>
                </p:nvSpPr>
                <p:spPr>
                  <a:xfrm flipH="1">
                    <a:off x="6888695" y="2291016"/>
                    <a:ext cx="39361" cy="59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" h="1035" extrusionOk="0">
                        <a:moveTo>
                          <a:pt x="345" y="0"/>
                        </a:moveTo>
                        <a:cubicBezTo>
                          <a:pt x="153" y="0"/>
                          <a:pt x="0" y="233"/>
                          <a:pt x="0" y="520"/>
                        </a:cubicBezTo>
                        <a:cubicBezTo>
                          <a:pt x="0" y="802"/>
                          <a:pt x="153" y="1035"/>
                          <a:pt x="345" y="1035"/>
                        </a:cubicBezTo>
                        <a:cubicBezTo>
                          <a:pt x="533" y="1035"/>
                          <a:pt x="689" y="802"/>
                          <a:pt x="689" y="520"/>
                        </a:cubicBezTo>
                        <a:cubicBezTo>
                          <a:pt x="689" y="233"/>
                          <a:pt x="533" y="0"/>
                          <a:pt x="345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2" name="Google Shape;1032;p40"/>
                  <p:cNvSpPr/>
                  <p:nvPr/>
                </p:nvSpPr>
                <p:spPr>
                  <a:xfrm flipH="1">
                    <a:off x="6894342" y="2302653"/>
                    <a:ext cx="7815" cy="134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" h="235" extrusionOk="0">
                        <a:moveTo>
                          <a:pt x="58" y="1"/>
                        </a:moveTo>
                        <a:cubicBezTo>
                          <a:pt x="57" y="1"/>
                          <a:pt x="56" y="1"/>
                          <a:pt x="55" y="1"/>
                        </a:cubicBezTo>
                        <a:cubicBezTo>
                          <a:pt x="21" y="4"/>
                          <a:pt x="0" y="62"/>
                          <a:pt x="10" y="124"/>
                        </a:cubicBezTo>
                        <a:cubicBezTo>
                          <a:pt x="17" y="185"/>
                          <a:pt x="47" y="234"/>
                          <a:pt x="77" y="234"/>
                        </a:cubicBezTo>
                        <a:cubicBezTo>
                          <a:pt x="78" y="234"/>
                          <a:pt x="80" y="234"/>
                          <a:pt x="82" y="234"/>
                        </a:cubicBezTo>
                        <a:cubicBezTo>
                          <a:pt x="116" y="230"/>
                          <a:pt x="137" y="175"/>
                          <a:pt x="126" y="111"/>
                        </a:cubicBezTo>
                        <a:cubicBezTo>
                          <a:pt x="120" y="47"/>
                          <a:pt x="8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3" name="Google Shape;1033;p40"/>
                  <p:cNvSpPr/>
                  <p:nvPr/>
                </p:nvSpPr>
                <p:spPr>
                  <a:xfrm flipH="1">
                    <a:off x="6913967" y="2228721"/>
                    <a:ext cx="87906" cy="5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1" h="926" extrusionOk="0">
                        <a:moveTo>
                          <a:pt x="1325" y="0"/>
                        </a:moveTo>
                        <a:cubicBezTo>
                          <a:pt x="994" y="0"/>
                          <a:pt x="1" y="706"/>
                          <a:pt x="144" y="864"/>
                        </a:cubicBezTo>
                        <a:cubicBezTo>
                          <a:pt x="178" y="905"/>
                          <a:pt x="233" y="925"/>
                          <a:pt x="301" y="925"/>
                        </a:cubicBezTo>
                        <a:cubicBezTo>
                          <a:pt x="704" y="925"/>
                          <a:pt x="1540" y="239"/>
                          <a:pt x="1417" y="38"/>
                        </a:cubicBezTo>
                        <a:cubicBezTo>
                          <a:pt x="1400" y="10"/>
                          <a:pt x="1369" y="0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4" name="Google Shape;1034;p40"/>
                  <p:cNvSpPr/>
                  <p:nvPr/>
                </p:nvSpPr>
                <p:spPr>
                  <a:xfrm flipH="1">
                    <a:off x="6804153" y="2363236"/>
                    <a:ext cx="38448" cy="38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4" h="680" extrusionOk="0">
                        <a:moveTo>
                          <a:pt x="92" y="1"/>
                        </a:moveTo>
                        <a:cubicBezTo>
                          <a:pt x="83" y="1"/>
                          <a:pt x="72" y="4"/>
                          <a:pt x="65" y="7"/>
                        </a:cubicBezTo>
                        <a:cubicBezTo>
                          <a:pt x="24" y="21"/>
                          <a:pt x="1" y="65"/>
                          <a:pt x="18" y="106"/>
                        </a:cubicBezTo>
                        <a:cubicBezTo>
                          <a:pt x="18" y="114"/>
                          <a:pt x="158" y="486"/>
                          <a:pt x="581" y="680"/>
                        </a:cubicBezTo>
                        <a:cubicBezTo>
                          <a:pt x="612" y="639"/>
                          <a:pt x="642" y="595"/>
                          <a:pt x="673" y="554"/>
                        </a:cubicBezTo>
                        <a:cubicBezTo>
                          <a:pt x="294" y="393"/>
                          <a:pt x="174" y="76"/>
                          <a:pt x="165" y="56"/>
                        </a:cubicBezTo>
                        <a:cubicBezTo>
                          <a:pt x="154" y="21"/>
                          <a:pt x="124" y="1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5" name="Google Shape;1035;p40"/>
                  <p:cNvSpPr/>
                  <p:nvPr/>
                </p:nvSpPr>
                <p:spPr>
                  <a:xfrm flipH="1">
                    <a:off x="6888695" y="2291016"/>
                    <a:ext cx="39361" cy="59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" h="1035" extrusionOk="0">
                        <a:moveTo>
                          <a:pt x="512" y="205"/>
                        </a:moveTo>
                        <a:cubicBezTo>
                          <a:pt x="543" y="205"/>
                          <a:pt x="574" y="253"/>
                          <a:pt x="580" y="315"/>
                        </a:cubicBezTo>
                        <a:cubicBezTo>
                          <a:pt x="591" y="379"/>
                          <a:pt x="570" y="434"/>
                          <a:pt x="536" y="438"/>
                        </a:cubicBezTo>
                        <a:lnTo>
                          <a:pt x="533" y="438"/>
                        </a:lnTo>
                        <a:cubicBezTo>
                          <a:pt x="502" y="438"/>
                          <a:pt x="471" y="393"/>
                          <a:pt x="464" y="328"/>
                        </a:cubicBezTo>
                        <a:cubicBezTo>
                          <a:pt x="454" y="266"/>
                          <a:pt x="475" y="208"/>
                          <a:pt x="509" y="205"/>
                        </a:cubicBezTo>
                        <a:close/>
                        <a:moveTo>
                          <a:pt x="345" y="0"/>
                        </a:moveTo>
                        <a:cubicBezTo>
                          <a:pt x="153" y="0"/>
                          <a:pt x="0" y="233"/>
                          <a:pt x="0" y="520"/>
                        </a:cubicBezTo>
                        <a:cubicBezTo>
                          <a:pt x="0" y="802"/>
                          <a:pt x="153" y="1035"/>
                          <a:pt x="345" y="1035"/>
                        </a:cubicBezTo>
                        <a:cubicBezTo>
                          <a:pt x="533" y="1035"/>
                          <a:pt x="689" y="802"/>
                          <a:pt x="689" y="520"/>
                        </a:cubicBezTo>
                        <a:cubicBezTo>
                          <a:pt x="689" y="233"/>
                          <a:pt x="533" y="0"/>
                          <a:pt x="345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6" name="Google Shape;1036;p40"/>
                  <p:cNvSpPr/>
                  <p:nvPr/>
                </p:nvSpPr>
                <p:spPr>
                  <a:xfrm flipH="1">
                    <a:off x="6894342" y="2302653"/>
                    <a:ext cx="7815" cy="133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" h="234" extrusionOk="0">
                        <a:moveTo>
                          <a:pt x="55" y="1"/>
                        </a:moveTo>
                        <a:cubicBezTo>
                          <a:pt x="21" y="4"/>
                          <a:pt x="0" y="62"/>
                          <a:pt x="10" y="124"/>
                        </a:cubicBezTo>
                        <a:cubicBezTo>
                          <a:pt x="17" y="189"/>
                          <a:pt x="48" y="234"/>
                          <a:pt x="79" y="234"/>
                        </a:cubicBezTo>
                        <a:lnTo>
                          <a:pt x="82" y="234"/>
                        </a:lnTo>
                        <a:cubicBezTo>
                          <a:pt x="116" y="230"/>
                          <a:pt x="137" y="175"/>
                          <a:pt x="126" y="111"/>
                        </a:cubicBezTo>
                        <a:cubicBezTo>
                          <a:pt x="120" y="49"/>
                          <a:pt x="8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7" name="Google Shape;1037;p40"/>
                  <p:cNvSpPr/>
                  <p:nvPr/>
                </p:nvSpPr>
                <p:spPr>
                  <a:xfrm flipH="1">
                    <a:off x="7171644" y="2476244"/>
                    <a:ext cx="107758" cy="68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9" h="1209" extrusionOk="0">
                        <a:moveTo>
                          <a:pt x="977" y="0"/>
                        </a:moveTo>
                        <a:cubicBezTo>
                          <a:pt x="867" y="0"/>
                          <a:pt x="770" y="18"/>
                          <a:pt x="697" y="38"/>
                        </a:cubicBezTo>
                        <a:cubicBezTo>
                          <a:pt x="360" y="133"/>
                          <a:pt x="76" y="392"/>
                          <a:pt x="12" y="673"/>
                        </a:cubicBezTo>
                        <a:cubicBezTo>
                          <a:pt x="1" y="714"/>
                          <a:pt x="28" y="758"/>
                          <a:pt x="69" y="764"/>
                        </a:cubicBezTo>
                        <a:cubicBezTo>
                          <a:pt x="77" y="767"/>
                          <a:pt x="85" y="768"/>
                          <a:pt x="92" y="768"/>
                        </a:cubicBezTo>
                        <a:cubicBezTo>
                          <a:pt x="127" y="768"/>
                          <a:pt x="157" y="743"/>
                          <a:pt x="165" y="706"/>
                        </a:cubicBezTo>
                        <a:cubicBezTo>
                          <a:pt x="220" y="484"/>
                          <a:pt x="458" y="269"/>
                          <a:pt x="738" y="191"/>
                        </a:cubicBezTo>
                        <a:cubicBezTo>
                          <a:pt x="800" y="173"/>
                          <a:pt x="882" y="158"/>
                          <a:pt x="975" y="158"/>
                        </a:cubicBezTo>
                        <a:cubicBezTo>
                          <a:pt x="1118" y="158"/>
                          <a:pt x="1288" y="194"/>
                          <a:pt x="1462" y="314"/>
                        </a:cubicBezTo>
                        <a:cubicBezTo>
                          <a:pt x="1277" y="324"/>
                          <a:pt x="1028" y="365"/>
                          <a:pt x="878" y="505"/>
                        </a:cubicBezTo>
                        <a:cubicBezTo>
                          <a:pt x="790" y="591"/>
                          <a:pt x="749" y="700"/>
                          <a:pt x="755" y="829"/>
                        </a:cubicBezTo>
                        <a:cubicBezTo>
                          <a:pt x="762" y="983"/>
                          <a:pt x="817" y="1092"/>
                          <a:pt x="919" y="1157"/>
                        </a:cubicBezTo>
                        <a:cubicBezTo>
                          <a:pt x="984" y="1194"/>
                          <a:pt x="1059" y="1208"/>
                          <a:pt x="1131" y="1208"/>
                        </a:cubicBezTo>
                        <a:cubicBezTo>
                          <a:pt x="1291" y="1208"/>
                          <a:pt x="1441" y="1144"/>
                          <a:pt x="1466" y="1133"/>
                        </a:cubicBezTo>
                        <a:cubicBezTo>
                          <a:pt x="1503" y="1116"/>
                          <a:pt x="1523" y="1068"/>
                          <a:pt x="1503" y="1027"/>
                        </a:cubicBezTo>
                        <a:cubicBezTo>
                          <a:pt x="1491" y="1000"/>
                          <a:pt x="1462" y="982"/>
                          <a:pt x="1432" y="982"/>
                        </a:cubicBezTo>
                        <a:cubicBezTo>
                          <a:pt x="1421" y="982"/>
                          <a:pt x="1410" y="984"/>
                          <a:pt x="1400" y="990"/>
                        </a:cubicBezTo>
                        <a:cubicBezTo>
                          <a:pt x="1353" y="1011"/>
                          <a:pt x="1235" y="1051"/>
                          <a:pt x="1130" y="1051"/>
                        </a:cubicBezTo>
                        <a:cubicBezTo>
                          <a:pt x="1082" y="1051"/>
                          <a:pt x="1036" y="1043"/>
                          <a:pt x="1001" y="1021"/>
                        </a:cubicBezTo>
                        <a:cubicBezTo>
                          <a:pt x="946" y="986"/>
                          <a:pt x="916" y="922"/>
                          <a:pt x="913" y="822"/>
                        </a:cubicBezTo>
                        <a:cubicBezTo>
                          <a:pt x="909" y="737"/>
                          <a:pt x="933" y="673"/>
                          <a:pt x="987" y="621"/>
                        </a:cubicBezTo>
                        <a:cubicBezTo>
                          <a:pt x="1116" y="498"/>
                          <a:pt x="1380" y="469"/>
                          <a:pt x="1554" y="469"/>
                        </a:cubicBezTo>
                        <a:cubicBezTo>
                          <a:pt x="1603" y="469"/>
                          <a:pt x="1644" y="471"/>
                          <a:pt x="1674" y="474"/>
                        </a:cubicBezTo>
                        <a:lnTo>
                          <a:pt x="1888" y="495"/>
                        </a:lnTo>
                        <a:lnTo>
                          <a:pt x="1888" y="495"/>
                        </a:lnTo>
                        <a:lnTo>
                          <a:pt x="1735" y="341"/>
                        </a:lnTo>
                        <a:cubicBezTo>
                          <a:pt x="1471" y="71"/>
                          <a:pt x="1196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8" name="Google Shape;1038;p40"/>
                  <p:cNvSpPr/>
                  <p:nvPr/>
                </p:nvSpPr>
                <p:spPr>
                  <a:xfrm flipH="1">
                    <a:off x="6625371" y="2210010"/>
                    <a:ext cx="46435" cy="23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4" h="414" extrusionOk="0">
                        <a:moveTo>
                          <a:pt x="208" y="0"/>
                        </a:moveTo>
                        <a:cubicBezTo>
                          <a:pt x="140" y="0"/>
                          <a:pt x="86" y="21"/>
                          <a:pt x="65" y="76"/>
                        </a:cubicBezTo>
                        <a:cubicBezTo>
                          <a:pt x="0" y="256"/>
                          <a:pt x="403" y="413"/>
                          <a:pt x="594" y="413"/>
                        </a:cubicBezTo>
                        <a:cubicBezTo>
                          <a:pt x="639" y="413"/>
                          <a:pt x="673" y="407"/>
                          <a:pt x="687" y="390"/>
                        </a:cubicBezTo>
                        <a:cubicBezTo>
                          <a:pt x="813" y="229"/>
                          <a:pt x="434" y="0"/>
                          <a:pt x="208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9" name="Google Shape;1039;p40"/>
                  <p:cNvSpPr/>
                  <p:nvPr/>
                </p:nvSpPr>
                <p:spPr>
                  <a:xfrm flipH="1">
                    <a:off x="6604378" y="2312008"/>
                    <a:ext cx="12721" cy="85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" h="1496" extrusionOk="0">
                        <a:moveTo>
                          <a:pt x="223" y="1493"/>
                        </a:moveTo>
                        <a:lnTo>
                          <a:pt x="223" y="1496"/>
                        </a:lnTo>
                        <a:lnTo>
                          <a:pt x="223" y="1493"/>
                        </a:lnTo>
                        <a:close/>
                        <a:moveTo>
                          <a:pt x="223" y="1486"/>
                        </a:moveTo>
                        <a:lnTo>
                          <a:pt x="223" y="1493"/>
                        </a:lnTo>
                        <a:lnTo>
                          <a:pt x="223" y="1486"/>
                        </a:lnTo>
                        <a:close/>
                        <a:moveTo>
                          <a:pt x="199" y="1045"/>
                        </a:moveTo>
                        <a:lnTo>
                          <a:pt x="199" y="1045"/>
                        </a:lnTo>
                        <a:lnTo>
                          <a:pt x="199" y="1045"/>
                        </a:lnTo>
                        <a:close/>
                        <a:moveTo>
                          <a:pt x="199" y="1039"/>
                        </a:moveTo>
                        <a:lnTo>
                          <a:pt x="199" y="1039"/>
                        </a:lnTo>
                        <a:lnTo>
                          <a:pt x="199" y="1039"/>
                        </a:lnTo>
                        <a:close/>
                        <a:moveTo>
                          <a:pt x="199" y="1032"/>
                        </a:moveTo>
                        <a:lnTo>
                          <a:pt x="199" y="1032"/>
                        </a:lnTo>
                        <a:lnTo>
                          <a:pt x="199" y="1032"/>
                        </a:lnTo>
                        <a:close/>
                        <a:moveTo>
                          <a:pt x="199" y="1025"/>
                        </a:moveTo>
                        <a:lnTo>
                          <a:pt x="199" y="1028"/>
                        </a:lnTo>
                        <a:lnTo>
                          <a:pt x="199" y="1025"/>
                        </a:lnTo>
                        <a:close/>
                        <a:moveTo>
                          <a:pt x="195" y="1018"/>
                        </a:moveTo>
                        <a:lnTo>
                          <a:pt x="195" y="1022"/>
                        </a:lnTo>
                        <a:lnTo>
                          <a:pt x="195" y="1018"/>
                        </a:lnTo>
                        <a:close/>
                        <a:moveTo>
                          <a:pt x="195" y="1015"/>
                        </a:moveTo>
                        <a:lnTo>
                          <a:pt x="195" y="1015"/>
                        </a:lnTo>
                        <a:lnTo>
                          <a:pt x="195" y="1015"/>
                        </a:lnTo>
                        <a:close/>
                        <a:moveTo>
                          <a:pt x="195" y="1008"/>
                        </a:moveTo>
                        <a:lnTo>
                          <a:pt x="195" y="1008"/>
                        </a:lnTo>
                        <a:lnTo>
                          <a:pt x="195" y="1008"/>
                        </a:lnTo>
                        <a:close/>
                        <a:moveTo>
                          <a:pt x="195" y="1001"/>
                        </a:moveTo>
                        <a:lnTo>
                          <a:pt x="195" y="1004"/>
                        </a:lnTo>
                        <a:lnTo>
                          <a:pt x="195" y="1001"/>
                        </a:lnTo>
                        <a:close/>
                        <a:moveTo>
                          <a:pt x="195" y="995"/>
                        </a:moveTo>
                        <a:lnTo>
                          <a:pt x="195" y="998"/>
                        </a:lnTo>
                        <a:lnTo>
                          <a:pt x="195" y="995"/>
                        </a:lnTo>
                        <a:close/>
                        <a:moveTo>
                          <a:pt x="192" y="987"/>
                        </a:moveTo>
                        <a:cubicBezTo>
                          <a:pt x="192" y="991"/>
                          <a:pt x="192" y="991"/>
                          <a:pt x="195" y="991"/>
                        </a:cubicBezTo>
                        <a:cubicBezTo>
                          <a:pt x="192" y="991"/>
                          <a:pt x="192" y="991"/>
                          <a:pt x="192" y="987"/>
                        </a:cubicBezTo>
                        <a:close/>
                        <a:moveTo>
                          <a:pt x="192" y="981"/>
                        </a:moveTo>
                        <a:lnTo>
                          <a:pt x="192" y="987"/>
                        </a:lnTo>
                        <a:lnTo>
                          <a:pt x="192" y="981"/>
                        </a:lnTo>
                        <a:close/>
                        <a:moveTo>
                          <a:pt x="192" y="977"/>
                        </a:moveTo>
                        <a:lnTo>
                          <a:pt x="192" y="981"/>
                        </a:lnTo>
                        <a:lnTo>
                          <a:pt x="192" y="977"/>
                        </a:lnTo>
                        <a:close/>
                        <a:moveTo>
                          <a:pt x="192" y="971"/>
                        </a:moveTo>
                        <a:lnTo>
                          <a:pt x="192" y="974"/>
                        </a:lnTo>
                        <a:lnTo>
                          <a:pt x="192" y="971"/>
                        </a:lnTo>
                        <a:close/>
                        <a:moveTo>
                          <a:pt x="192" y="963"/>
                        </a:moveTo>
                        <a:lnTo>
                          <a:pt x="192" y="971"/>
                        </a:lnTo>
                        <a:lnTo>
                          <a:pt x="192" y="963"/>
                        </a:lnTo>
                        <a:close/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72" y="302"/>
                          <a:pt x="147" y="626"/>
                          <a:pt x="192" y="963"/>
                        </a:cubicBezTo>
                        <a:cubicBezTo>
                          <a:pt x="147" y="626"/>
                          <a:pt x="72" y="302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0" name="Google Shape;1040;p40"/>
                  <p:cNvSpPr/>
                  <p:nvPr/>
                </p:nvSpPr>
                <p:spPr>
                  <a:xfrm flipH="1">
                    <a:off x="6645451" y="2267798"/>
                    <a:ext cx="26925" cy="4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" h="817" extrusionOk="0">
                        <a:moveTo>
                          <a:pt x="349" y="134"/>
                        </a:moveTo>
                        <a:cubicBezTo>
                          <a:pt x="379" y="134"/>
                          <a:pt x="403" y="179"/>
                          <a:pt x="410" y="233"/>
                        </a:cubicBezTo>
                        <a:cubicBezTo>
                          <a:pt x="420" y="288"/>
                          <a:pt x="399" y="339"/>
                          <a:pt x="372" y="342"/>
                        </a:cubicBezTo>
                        <a:lnTo>
                          <a:pt x="369" y="342"/>
                        </a:lnTo>
                        <a:cubicBezTo>
                          <a:pt x="341" y="342"/>
                          <a:pt x="314" y="298"/>
                          <a:pt x="308" y="243"/>
                        </a:cubicBezTo>
                        <a:cubicBezTo>
                          <a:pt x="300" y="189"/>
                          <a:pt x="318" y="141"/>
                          <a:pt x="345" y="138"/>
                        </a:cubicBezTo>
                        <a:lnTo>
                          <a:pt x="349" y="134"/>
                        </a:lnTo>
                        <a:close/>
                        <a:moveTo>
                          <a:pt x="236" y="1"/>
                        </a:moveTo>
                        <a:cubicBezTo>
                          <a:pt x="106" y="1"/>
                          <a:pt x="0" y="182"/>
                          <a:pt x="0" y="407"/>
                        </a:cubicBezTo>
                        <a:cubicBezTo>
                          <a:pt x="0" y="636"/>
                          <a:pt x="106" y="817"/>
                          <a:pt x="236" y="817"/>
                        </a:cubicBezTo>
                        <a:cubicBezTo>
                          <a:pt x="365" y="817"/>
                          <a:pt x="472" y="636"/>
                          <a:pt x="472" y="407"/>
                        </a:cubicBezTo>
                        <a:cubicBezTo>
                          <a:pt x="472" y="182"/>
                          <a:pt x="3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1" name="Google Shape;1041;p40"/>
                  <p:cNvSpPr/>
                  <p:nvPr/>
                </p:nvSpPr>
                <p:spPr>
                  <a:xfrm flipH="1">
                    <a:off x="6648417" y="2275442"/>
                    <a:ext cx="6845" cy="11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" h="209" extrusionOk="0">
                        <a:moveTo>
                          <a:pt x="49" y="0"/>
                        </a:moveTo>
                        <a:lnTo>
                          <a:pt x="45" y="4"/>
                        </a:lnTo>
                        <a:cubicBezTo>
                          <a:pt x="18" y="7"/>
                          <a:pt x="0" y="55"/>
                          <a:pt x="8" y="109"/>
                        </a:cubicBezTo>
                        <a:cubicBezTo>
                          <a:pt x="14" y="164"/>
                          <a:pt x="41" y="208"/>
                          <a:pt x="69" y="208"/>
                        </a:cubicBezTo>
                        <a:lnTo>
                          <a:pt x="72" y="208"/>
                        </a:lnTo>
                        <a:cubicBezTo>
                          <a:pt x="99" y="205"/>
                          <a:pt x="120" y="154"/>
                          <a:pt x="110" y="99"/>
                        </a:cubicBezTo>
                        <a:cubicBezTo>
                          <a:pt x="103" y="45"/>
                          <a:pt x="79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2" name="Google Shape;1042;p40"/>
                  <p:cNvSpPr/>
                  <p:nvPr/>
                </p:nvSpPr>
                <p:spPr>
                  <a:xfrm flipH="1">
                    <a:off x="6701927" y="2253593"/>
                    <a:ext cx="63320" cy="117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" h="2060" extrusionOk="0">
                        <a:moveTo>
                          <a:pt x="37" y="1"/>
                        </a:moveTo>
                        <a:cubicBezTo>
                          <a:pt x="37" y="1"/>
                          <a:pt x="0" y="1384"/>
                          <a:pt x="192" y="1384"/>
                        </a:cubicBezTo>
                        <a:cubicBezTo>
                          <a:pt x="193" y="1384"/>
                          <a:pt x="194" y="1384"/>
                          <a:pt x="195" y="1384"/>
                        </a:cubicBezTo>
                        <a:cubicBezTo>
                          <a:pt x="224" y="1382"/>
                          <a:pt x="257" y="1373"/>
                          <a:pt x="294" y="1359"/>
                        </a:cubicBezTo>
                        <a:lnTo>
                          <a:pt x="294" y="1359"/>
                        </a:lnTo>
                        <a:lnTo>
                          <a:pt x="427" y="2060"/>
                        </a:lnTo>
                        <a:cubicBezTo>
                          <a:pt x="427" y="2060"/>
                          <a:pt x="1109" y="1554"/>
                          <a:pt x="966" y="1308"/>
                        </a:cubicBezTo>
                        <a:cubicBezTo>
                          <a:pt x="918" y="1229"/>
                          <a:pt x="851" y="1200"/>
                          <a:pt x="773" y="1200"/>
                        </a:cubicBezTo>
                        <a:cubicBezTo>
                          <a:pt x="622" y="1200"/>
                          <a:pt x="435" y="1309"/>
                          <a:pt x="294" y="1359"/>
                        </a:cubicBezTo>
                        <a:lnTo>
                          <a:pt x="294" y="1359"/>
                        </a:lnTo>
                        <a:lnTo>
                          <a:pt x="37" y="1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43" name="Google Shape;1043;p40"/>
                <p:cNvGrpSpPr/>
                <p:nvPr/>
              </p:nvGrpSpPr>
              <p:grpSpPr>
                <a:xfrm rot="5400000">
                  <a:off x="7588825" y="3480287"/>
                  <a:ext cx="468295" cy="265172"/>
                  <a:chOff x="4986800" y="2344025"/>
                  <a:chExt cx="741325" cy="419775"/>
                </a:xfrm>
              </p:grpSpPr>
              <p:sp>
                <p:nvSpPr>
                  <p:cNvPr id="1044" name="Google Shape;1044;p40"/>
                  <p:cNvSpPr/>
                  <p:nvPr/>
                </p:nvSpPr>
                <p:spPr>
                  <a:xfrm>
                    <a:off x="4986800" y="2344025"/>
                    <a:ext cx="741325" cy="41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3" h="16791" extrusionOk="0">
                        <a:moveTo>
                          <a:pt x="0" y="0"/>
                        </a:moveTo>
                        <a:lnTo>
                          <a:pt x="0" y="16791"/>
                        </a:lnTo>
                        <a:lnTo>
                          <a:pt x="29653" y="16791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5" name="Google Shape;1045;p40"/>
                  <p:cNvSpPr/>
                  <p:nvPr/>
                </p:nvSpPr>
                <p:spPr>
                  <a:xfrm>
                    <a:off x="5163875" y="2344025"/>
                    <a:ext cx="46950" cy="41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16791" extrusionOk="0">
                        <a:moveTo>
                          <a:pt x="0" y="0"/>
                        </a:moveTo>
                        <a:lnTo>
                          <a:pt x="0" y="16791"/>
                        </a:lnTo>
                        <a:lnTo>
                          <a:pt x="1877" y="16791"/>
                        </a:lnTo>
                        <a:lnTo>
                          <a:pt x="1877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6" name="Google Shape;1046;p40"/>
                  <p:cNvSpPr/>
                  <p:nvPr/>
                </p:nvSpPr>
                <p:spPr>
                  <a:xfrm>
                    <a:off x="4986800" y="2530475"/>
                    <a:ext cx="741325" cy="4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3" h="1875" extrusionOk="0">
                        <a:moveTo>
                          <a:pt x="0" y="1"/>
                        </a:moveTo>
                        <a:lnTo>
                          <a:pt x="0" y="1874"/>
                        </a:lnTo>
                        <a:lnTo>
                          <a:pt x="29653" y="1874"/>
                        </a:lnTo>
                        <a:lnTo>
                          <a:pt x="29653" y="1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047" name="Google Shape;1047;p40"/>
              <p:cNvGrpSpPr/>
              <p:nvPr/>
            </p:nvGrpSpPr>
            <p:grpSpPr>
              <a:xfrm>
                <a:off x="6940160" y="1922125"/>
                <a:ext cx="790690" cy="731600"/>
                <a:chOff x="6940160" y="1922125"/>
                <a:chExt cx="790690" cy="731600"/>
              </a:xfrm>
            </p:grpSpPr>
            <p:sp>
              <p:nvSpPr>
                <p:cNvPr id="1048" name="Google Shape;1048;p40"/>
                <p:cNvSpPr/>
                <p:nvPr/>
              </p:nvSpPr>
              <p:spPr>
                <a:xfrm>
                  <a:off x="7315750" y="2071175"/>
                  <a:ext cx="227700" cy="227700"/>
                </a:xfrm>
                <a:prstGeom prst="ellipse">
                  <a:avLst/>
                </a:pr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40"/>
                <p:cNvSpPr/>
                <p:nvPr/>
              </p:nvSpPr>
              <p:spPr>
                <a:xfrm flipH="1">
                  <a:off x="6940160" y="1922125"/>
                  <a:ext cx="790690" cy="37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4" h="26332" extrusionOk="0">
                      <a:moveTo>
                        <a:pt x="15341" y="1"/>
                      </a:moveTo>
                      <a:cubicBezTo>
                        <a:pt x="14337" y="1"/>
                        <a:pt x="12723" y="2528"/>
                        <a:pt x="12723" y="2528"/>
                      </a:cubicBezTo>
                      <a:cubicBezTo>
                        <a:pt x="12723" y="2528"/>
                        <a:pt x="12326" y="696"/>
                        <a:pt x="10697" y="696"/>
                      </a:cubicBezTo>
                      <a:cubicBezTo>
                        <a:pt x="10498" y="696"/>
                        <a:pt x="10281" y="723"/>
                        <a:pt x="10044" y="785"/>
                      </a:cubicBezTo>
                      <a:cubicBezTo>
                        <a:pt x="8592" y="1158"/>
                        <a:pt x="9885" y="2556"/>
                        <a:pt x="10902" y="3446"/>
                      </a:cubicBezTo>
                      <a:cubicBezTo>
                        <a:pt x="4053" y="3491"/>
                        <a:pt x="0" y="10919"/>
                        <a:pt x="0" y="15989"/>
                      </a:cubicBezTo>
                      <a:cubicBezTo>
                        <a:pt x="0" y="21074"/>
                        <a:pt x="2912" y="26160"/>
                        <a:pt x="2912" y="26160"/>
                      </a:cubicBezTo>
                      <a:cubicBezTo>
                        <a:pt x="2912" y="26160"/>
                        <a:pt x="3663" y="23724"/>
                        <a:pt x="5369" y="22547"/>
                      </a:cubicBezTo>
                      <a:cubicBezTo>
                        <a:pt x="6732" y="21606"/>
                        <a:pt x="8352" y="21206"/>
                        <a:pt x="9502" y="21206"/>
                      </a:cubicBezTo>
                      <a:cubicBezTo>
                        <a:pt x="9694" y="21206"/>
                        <a:pt x="9874" y="21217"/>
                        <a:pt x="10037" y="21239"/>
                      </a:cubicBezTo>
                      <a:cubicBezTo>
                        <a:pt x="11685" y="21456"/>
                        <a:pt x="14084" y="24385"/>
                        <a:pt x="15368" y="26103"/>
                      </a:cubicBezTo>
                      <a:cubicBezTo>
                        <a:pt x="15483" y="26260"/>
                        <a:pt x="15649" y="26331"/>
                        <a:pt x="15812" y="26331"/>
                      </a:cubicBezTo>
                      <a:cubicBezTo>
                        <a:pt x="16084" y="26331"/>
                        <a:pt x="16352" y="26135"/>
                        <a:pt x="16377" y="25812"/>
                      </a:cubicBezTo>
                      <a:lnTo>
                        <a:pt x="17029" y="17846"/>
                      </a:lnTo>
                      <a:lnTo>
                        <a:pt x="33120" y="17846"/>
                      </a:lnTo>
                      <a:lnTo>
                        <a:pt x="34604" y="13229"/>
                      </a:lnTo>
                      <a:lnTo>
                        <a:pt x="36015" y="18003"/>
                      </a:lnTo>
                      <a:lnTo>
                        <a:pt x="53541" y="18003"/>
                      </a:lnTo>
                      <a:cubicBezTo>
                        <a:pt x="53541" y="18003"/>
                        <a:pt x="55264" y="3368"/>
                        <a:pt x="38284" y="3368"/>
                      </a:cubicBezTo>
                      <a:cubicBezTo>
                        <a:pt x="24289" y="3368"/>
                        <a:pt x="19482" y="3422"/>
                        <a:pt x="14372" y="3438"/>
                      </a:cubicBezTo>
                      <a:cubicBezTo>
                        <a:pt x="15065" y="2511"/>
                        <a:pt x="16344" y="612"/>
                        <a:pt x="15647" y="99"/>
                      </a:cubicBezTo>
                      <a:cubicBezTo>
                        <a:pt x="15555" y="31"/>
                        <a:pt x="15452" y="1"/>
                        <a:pt x="1534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40"/>
                <p:cNvSpPr/>
                <p:nvPr/>
              </p:nvSpPr>
              <p:spPr>
                <a:xfrm rot="5400000">
                  <a:off x="7287300" y="2210175"/>
                  <a:ext cx="534300" cy="352800"/>
                </a:xfrm>
                <a:prstGeom prst="doubleWave">
                  <a:avLst>
                    <a:gd name="adj1" fmla="val 6250"/>
                    <a:gd name="adj2" fmla="val 0"/>
                  </a:avLst>
                </a:pr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1" name="Google Shape;1051;p40"/>
              <p:cNvSpPr/>
              <p:nvPr/>
            </p:nvSpPr>
            <p:spPr>
              <a:xfrm flipH="1">
                <a:off x="7082026" y="2245315"/>
                <a:ext cx="73026" cy="10974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A33"/>
              </a:solidFill>
              <a:ln w="9525" cap="flat" cmpd="sng">
                <a:solidFill>
                  <a:srgbClr val="493A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0"/>
              <p:cNvSpPr/>
              <p:nvPr/>
            </p:nvSpPr>
            <p:spPr>
              <a:xfrm rot="1240465">
                <a:off x="7084766" y="2307853"/>
                <a:ext cx="67978" cy="40344"/>
              </a:xfrm>
              <a:prstGeom prst="ellipse">
                <a:avLst/>
              </a:pr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3" name="Google Shape;1053;p40"/>
            <p:cNvSpPr/>
            <p:nvPr/>
          </p:nvSpPr>
          <p:spPr>
            <a:xfrm>
              <a:off x="7160350" y="2080875"/>
              <a:ext cx="110400" cy="80100"/>
            </a:xfrm>
            <a:prstGeom prst="ellipse">
              <a:avLst/>
            </a:pr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6849100" y="2043525"/>
              <a:ext cx="87300" cy="71100"/>
            </a:xfrm>
            <a:prstGeom prst="ellipse">
              <a:avLst/>
            </a:pr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40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 dirty="0">
                <a:solidFill>
                  <a:srgbClr val="FF7C3E"/>
                </a:solidFill>
                <a:latin typeface="KG Miss Kindergarten" panose="02000000000000000000" pitchFamily="2" charset="77"/>
              </a:rPr>
              <a:t>0</a:t>
            </a:r>
            <a:r>
              <a:rPr lang="es" sz="9600" dirty="0">
                <a:latin typeface="KG Miss Kindergarten" panose="02000000000000000000" pitchFamily="2" charset="77"/>
              </a:rPr>
              <a:t>6</a:t>
            </a:r>
            <a:endParaRPr sz="9600" dirty="0">
              <a:solidFill>
                <a:srgbClr val="FF7C3E"/>
              </a:solidFill>
              <a:latin typeface="KG Miss Kindergarten" panose="02000000000000000000" pitchFamily="2" charset="77"/>
            </a:endParaRPr>
          </a:p>
        </p:txBody>
      </p:sp>
      <p:grpSp>
        <p:nvGrpSpPr>
          <p:cNvPr id="1056" name="Google Shape;1056;p40"/>
          <p:cNvGrpSpPr/>
          <p:nvPr/>
        </p:nvGrpSpPr>
        <p:grpSpPr>
          <a:xfrm>
            <a:off x="4993468" y="4225145"/>
            <a:ext cx="958783" cy="126383"/>
            <a:chOff x="5021420" y="4094835"/>
            <a:chExt cx="958783" cy="126383"/>
          </a:xfrm>
        </p:grpSpPr>
        <p:sp>
          <p:nvSpPr>
            <p:cNvPr id="1057" name="Google Shape;1057;p40"/>
            <p:cNvSpPr/>
            <p:nvPr/>
          </p:nvSpPr>
          <p:spPr>
            <a:xfrm>
              <a:off x="5021420" y="4094835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0"/>
            <p:cNvSpPr/>
            <p:nvPr/>
          </p:nvSpPr>
          <p:spPr>
            <a:xfrm>
              <a:off x="5021420" y="4203505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9" name="Google Shape;1059;p40"/>
          <p:cNvGrpSpPr/>
          <p:nvPr/>
        </p:nvGrpSpPr>
        <p:grpSpPr>
          <a:xfrm>
            <a:off x="6018648" y="4075593"/>
            <a:ext cx="324131" cy="327244"/>
            <a:chOff x="6018648" y="3923193"/>
            <a:chExt cx="324131" cy="327244"/>
          </a:xfrm>
        </p:grpSpPr>
        <p:sp>
          <p:nvSpPr>
            <p:cNvPr id="1060" name="Google Shape;1060;p40"/>
            <p:cNvSpPr/>
            <p:nvPr/>
          </p:nvSpPr>
          <p:spPr>
            <a:xfrm>
              <a:off x="6018648" y="3954328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0"/>
            <p:cNvSpPr/>
            <p:nvPr/>
          </p:nvSpPr>
          <p:spPr>
            <a:xfrm>
              <a:off x="6038032" y="39231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41"/>
          <p:cNvSpPr txBox="1">
            <a:spLocks noGrp="1"/>
          </p:cNvSpPr>
          <p:nvPr>
            <p:ph type="subTitle" idx="1"/>
          </p:nvPr>
        </p:nvSpPr>
        <p:spPr>
          <a:xfrm flipH="1">
            <a:off x="838506" y="20606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 dirty="0">
                <a:solidFill>
                  <a:schemeClr val="tx1"/>
                </a:solidFill>
              </a:rPr>
              <a:t>Time-critical alerts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 dirty="0">
                <a:solidFill>
                  <a:schemeClr val="tx1"/>
                </a:solidFill>
              </a:rPr>
              <a:t>School and P&amp;C Newsletters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 dirty="0">
                <a:solidFill>
                  <a:schemeClr val="tx1"/>
                </a:solidFill>
              </a:rPr>
              <a:t>Student absence notifications</a:t>
            </a:r>
            <a:endParaRPr sz="1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7" name="Google Shape;1067;p41"/>
          <p:cNvSpPr txBox="1">
            <a:spLocks noGrp="1"/>
          </p:cNvSpPr>
          <p:nvPr>
            <p:ph type="subTitle" idx="2"/>
          </p:nvPr>
        </p:nvSpPr>
        <p:spPr>
          <a:xfrm flipH="1">
            <a:off x="838506" y="16302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School Stream app</a:t>
            </a:r>
            <a:endParaRPr sz="1800"/>
          </a:p>
        </p:txBody>
      </p:sp>
      <p:sp>
        <p:nvSpPr>
          <p:cNvPr id="1068" name="Google Shape;1068;p41"/>
          <p:cNvSpPr txBox="1">
            <a:spLocks noGrp="1"/>
          </p:cNvSpPr>
          <p:nvPr>
            <p:ph type="subTitle" idx="3"/>
          </p:nvPr>
        </p:nvSpPr>
        <p:spPr>
          <a:xfrm flipH="1">
            <a:off x="5195056" y="20606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 dirty="0">
                <a:solidFill>
                  <a:schemeClr val="tx1"/>
                </a:solidFill>
              </a:rPr>
              <a:t>All requests for permission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 dirty="0">
                <a:solidFill>
                  <a:schemeClr val="tx1"/>
                </a:solidFill>
              </a:rPr>
              <a:t>All requests for payment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069" name="Google Shape;1069;p41"/>
          <p:cNvSpPr txBox="1">
            <a:spLocks noGrp="1"/>
          </p:cNvSpPr>
          <p:nvPr>
            <p:ph type="subTitle" idx="4"/>
          </p:nvPr>
        </p:nvSpPr>
        <p:spPr>
          <a:xfrm flipH="1">
            <a:off x="5195056" y="16302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School Bytes via Email</a:t>
            </a:r>
            <a:endParaRPr sz="1800"/>
          </a:p>
        </p:txBody>
      </p:sp>
      <p:sp>
        <p:nvSpPr>
          <p:cNvPr id="1070" name="Google Shape;1070;p41"/>
          <p:cNvSpPr txBox="1">
            <a:spLocks noGrp="1"/>
          </p:cNvSpPr>
          <p:nvPr>
            <p:ph type="subTitle" idx="5"/>
          </p:nvPr>
        </p:nvSpPr>
        <p:spPr>
          <a:xfrm flipH="1">
            <a:off x="838506" y="39597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u="sng" dirty="0">
                <a:solidFill>
                  <a:schemeClr val="hlink"/>
                </a:solidFill>
                <a:hlinkClick r:id="rId3"/>
              </a:rPr>
              <a:t>https://oatley-p.schools.nsw.gov.au</a:t>
            </a: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tx1"/>
                </a:solidFill>
              </a:rPr>
              <a:t>School Calendar and more static information</a:t>
            </a:r>
            <a:endParaRPr sz="1300" dirty="0">
              <a:solidFill>
                <a:schemeClr val="tx1"/>
              </a:solidFill>
            </a:endParaRPr>
          </a:p>
        </p:txBody>
      </p:sp>
      <p:sp>
        <p:nvSpPr>
          <p:cNvPr id="1071" name="Google Shape;1071;p41"/>
          <p:cNvSpPr txBox="1">
            <a:spLocks noGrp="1"/>
          </p:cNvSpPr>
          <p:nvPr>
            <p:ph type="subTitle" idx="6"/>
          </p:nvPr>
        </p:nvSpPr>
        <p:spPr>
          <a:xfrm flipH="1">
            <a:off x="838506" y="35293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School Website</a:t>
            </a:r>
            <a:endParaRPr sz="1800"/>
          </a:p>
        </p:txBody>
      </p:sp>
      <p:sp>
        <p:nvSpPr>
          <p:cNvPr id="1072" name="Google Shape;1072;p41"/>
          <p:cNvSpPr txBox="1">
            <a:spLocks noGrp="1"/>
          </p:cNvSpPr>
          <p:nvPr>
            <p:ph type="subTitle" idx="7"/>
          </p:nvPr>
        </p:nvSpPr>
        <p:spPr>
          <a:xfrm flipH="1">
            <a:off x="5195056" y="39597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 dirty="0">
                <a:solidFill>
                  <a:schemeClr val="tx1"/>
                </a:solidFill>
              </a:rPr>
              <a:t>Any booking for 1-on-1  K-6 scheduled parent/teacher  interviews</a:t>
            </a:r>
            <a:endParaRPr dirty="0">
              <a:solidFill>
                <a:schemeClr val="tx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 dirty="0">
                <a:solidFill>
                  <a:schemeClr val="tx1"/>
                </a:solidFill>
              </a:rPr>
              <a:t>Digital copies of semester reports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73" name="Google Shape;1073;p41"/>
          <p:cNvSpPr txBox="1">
            <a:spLocks noGrp="1"/>
          </p:cNvSpPr>
          <p:nvPr>
            <p:ph type="subTitle" idx="8"/>
          </p:nvPr>
        </p:nvSpPr>
        <p:spPr>
          <a:xfrm flipH="1">
            <a:off x="5195056" y="35293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Sentral Parent Portal</a:t>
            </a:r>
            <a:endParaRPr sz="1800"/>
          </a:p>
        </p:txBody>
      </p:sp>
      <p:sp>
        <p:nvSpPr>
          <p:cNvPr id="1074" name="Google Shape;1074;p41"/>
          <p:cNvSpPr txBox="1">
            <a:spLocks noGrp="1"/>
          </p:cNvSpPr>
          <p:nvPr>
            <p:ph type="ctrTitle"/>
          </p:nvPr>
        </p:nvSpPr>
        <p:spPr>
          <a:xfrm>
            <a:off x="414275" y="397650"/>
            <a:ext cx="80562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KG Miss Kindergarten" panose="02000000000000000000" pitchFamily="2" charset="77"/>
              </a:rPr>
              <a:t>Community Partnerships at Oatley Public School</a:t>
            </a:r>
            <a:endParaRPr dirty="0">
              <a:latin typeface="KG Miss Kindergarten" panose="02000000000000000000" pitchFamily="2" charset="77"/>
            </a:endParaRPr>
          </a:p>
        </p:txBody>
      </p:sp>
      <p:pic>
        <p:nvPicPr>
          <p:cNvPr id="1075" name="Google Shape;107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275" y="1257975"/>
            <a:ext cx="28003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9925" y="1257963"/>
            <a:ext cx="28575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80050" y="1294225"/>
            <a:ext cx="894476" cy="89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4525" y="3150850"/>
            <a:ext cx="760000" cy="104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p41"/>
          <p:cNvSpPr txBox="1"/>
          <p:nvPr/>
        </p:nvSpPr>
        <p:spPr>
          <a:xfrm>
            <a:off x="1585650" y="2844350"/>
            <a:ext cx="5972700" cy="44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Oatley Public School Email: oatley-p.school@det.nsw.edu.au</a:t>
            </a:r>
            <a:endParaRPr sz="1700" b="1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080" name="Google Shape;1080;p41"/>
          <p:cNvSpPr txBox="1"/>
          <p:nvPr/>
        </p:nvSpPr>
        <p:spPr>
          <a:xfrm>
            <a:off x="1585650" y="4722325"/>
            <a:ext cx="5972700" cy="47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Oatley Public School Phone Number: 9580 5519</a:t>
            </a:r>
            <a:endParaRPr sz="19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081" name="Google Shape;1081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5500" y="3066713"/>
            <a:ext cx="988649" cy="98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" grpId="0" animBg="1"/>
      <p:bldP spid="108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2"/>
          <p:cNvSpPr txBox="1">
            <a:spLocks noGrp="1"/>
          </p:cNvSpPr>
          <p:nvPr>
            <p:ph type="ctrTitle"/>
          </p:nvPr>
        </p:nvSpPr>
        <p:spPr>
          <a:xfrm>
            <a:off x="414275" y="397650"/>
            <a:ext cx="80562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KG Miss Kindergarten" panose="02000000000000000000" pitchFamily="2" charset="77"/>
              </a:rPr>
              <a:t>Community Partnerships at Oatley Public School</a:t>
            </a:r>
            <a:endParaRPr dirty="0">
              <a:latin typeface="KG Miss Kindergarten" panose="02000000000000000000" pitchFamily="2" charset="77"/>
            </a:endParaRPr>
          </a:p>
        </p:txBody>
      </p:sp>
      <p:sp>
        <p:nvSpPr>
          <p:cNvPr id="1087" name="Google Shape;1087;p42"/>
          <p:cNvSpPr txBox="1"/>
          <p:nvPr/>
        </p:nvSpPr>
        <p:spPr>
          <a:xfrm>
            <a:off x="361500" y="1100475"/>
            <a:ext cx="8421000" cy="42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>
                <a:solidFill>
                  <a:srgbClr val="FF7C3E"/>
                </a:solidFill>
                <a:latin typeface="KG Miss Kindergarten" panose="02000000000000000000" pitchFamily="2" charset="77"/>
                <a:ea typeface="Barlow Semi Condensed"/>
                <a:cs typeface="Barlow Semi Condensed"/>
                <a:sym typeface="Barlow Semi Condensed"/>
              </a:rPr>
              <a:t>School Stream Phone App</a:t>
            </a:r>
            <a:endParaRPr sz="2500" b="1" dirty="0">
              <a:solidFill>
                <a:srgbClr val="FF7C3E"/>
              </a:solidFill>
              <a:latin typeface="KG Miss Kindergarten" panose="02000000000000000000" pitchFamily="2" charset="77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Used by:</a:t>
            </a:r>
            <a:endParaRPr sz="1900" dirty="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900" b="1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Teachers and administration staff</a:t>
            </a:r>
            <a:r>
              <a:rPr lang="es" sz="19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for sending out </a:t>
            </a:r>
            <a:r>
              <a:rPr lang="es" sz="1900" b="1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time-critical alerts</a:t>
            </a:r>
            <a:r>
              <a:rPr lang="es" sz="19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and the </a:t>
            </a:r>
            <a:r>
              <a:rPr lang="es" sz="1900" b="1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weekly newsletter on Sunday afternoons at 5pm.</a:t>
            </a:r>
            <a:endParaRPr sz="1900" b="1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Barlow Semi Condensed Light"/>
              <a:buChar char="●"/>
            </a:pPr>
            <a:r>
              <a:rPr lang="es" sz="1900" b="1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P&amp;C</a:t>
            </a:r>
            <a:r>
              <a:rPr lang="es" sz="19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for their </a:t>
            </a:r>
            <a:r>
              <a:rPr lang="es" sz="1900" b="1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weekly newsletter.</a:t>
            </a:r>
            <a:endParaRPr sz="1900" b="1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Barlow Semi Condensed Light"/>
              <a:buChar char="●"/>
            </a:pPr>
            <a:r>
              <a:rPr lang="es" sz="19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Parents/carers to formally </a:t>
            </a:r>
            <a:r>
              <a:rPr lang="es" sz="1900" b="1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notify the school of their child’s absence.</a:t>
            </a:r>
            <a:br>
              <a:rPr lang="es" sz="1900" b="1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</a:br>
            <a:endParaRPr sz="1900" b="1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Barlow Semi Condensed Light"/>
              <a:buChar char="●"/>
            </a:pPr>
            <a:r>
              <a:rPr lang="es" sz="19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If you haven’t registered for School Stream, </a:t>
            </a:r>
            <a:r>
              <a:rPr lang="es" sz="1900" b="1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download the app via the Apple or Android app store (depending on your type of phone)</a:t>
            </a:r>
            <a:r>
              <a:rPr lang="es" sz="19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. Then open the School Stream app and select </a:t>
            </a:r>
            <a:r>
              <a:rPr lang="es" sz="1900" i="1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Oatley Public School</a:t>
            </a:r>
            <a:r>
              <a:rPr lang="es" sz="19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when prompted. The administrative staff will then approve your connection. Following this approval, you will begin receiving updates from the school.</a:t>
            </a:r>
            <a:endParaRPr sz="1900" dirty="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1088" name="Google Shape;108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6838" y="4610100"/>
            <a:ext cx="280035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43"/>
          <p:cNvSpPr txBox="1">
            <a:spLocks noGrp="1"/>
          </p:cNvSpPr>
          <p:nvPr>
            <p:ph type="ctrTitle"/>
          </p:nvPr>
        </p:nvSpPr>
        <p:spPr>
          <a:xfrm>
            <a:off x="414275" y="397650"/>
            <a:ext cx="80562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KG Miss Kindergarten" panose="02000000000000000000" pitchFamily="2" charset="77"/>
              </a:rPr>
              <a:t>Community Partnerships at Oatley Public School</a:t>
            </a:r>
            <a:endParaRPr dirty="0">
              <a:latin typeface="KG Miss Kindergarten" panose="02000000000000000000" pitchFamily="2" charset="77"/>
            </a:endParaRPr>
          </a:p>
        </p:txBody>
      </p:sp>
      <p:sp>
        <p:nvSpPr>
          <p:cNvPr id="1094" name="Google Shape;1094;p43"/>
          <p:cNvSpPr txBox="1"/>
          <p:nvPr/>
        </p:nvSpPr>
        <p:spPr>
          <a:xfrm>
            <a:off x="180750" y="1098650"/>
            <a:ext cx="8782500" cy="441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1" dirty="0">
                <a:solidFill>
                  <a:srgbClr val="FF7C3E"/>
                </a:solidFill>
                <a:latin typeface="KG Miss Kindergarten" panose="02000000000000000000" pitchFamily="2" charset="77"/>
                <a:ea typeface="Barlow Semi Condensed"/>
                <a:cs typeface="Barlow Semi Condensed"/>
                <a:sym typeface="Barlow Semi Condensed"/>
              </a:rPr>
              <a:t>How do I pay for excursions/incursions/PSSA and give permission?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rgbClr val="FF7C3E"/>
              </a:solidFill>
              <a:latin typeface="KG Miss Kindergarten" panose="02000000000000000000" pitchFamily="2" charset="77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 Semi Condensed Light"/>
              <a:buChar char="●"/>
            </a:pPr>
            <a:r>
              <a:rPr lang="es" sz="1700" dirty="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Permission and payment for any student is completed online via the School Bytes system.</a:t>
            </a:r>
            <a:endParaRPr sz="1700" dirty="0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 Semi Condensed Light"/>
              <a:buChar char="●"/>
            </a:pPr>
            <a:r>
              <a:rPr lang="es" sz="1700" dirty="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 preferred parent/carer contact for communication will be sent an </a:t>
            </a:r>
            <a:r>
              <a:rPr lang="es" sz="1700" b="1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email</a:t>
            </a:r>
            <a:r>
              <a:rPr lang="es" sz="1700" dirty="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from School Bytes, requesting </a:t>
            </a:r>
            <a:r>
              <a:rPr lang="es" sz="1700" b="1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online permission </a:t>
            </a:r>
            <a:r>
              <a:rPr lang="es" sz="1700" dirty="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and </a:t>
            </a:r>
            <a:r>
              <a:rPr lang="es" sz="1700" b="1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payment</a:t>
            </a:r>
            <a:r>
              <a:rPr lang="es" sz="1700" dirty="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(where applicable). </a:t>
            </a:r>
            <a:endParaRPr sz="1700" dirty="0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 Semi Condensed Light"/>
              <a:buChar char="●"/>
            </a:pPr>
            <a:r>
              <a:rPr lang="es" sz="1700" b="1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One email per child in each family </a:t>
            </a:r>
            <a:r>
              <a:rPr lang="es" sz="1700" dirty="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will be sent by the school. For example, if there are three children in one OPS family, the preferred contact will receive 3 separate emails requesting permission and/or payment. One permission form per child in each family needs to be completed.</a:t>
            </a:r>
            <a:endParaRPr sz="1700" dirty="0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 Semi Condensed Light"/>
              <a:buChar char="●"/>
            </a:pPr>
            <a:r>
              <a:rPr lang="es" sz="1700" dirty="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A </a:t>
            </a:r>
            <a:r>
              <a:rPr lang="es" sz="1700" b="1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cut-off date </a:t>
            </a:r>
            <a:r>
              <a:rPr lang="es" sz="1700" dirty="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for response will always be clearly indicated in your email message and the school administration staff will send at least </a:t>
            </a:r>
            <a:r>
              <a:rPr lang="es" sz="1700" b="1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one reminder to you via email </a:t>
            </a:r>
            <a:r>
              <a:rPr lang="es" sz="1700" dirty="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before the event is effectively ‘closed’ for payment.</a:t>
            </a:r>
            <a:endParaRPr sz="1700" dirty="0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1095" name="Google Shape;109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7000" y="4457463"/>
            <a:ext cx="28575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4051" y="94174"/>
            <a:ext cx="894476" cy="89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44"/>
          <p:cNvSpPr txBox="1">
            <a:spLocks noGrp="1"/>
          </p:cNvSpPr>
          <p:nvPr>
            <p:ph type="ctrTitle"/>
          </p:nvPr>
        </p:nvSpPr>
        <p:spPr>
          <a:xfrm>
            <a:off x="414275" y="397650"/>
            <a:ext cx="80562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KG Miss Kindergarten" panose="02000000000000000000" pitchFamily="2" charset="77"/>
              </a:rPr>
              <a:t>Community Partnerships at Oatley Public School</a:t>
            </a:r>
            <a:endParaRPr dirty="0">
              <a:latin typeface="KG Miss Kindergarten" panose="02000000000000000000" pitchFamily="2" charset="77"/>
            </a:endParaRPr>
          </a:p>
        </p:txBody>
      </p:sp>
      <p:sp>
        <p:nvSpPr>
          <p:cNvPr id="1102" name="Google Shape;1102;p44"/>
          <p:cNvSpPr txBox="1"/>
          <p:nvPr/>
        </p:nvSpPr>
        <p:spPr>
          <a:xfrm>
            <a:off x="361500" y="1100475"/>
            <a:ext cx="84210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 dirty="0">
                <a:solidFill>
                  <a:srgbClr val="FF7C3E"/>
                </a:solidFill>
                <a:latin typeface="KG Miss Kindergarten" panose="02000000000000000000" pitchFamily="2" charset="77"/>
                <a:ea typeface="Barlow Semi Condensed"/>
                <a:cs typeface="Barlow Semi Condensed"/>
                <a:sym typeface="Barlow Semi Condensed"/>
              </a:rPr>
              <a:t>School Website:  </a:t>
            </a:r>
            <a:r>
              <a:rPr lang="es" sz="2200" u="sng" dirty="0">
                <a:solidFill>
                  <a:schemeClr val="hlink"/>
                </a:solidFill>
                <a:hlinkClick r:id="rId3"/>
              </a:rPr>
              <a:t>https://oatley-p.schools.nsw.gov.au/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 Light"/>
              <a:buChar char="●"/>
            </a:pPr>
            <a:r>
              <a:rPr lang="es" sz="22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 school’s website has an up-to-date calendar of future events.</a:t>
            </a:r>
            <a:endParaRPr sz="22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 dirty="0">
                <a:solidFill>
                  <a:srgbClr val="FF7C3E"/>
                </a:solidFill>
                <a:latin typeface="KG Miss Kindergarten" panose="02000000000000000000" pitchFamily="2" charset="77"/>
                <a:ea typeface="Barlow Semi Condensed"/>
                <a:cs typeface="Barlow Semi Condensed"/>
                <a:sym typeface="Barlow Semi Condensed"/>
              </a:rPr>
              <a:t>School Email address: </a:t>
            </a:r>
            <a:r>
              <a:rPr lang="es" sz="22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oatley-p.school@det.nsw.edu.au</a:t>
            </a:r>
            <a:endParaRPr sz="22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Barlow Semi Condensed Light"/>
              <a:buChar char="●"/>
            </a:pPr>
            <a:r>
              <a:rPr lang="es" sz="18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use this email address to contact the school at any time for matters that are not time-critical. This is also an effective mechanism for sending a message to your child’s teacher. These messages will be forwarded by the school administration staff.</a:t>
            </a:r>
            <a:endParaRPr sz="18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 dirty="0">
                <a:solidFill>
                  <a:srgbClr val="FF7C3E"/>
                </a:solidFill>
                <a:latin typeface="KG Miss Kindergarten" panose="02000000000000000000" pitchFamily="2" charset="77"/>
                <a:ea typeface="Barlow Semi Condensed"/>
                <a:cs typeface="Barlow Semi Condensed"/>
                <a:sym typeface="Barlow Semi Condensed"/>
              </a:rPr>
              <a:t>School Phone Number: </a:t>
            </a:r>
            <a:r>
              <a:rPr lang="es" sz="2200" dirty="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9580 5519</a:t>
            </a:r>
            <a:endParaRPr sz="2200" dirty="0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 Light"/>
              <a:buChar char="●"/>
            </a:pPr>
            <a:r>
              <a:rPr lang="es" sz="2200" dirty="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use this number to contact the school for any time-critical questions or to pass on time-critical information.</a:t>
            </a:r>
            <a:endParaRPr sz="1200" dirty="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1103" name="Google Shape;110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6150" y="111826"/>
            <a:ext cx="988649" cy="98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45"/>
          <p:cNvSpPr txBox="1">
            <a:spLocks noGrp="1"/>
          </p:cNvSpPr>
          <p:nvPr>
            <p:ph type="ctrTitle"/>
          </p:nvPr>
        </p:nvSpPr>
        <p:spPr>
          <a:xfrm>
            <a:off x="414275" y="397650"/>
            <a:ext cx="80562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KG Miss Kindergarten" panose="02000000000000000000" pitchFamily="2" charset="77"/>
              </a:rPr>
              <a:t>Community Partnerships at Oatley Public School</a:t>
            </a:r>
            <a:endParaRPr dirty="0">
              <a:latin typeface="KG Miss Kindergarten" panose="02000000000000000000" pitchFamily="2" charset="77"/>
            </a:endParaRPr>
          </a:p>
        </p:txBody>
      </p:sp>
      <p:sp>
        <p:nvSpPr>
          <p:cNvPr id="1109" name="Google Shape;1109;p45"/>
          <p:cNvSpPr txBox="1"/>
          <p:nvPr/>
        </p:nvSpPr>
        <p:spPr>
          <a:xfrm>
            <a:off x="361500" y="1267925"/>
            <a:ext cx="84210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>
                <a:solidFill>
                  <a:srgbClr val="FF7C3E"/>
                </a:solidFill>
                <a:latin typeface="KG Miss Kindergarten" panose="02000000000000000000" pitchFamily="2" charset="77"/>
                <a:ea typeface="Barlow Semi Condensed"/>
                <a:cs typeface="Barlow Semi Condensed"/>
                <a:sym typeface="Barlow Semi Condensed"/>
              </a:rPr>
              <a:t>Sentral Parent Portal</a:t>
            </a:r>
            <a:endParaRPr sz="2500" b="1" dirty="0">
              <a:solidFill>
                <a:srgbClr val="FF7C3E"/>
              </a:solidFill>
              <a:latin typeface="KG Miss Kindergarten" panose="02000000000000000000" pitchFamily="2" charset="77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dirty="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Used by:</a:t>
            </a:r>
            <a:endParaRPr sz="1900" dirty="0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s" sz="1900" b="1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Teaching and administrative staff</a:t>
            </a:r>
            <a:r>
              <a:rPr lang="es" sz="1900" dirty="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to </a:t>
            </a:r>
            <a:r>
              <a:rPr lang="es" sz="1900" b="1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schedule Term 2 Parent/Teacher interviews</a:t>
            </a:r>
            <a:r>
              <a:rPr lang="es" sz="1900" dirty="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.</a:t>
            </a:r>
            <a:endParaRPr sz="1900" dirty="0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s" sz="1900" b="1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Parents/carers</a:t>
            </a:r>
            <a:r>
              <a:rPr lang="es" sz="1900" dirty="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to </a:t>
            </a:r>
            <a:r>
              <a:rPr lang="es" sz="1900" b="1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book Term 2 Parent/Teacher interviews  </a:t>
            </a:r>
            <a:r>
              <a:rPr lang="es" sz="1900" dirty="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(more information on this process will be available later this term).</a:t>
            </a:r>
            <a:endParaRPr sz="1900" b="1" dirty="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 Semi Condensed Light"/>
              <a:buChar char="●"/>
            </a:pPr>
            <a:r>
              <a:rPr lang="es" sz="1900" b="1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Teaching and administrative staff </a:t>
            </a:r>
            <a:r>
              <a:rPr lang="es" sz="1900" dirty="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to send a </a:t>
            </a:r>
            <a:r>
              <a:rPr lang="es" sz="1900" b="1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digital copy of formal semester reports to parents/carers.</a:t>
            </a:r>
            <a:endParaRPr sz="1900" b="1" dirty="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 Semi Condensed Light"/>
              <a:buChar char="●"/>
            </a:pPr>
            <a:r>
              <a:rPr lang="es" sz="1900" dirty="0">
                <a:solidFill>
                  <a:schemeClr val="dk1"/>
                </a:solidFill>
                <a:highlight>
                  <a:schemeClr val="accent6"/>
                </a:highlight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Messaging between class teachers and parents/carers - this functionality is currently being reviewed by the school. </a:t>
            </a:r>
            <a:endParaRPr dirty="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1110" name="Google Shape;1110;p45"/>
          <p:cNvPicPr preferRelativeResize="0"/>
          <p:nvPr/>
        </p:nvPicPr>
        <p:blipFill rotWithShape="1">
          <a:blip r:embed="rId3">
            <a:alphaModFix/>
          </a:blip>
          <a:srcRect l="9601" t="7575"/>
          <a:stretch/>
        </p:blipFill>
        <p:spPr>
          <a:xfrm>
            <a:off x="7971374" y="540274"/>
            <a:ext cx="998202" cy="145530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46"/>
          <p:cNvSpPr txBox="1">
            <a:spLocks noGrp="1"/>
          </p:cNvSpPr>
          <p:nvPr>
            <p:ph type="ctrTitle"/>
          </p:nvPr>
        </p:nvSpPr>
        <p:spPr>
          <a:xfrm>
            <a:off x="532475" y="1803700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KG Miss Kindergarten" panose="02000000000000000000" pitchFamily="2" charset="77"/>
              </a:rPr>
              <a:t>Questions</a:t>
            </a:r>
            <a:endParaRPr dirty="0">
              <a:latin typeface="KG Miss Kindergarten" panose="02000000000000000000" pitchFamily="2" charset="77"/>
            </a:endParaRPr>
          </a:p>
        </p:txBody>
      </p:sp>
      <p:sp>
        <p:nvSpPr>
          <p:cNvPr id="1116" name="Google Shape;1116;p46"/>
          <p:cNvSpPr txBox="1"/>
          <p:nvPr/>
        </p:nvSpPr>
        <p:spPr>
          <a:xfrm>
            <a:off x="4942390" y="555828"/>
            <a:ext cx="2415490" cy="403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5000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?</a:t>
            </a:r>
            <a:endParaRPr sz="25000" dirty="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 txBox="1">
            <a:spLocks noGrp="1"/>
          </p:cNvSpPr>
          <p:nvPr>
            <p:ph type="ctrTitle"/>
          </p:nvPr>
        </p:nvSpPr>
        <p:spPr>
          <a:xfrm>
            <a:off x="529000" y="397650"/>
            <a:ext cx="79413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>
                <a:latin typeface="KG Miss Kindergarten" panose="02000000000000000000" pitchFamily="2" charset="77"/>
              </a:rPr>
              <a:t>About your child</a:t>
            </a:r>
            <a:endParaRPr sz="3600" dirty="0">
              <a:latin typeface="KG Miss Kindergarten" panose="02000000000000000000" pitchFamily="2" charset="77"/>
            </a:endParaRPr>
          </a:p>
        </p:txBody>
      </p:sp>
      <p:sp>
        <p:nvSpPr>
          <p:cNvPr id="332" name="Google Shape;332;p21"/>
          <p:cNvSpPr txBox="1">
            <a:spLocks noGrp="1"/>
          </p:cNvSpPr>
          <p:nvPr>
            <p:ph type="subTitle" idx="1"/>
          </p:nvPr>
        </p:nvSpPr>
        <p:spPr>
          <a:xfrm flipH="1">
            <a:off x="3675692" y="2571750"/>
            <a:ext cx="1742400" cy="1293300"/>
          </a:xfrm>
          <a:prstGeom prst="rect">
            <a:avLst/>
          </a:prstGeom>
          <a:solidFill>
            <a:srgbClr val="FF8AD8">
              <a:alpha val="7040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tx1"/>
                </a:solidFill>
              </a:rPr>
              <a:t>Write something </a:t>
            </a:r>
            <a:r>
              <a:rPr lang="es" sz="1800" b="1" dirty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you want me to know</a:t>
            </a:r>
            <a:r>
              <a:rPr lang="es" sz="1800" dirty="0">
                <a:solidFill>
                  <a:schemeClr val="tx1"/>
                </a:solidFill>
              </a:rPr>
              <a:t> about your child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2"/>
          </p:nvPr>
        </p:nvSpPr>
        <p:spPr>
          <a:xfrm flipH="1">
            <a:off x="3351749" y="1703562"/>
            <a:ext cx="2440500" cy="57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rgbClr val="EE9BCE"/>
                </a:solidFill>
              </a:rPr>
              <a:t>P</a:t>
            </a:r>
            <a:r>
              <a:rPr lang="es" sz="1800" b="1" dirty="0">
                <a:solidFill>
                  <a:srgbClr val="EE9BCE"/>
                </a:solidFill>
              </a:rPr>
              <a:t>ink </a:t>
            </a:r>
            <a:r>
              <a:rPr lang="es" sz="1800" dirty="0">
                <a:solidFill>
                  <a:schemeClr val="tx1"/>
                </a:solidFill>
              </a:rPr>
              <a:t>Post-it Note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334" name="Google Shape;334;p21"/>
          <p:cNvSpPr txBox="1">
            <a:spLocks noGrp="1"/>
          </p:cNvSpPr>
          <p:nvPr>
            <p:ph type="subTitle" idx="3"/>
          </p:nvPr>
        </p:nvSpPr>
        <p:spPr>
          <a:xfrm flipH="1">
            <a:off x="6607174" y="2571750"/>
            <a:ext cx="1742400" cy="1293300"/>
          </a:xfrm>
          <a:prstGeom prst="rect">
            <a:avLst/>
          </a:prstGeom>
          <a:solidFill>
            <a:srgbClr val="05B0F0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dirty="0">
                <a:solidFill>
                  <a:schemeClr val="tx1"/>
                </a:solidFill>
              </a:rPr>
              <a:t>Write a </a:t>
            </a:r>
            <a:r>
              <a:rPr lang="es" sz="1800" b="1" dirty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goal</a:t>
            </a:r>
            <a:r>
              <a:rPr lang="es" sz="1800" dirty="0">
                <a:solidFill>
                  <a:schemeClr val="tx1"/>
                </a:solidFill>
              </a:rPr>
              <a:t> for your child this year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335" name="Google Shape;335;p21"/>
          <p:cNvSpPr txBox="1">
            <a:spLocks noGrp="1"/>
          </p:cNvSpPr>
          <p:nvPr>
            <p:ph type="subTitle" idx="4"/>
          </p:nvPr>
        </p:nvSpPr>
        <p:spPr>
          <a:xfrm flipH="1">
            <a:off x="6258124" y="1703587"/>
            <a:ext cx="2440500" cy="57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rgbClr val="00B0F0"/>
                </a:solidFill>
              </a:rPr>
              <a:t>Blue</a:t>
            </a:r>
            <a:r>
              <a:rPr lang="es" sz="1800" dirty="0">
                <a:solidFill>
                  <a:srgbClr val="FFE598"/>
                </a:solidFill>
              </a:rPr>
              <a:t> </a:t>
            </a:r>
            <a:r>
              <a:rPr lang="es" sz="1800" dirty="0">
                <a:solidFill>
                  <a:schemeClr val="tx1"/>
                </a:solidFill>
              </a:rPr>
              <a:t>Post-it Note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402685" y="1360338"/>
            <a:ext cx="2432976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4Cs activity!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tx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ct val="100000"/>
              <a:buFont typeface="+mj-lt"/>
              <a:buAutoNum type="arabicPeriod"/>
            </a:pPr>
            <a:r>
              <a:rPr lang="es" sz="18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Collect 2 different colour Post-it notes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ct val="100000"/>
              <a:buFont typeface="+mj-lt"/>
              <a:buAutoNum type="arabicPeriod"/>
            </a:pPr>
            <a:r>
              <a:rPr lang="es" sz="18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Write something you want us to know about your child and a goal for them this year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ct val="100000"/>
              <a:buFont typeface="+mj-lt"/>
              <a:buAutoNum type="arabicPeriod"/>
            </a:pPr>
            <a:r>
              <a:rPr lang="es" sz="18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Place your post-it notes on the A3 piece of paper</a:t>
            </a:r>
            <a:endParaRPr sz="18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47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6" name="Google Shape;1316;p47"/>
          <p:cNvSpPr txBox="1">
            <a:spLocks noGrp="1"/>
          </p:cNvSpPr>
          <p:nvPr>
            <p:ph type="ctrTitle"/>
          </p:nvPr>
        </p:nvSpPr>
        <p:spPr>
          <a:xfrm>
            <a:off x="628362" y="463320"/>
            <a:ext cx="3022176" cy="10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900" dirty="0">
                <a:latin typeface="KG Miss Kindergarten" panose="02000000000000000000" pitchFamily="2" charset="77"/>
              </a:rPr>
              <a:t>THANK YOU!</a:t>
            </a:r>
            <a:endParaRPr sz="3900" dirty="0">
              <a:latin typeface="KG Miss Kindergarten" panose="02000000000000000000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0EF6D-8C55-4391-EB3D-B4594A764169}"/>
              </a:ext>
            </a:extLst>
          </p:cNvPr>
          <p:cNvSpPr txBox="1"/>
          <p:nvPr/>
        </p:nvSpPr>
        <p:spPr>
          <a:xfrm>
            <a:off x="400551" y="1910030"/>
            <a:ext cx="34777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KG Miss Kindergarten" panose="02000000000000000000" pitchFamily="2" charset="77"/>
                <a:sym typeface="Arial"/>
              </a:rPr>
              <a:t>I look forward to a productive and rewarding year working with you and your child in </a:t>
            </a:r>
            <a:r>
              <a:rPr lang="en-AU" sz="2000" dirty="0">
                <a:solidFill>
                  <a:schemeClr val="dk1"/>
                </a:solidFill>
                <a:latin typeface="KG Miss Kindergarten" panose="02000000000000000000" pitchFamily="2" charset="77"/>
              </a:rPr>
              <a:t>2G. </a:t>
            </a:r>
            <a:endParaRPr lang="en-AU" sz="1050" b="0" i="0" u="none" strike="noStrike" cap="none" dirty="0">
              <a:solidFill>
                <a:srgbClr val="000000"/>
              </a:solidFill>
              <a:latin typeface="KG Miss Kindergarten" panose="02000000000000000000" pitchFamily="2" charset="77"/>
              <a:sym typeface="Arial"/>
            </a:endParaRPr>
          </a:p>
        </p:txBody>
      </p:sp>
      <p:pic>
        <p:nvPicPr>
          <p:cNvPr id="3" name="Picture 6" descr="Download Sky Clip Art Free Clipart Panda - Flower Clipart Transparent  Background - Full Size PNG Image - PNGkit">
            <a:extLst>
              <a:ext uri="{FF2B5EF4-FFF2-40B4-BE49-F238E27FC236}">
                <a16:creationId xmlns:a16="http://schemas.microsoft.com/office/drawing/2014/main" id="{FC294265-EE0B-E723-FFE3-DF2B8C71A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" y="3546356"/>
            <a:ext cx="795888" cy="77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ownload Sky Clip Art Free Clipart Panda - Flower Clipart Transparent  Background - Full Size PNG Image - PNGkit">
            <a:extLst>
              <a:ext uri="{FF2B5EF4-FFF2-40B4-BE49-F238E27FC236}">
                <a16:creationId xmlns:a16="http://schemas.microsoft.com/office/drawing/2014/main" id="{D9750D37-7766-3AA4-2B8A-6C4247E31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" y="231929"/>
            <a:ext cx="795888" cy="77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"/>
          <p:cNvSpPr txBox="1">
            <a:spLocks noGrp="1"/>
          </p:cNvSpPr>
          <p:nvPr>
            <p:ph type="ctrTitle" idx="3"/>
          </p:nvPr>
        </p:nvSpPr>
        <p:spPr>
          <a:xfrm>
            <a:off x="305266" y="1758850"/>
            <a:ext cx="34407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 b="0" dirty="0">
                <a:latin typeface="KG Miss Kindergarten" panose="02000000000000000000" pitchFamily="2" charset="77"/>
              </a:rPr>
              <a:t>Outline </a:t>
            </a:r>
            <a:endParaRPr sz="5500" b="0" dirty="0">
              <a:solidFill>
                <a:srgbClr val="FF7C3E"/>
              </a:solidFill>
              <a:latin typeface="KG Miss Kindergarten" panose="02000000000000000000" pitchFamily="2" charset="77"/>
            </a:endParaRPr>
          </a:p>
        </p:txBody>
      </p:sp>
      <p:sp>
        <p:nvSpPr>
          <p:cNvPr id="342" name="Google Shape;342;p22"/>
          <p:cNvSpPr txBox="1">
            <a:spLocks noGrp="1"/>
          </p:cNvSpPr>
          <p:nvPr>
            <p:ph type="ctrTitle"/>
          </p:nvPr>
        </p:nvSpPr>
        <p:spPr>
          <a:xfrm>
            <a:off x="5734600" y="40720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tx1"/>
                </a:solidFill>
                <a:latin typeface=""/>
              </a:rPr>
              <a:t>Meet Mrs. Gavanas </a:t>
            </a:r>
            <a:endParaRPr dirty="0">
              <a:solidFill>
                <a:schemeClr val="tx1"/>
              </a:solidFill>
              <a:latin typeface=""/>
            </a:endParaRPr>
          </a:p>
        </p:txBody>
      </p:sp>
      <p:sp>
        <p:nvSpPr>
          <p:cNvPr id="343" name="Google Shape;343;p22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4</a:t>
            </a:fld>
            <a:endParaRPr/>
          </a:p>
        </p:txBody>
      </p:sp>
      <p:sp>
        <p:nvSpPr>
          <p:cNvPr id="344" name="Google Shape;344;p22"/>
          <p:cNvSpPr txBox="1">
            <a:spLocks noGrp="1"/>
          </p:cNvSpPr>
          <p:nvPr>
            <p:ph type="title" idx="2"/>
          </p:nvPr>
        </p:nvSpPr>
        <p:spPr>
          <a:xfrm>
            <a:off x="3745966" y="41054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KG Miss Kindergarten" panose="02000000000000000000" pitchFamily="2" charset="77"/>
              </a:rPr>
              <a:t>01</a:t>
            </a:r>
            <a:endParaRPr dirty="0">
              <a:latin typeface="KG Miss Kindergarten" panose="02000000000000000000" pitchFamily="2" charset="77"/>
            </a:endParaRPr>
          </a:p>
        </p:txBody>
      </p:sp>
      <p:sp>
        <p:nvSpPr>
          <p:cNvPr id="345" name="Google Shape;345;p22"/>
          <p:cNvSpPr txBox="1">
            <a:spLocks noGrp="1"/>
          </p:cNvSpPr>
          <p:nvPr>
            <p:ph type="ctrTitle" idx="4"/>
          </p:nvPr>
        </p:nvSpPr>
        <p:spPr>
          <a:xfrm>
            <a:off x="5734600" y="102877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tx1"/>
                </a:solidFill>
                <a:latin typeface=""/>
              </a:rPr>
              <a:t>Positive behaviour for learning</a:t>
            </a:r>
            <a:endParaRPr dirty="0">
              <a:solidFill>
                <a:schemeClr val="tx1"/>
              </a:solidFill>
              <a:latin typeface=""/>
            </a:endParaRPr>
          </a:p>
        </p:txBody>
      </p:sp>
      <p:sp>
        <p:nvSpPr>
          <p:cNvPr id="346" name="Google Shape;346;p22"/>
          <p:cNvSpPr txBox="1">
            <a:spLocks noGrp="1"/>
          </p:cNvSpPr>
          <p:nvPr>
            <p:ph type="title" idx="6"/>
          </p:nvPr>
        </p:nvSpPr>
        <p:spPr>
          <a:xfrm>
            <a:off x="3961835" y="103098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KG Miss Kindergarten" panose="02000000000000000000" pitchFamily="2" charset="77"/>
              </a:rPr>
              <a:t>02</a:t>
            </a:r>
            <a:endParaRPr dirty="0">
              <a:latin typeface="KG Miss Kindergarten" panose="02000000000000000000" pitchFamily="2" charset="77"/>
            </a:endParaRPr>
          </a:p>
        </p:txBody>
      </p:sp>
      <p:sp>
        <p:nvSpPr>
          <p:cNvPr id="347" name="Google Shape;347;p22"/>
          <p:cNvSpPr txBox="1">
            <a:spLocks noGrp="1"/>
          </p:cNvSpPr>
          <p:nvPr>
            <p:ph type="ctrTitle" idx="7"/>
          </p:nvPr>
        </p:nvSpPr>
        <p:spPr>
          <a:xfrm>
            <a:off x="5727000" y="1596909"/>
            <a:ext cx="3104134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tx1"/>
                </a:solidFill>
                <a:latin typeface=""/>
              </a:rPr>
              <a:t>4Cs - Learning Disposition Wheel</a:t>
            </a:r>
            <a:endParaRPr dirty="0">
              <a:solidFill>
                <a:schemeClr val="tx1"/>
              </a:solidFill>
              <a:latin typeface=""/>
            </a:endParaRPr>
          </a:p>
        </p:txBody>
      </p:sp>
      <p:sp>
        <p:nvSpPr>
          <p:cNvPr id="348" name="Google Shape;348;p22"/>
          <p:cNvSpPr txBox="1">
            <a:spLocks noGrp="1"/>
          </p:cNvSpPr>
          <p:nvPr>
            <p:ph type="title" idx="9"/>
          </p:nvPr>
        </p:nvSpPr>
        <p:spPr>
          <a:xfrm>
            <a:off x="3961835" y="165636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KG Miss Kindergarten" panose="02000000000000000000" pitchFamily="2" charset="77"/>
              </a:rPr>
              <a:t>03</a:t>
            </a:r>
            <a:endParaRPr dirty="0">
              <a:latin typeface="KG Miss Kindergarten" panose="02000000000000000000" pitchFamily="2" charset="77"/>
            </a:endParaRPr>
          </a:p>
        </p:txBody>
      </p:sp>
      <p:sp>
        <p:nvSpPr>
          <p:cNvPr id="349" name="Google Shape;349;p22"/>
          <p:cNvSpPr txBox="1">
            <a:spLocks noGrp="1"/>
          </p:cNvSpPr>
          <p:nvPr>
            <p:ph type="ctrTitle" idx="13"/>
          </p:nvPr>
        </p:nvSpPr>
        <p:spPr>
          <a:xfrm>
            <a:off x="5727000" y="224256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tx1"/>
                </a:solidFill>
                <a:latin typeface=""/>
              </a:rPr>
              <a:t>Curriculum </a:t>
            </a:r>
            <a:endParaRPr dirty="0">
              <a:solidFill>
                <a:schemeClr val="tx1"/>
              </a:solidFill>
              <a:latin typeface=""/>
            </a:endParaRPr>
          </a:p>
        </p:txBody>
      </p:sp>
      <p:sp>
        <p:nvSpPr>
          <p:cNvPr id="350" name="Google Shape;350;p22"/>
          <p:cNvSpPr txBox="1">
            <a:spLocks noGrp="1"/>
          </p:cNvSpPr>
          <p:nvPr>
            <p:ph type="title" idx="15"/>
          </p:nvPr>
        </p:nvSpPr>
        <p:spPr>
          <a:xfrm>
            <a:off x="3961835" y="228173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KG Miss Kindergarten" panose="02000000000000000000" pitchFamily="2" charset="77"/>
              </a:rPr>
              <a:t>04</a:t>
            </a:r>
            <a:endParaRPr dirty="0">
              <a:latin typeface="KG Miss Kindergarten" panose="02000000000000000000" pitchFamily="2" charset="77"/>
            </a:endParaRPr>
          </a:p>
        </p:txBody>
      </p:sp>
      <p:sp>
        <p:nvSpPr>
          <p:cNvPr id="351" name="Google Shape;351;p22"/>
          <p:cNvSpPr txBox="1">
            <a:spLocks noGrp="1"/>
          </p:cNvSpPr>
          <p:nvPr>
            <p:ph type="ctrTitle" idx="16"/>
          </p:nvPr>
        </p:nvSpPr>
        <p:spPr>
          <a:xfrm>
            <a:off x="5734600" y="2859536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tx1"/>
                </a:solidFill>
                <a:latin typeface=""/>
              </a:rPr>
              <a:t>Technology</a:t>
            </a:r>
            <a:endParaRPr dirty="0">
              <a:solidFill>
                <a:schemeClr val="tx1"/>
              </a:solidFill>
              <a:latin typeface=""/>
            </a:endParaRPr>
          </a:p>
        </p:txBody>
      </p:sp>
      <p:sp>
        <p:nvSpPr>
          <p:cNvPr id="352" name="Google Shape;352;p22"/>
          <p:cNvSpPr txBox="1">
            <a:spLocks noGrp="1"/>
          </p:cNvSpPr>
          <p:nvPr>
            <p:ph type="title" idx="18"/>
          </p:nvPr>
        </p:nvSpPr>
        <p:spPr>
          <a:xfrm>
            <a:off x="3961835" y="29055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KG Miss Kindergarten" panose="02000000000000000000" pitchFamily="2" charset="77"/>
              </a:rPr>
              <a:t>05</a:t>
            </a:r>
            <a:endParaRPr>
              <a:latin typeface="KG Miss Kindergarten" panose="02000000000000000000" pitchFamily="2" charset="77"/>
            </a:endParaRPr>
          </a:p>
        </p:txBody>
      </p:sp>
      <p:sp>
        <p:nvSpPr>
          <p:cNvPr id="353" name="Google Shape;353;p22"/>
          <p:cNvSpPr txBox="1">
            <a:spLocks noGrp="1"/>
          </p:cNvSpPr>
          <p:nvPr>
            <p:ph type="ctrTitle" idx="16"/>
          </p:nvPr>
        </p:nvSpPr>
        <p:spPr>
          <a:xfrm>
            <a:off x="5734600" y="3493463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tx1"/>
                </a:solidFill>
                <a:latin typeface=""/>
              </a:rPr>
              <a:t>Community Partnerships</a:t>
            </a:r>
            <a:endParaRPr dirty="0">
              <a:solidFill>
                <a:schemeClr val="tx1"/>
              </a:solidFill>
              <a:latin typeface=""/>
            </a:endParaRPr>
          </a:p>
        </p:txBody>
      </p:sp>
      <p:sp>
        <p:nvSpPr>
          <p:cNvPr id="354" name="Google Shape;354;p22"/>
          <p:cNvSpPr txBox="1">
            <a:spLocks noGrp="1"/>
          </p:cNvSpPr>
          <p:nvPr>
            <p:ph type="title" idx="18"/>
          </p:nvPr>
        </p:nvSpPr>
        <p:spPr>
          <a:xfrm>
            <a:off x="3987035" y="35736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KG Miss Kindergarten" panose="02000000000000000000" pitchFamily="2" charset="77"/>
              </a:rPr>
              <a:t>06</a:t>
            </a:r>
            <a:endParaRPr>
              <a:latin typeface="KG Miss Kindergarten" panose="02000000000000000000" pitchFamily="2" charset="77"/>
            </a:endParaRPr>
          </a:p>
        </p:txBody>
      </p:sp>
      <p:pic>
        <p:nvPicPr>
          <p:cNvPr id="355" name="Google Shape;3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377" y="1830900"/>
            <a:ext cx="1531700" cy="2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 txBox="1">
            <a:spLocks noGrp="1"/>
          </p:cNvSpPr>
          <p:nvPr>
            <p:ph type="ctrTitle"/>
          </p:nvPr>
        </p:nvSpPr>
        <p:spPr>
          <a:xfrm>
            <a:off x="321459" y="2306621"/>
            <a:ext cx="486014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latin typeface="KG Miss Kindergarten" panose="02000000000000000000" pitchFamily="2" charset="77"/>
              </a:rPr>
              <a:t>Meet Mrs. Cassandra Gavanas </a:t>
            </a:r>
            <a:br>
              <a:rPr lang="es" sz="2400" dirty="0">
                <a:latin typeface="KG Miss Kindergarten" panose="02000000000000000000" pitchFamily="2" charset="77"/>
              </a:rPr>
            </a:br>
            <a:endParaRPr sz="2400" dirty="0">
              <a:latin typeface="KG Miss Kindergarten" panose="02000000000000000000" pitchFamily="2" charset="77"/>
            </a:endParaRPr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 dirty="0">
                <a:solidFill>
                  <a:srgbClr val="FF7C3E"/>
                </a:solidFill>
                <a:latin typeface="KG Miss Kindergarten" panose="02000000000000000000" pitchFamily="2" charset="77"/>
              </a:rPr>
              <a:t>01</a:t>
            </a:r>
            <a:endParaRPr sz="9600" dirty="0">
              <a:solidFill>
                <a:srgbClr val="FF7C3E"/>
              </a:solidFill>
              <a:latin typeface="KG Miss Kindergarten" panose="02000000000000000000" pitchFamily="2" charset="77"/>
            </a:endParaRPr>
          </a:p>
        </p:txBody>
      </p:sp>
      <p:pic>
        <p:nvPicPr>
          <p:cNvPr id="362" name="Google Shape;3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092" y="832338"/>
            <a:ext cx="4046572" cy="3598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4"/>
          <p:cNvSpPr txBox="1">
            <a:spLocks noGrp="1"/>
          </p:cNvSpPr>
          <p:nvPr>
            <p:ph type="ctrTitle"/>
          </p:nvPr>
        </p:nvSpPr>
        <p:spPr>
          <a:xfrm>
            <a:off x="430825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KG Miss Kindergarten" panose="02000000000000000000" pitchFamily="2" charset="77"/>
              </a:rPr>
              <a:t>Stage 1 2023</a:t>
            </a:r>
            <a:endParaRPr b="1" dirty="0">
              <a:latin typeface="KG Miss Kindergarten" panose="02000000000000000000" pitchFamily="2" charset="77"/>
            </a:endParaRPr>
          </a:p>
        </p:txBody>
      </p:sp>
      <p:sp>
        <p:nvSpPr>
          <p:cNvPr id="368" name="Google Shape;368;p24"/>
          <p:cNvSpPr txBox="1">
            <a:spLocks noGrp="1"/>
          </p:cNvSpPr>
          <p:nvPr>
            <p:ph type="subTitle" idx="4294967295"/>
          </p:nvPr>
        </p:nvSpPr>
        <p:spPr>
          <a:xfrm flipH="1">
            <a:off x="430823" y="1245240"/>
            <a:ext cx="5723791" cy="3584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FF7C3E"/>
                </a:solidFill>
                <a:latin typeface="KG Miss Kindergarten" panose="02000000000000000000" pitchFamily="2" charset="77"/>
              </a:rPr>
              <a:t>There are 5 Stage 1 classes this year:</a:t>
            </a:r>
            <a:endParaRPr sz="2200" dirty="0">
              <a:solidFill>
                <a:srgbClr val="FF7C3E"/>
              </a:solidFill>
              <a:latin typeface="KG Miss Kindergarten" panose="02000000000000000000" pitchFamily="2" charset="77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chemeClr val="tx1"/>
                </a:solidFill>
              </a:rPr>
              <a:t>1B (Mrs Boutsikakis)			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tx1"/>
                </a:solidFill>
              </a:rPr>
              <a:t>1W (Mrs Wallace)				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AU" sz="2200" dirty="0">
                <a:solidFill>
                  <a:schemeClr val="tx1"/>
                </a:solidFill>
              </a:rPr>
              <a:t>2G (Mrs Gavanas) –</a:t>
            </a:r>
            <a:r>
              <a:rPr lang="en-AU" sz="2200" dirty="0"/>
              <a:t> </a:t>
            </a:r>
            <a:r>
              <a:rPr lang="en-AU" sz="2200" dirty="0">
                <a:solidFill>
                  <a:srgbClr val="FF7C3E"/>
                </a:solidFill>
              </a:rPr>
              <a:t>our class consists of 23 students</a:t>
            </a:r>
            <a:r>
              <a:rPr lang="en-AU" sz="2200" dirty="0"/>
              <a:t>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tx1"/>
                </a:solidFill>
              </a:rPr>
              <a:t>2L (Mr Lao)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s" sz="2200" dirty="0">
                <a:solidFill>
                  <a:schemeClr val="tx1"/>
                </a:solidFill>
              </a:rPr>
              <a:t>2M (</a:t>
            </a:r>
            <a:r>
              <a:rPr lang="en-AU" sz="2200" dirty="0">
                <a:solidFill>
                  <a:schemeClr val="tx1"/>
                </a:solidFill>
              </a:rPr>
              <a:t>Miss Mieszkuc)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AU" sz="2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AU" sz="22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F33B2-79C0-6C74-4F4F-6565B67CCBC6}"/>
              </a:ext>
            </a:extLst>
          </p:cNvPr>
          <p:cNvSpPr txBox="1"/>
          <p:nvPr/>
        </p:nvSpPr>
        <p:spPr>
          <a:xfrm>
            <a:off x="8464062" y="267286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2FE16-A741-5B21-2E9F-DBFD01BBF8E1}"/>
              </a:ext>
            </a:extLst>
          </p:cNvPr>
          <p:cNvSpPr txBox="1"/>
          <p:nvPr/>
        </p:nvSpPr>
        <p:spPr>
          <a:xfrm>
            <a:off x="8346831" y="260252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E3B660-EE9A-1204-1888-6DFAC7057C80}"/>
              </a:ext>
            </a:extLst>
          </p:cNvPr>
          <p:cNvSpPr txBox="1"/>
          <p:nvPr/>
        </p:nvSpPr>
        <p:spPr>
          <a:xfrm>
            <a:off x="1781907" y="4745850"/>
            <a:ext cx="55801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rgbClr val="FF7C3E"/>
                </a:solidFill>
                <a:latin typeface="KG Miss Kindergarten" panose="02000000000000000000" pitchFamily="2" charset="77"/>
              </a:rPr>
              <a:t>Our Assistant Principals are: </a:t>
            </a:r>
            <a:r>
              <a:rPr lang="en-AU" sz="1600" dirty="0">
                <a:latin typeface="KG Miss Kindergarten" panose="02000000000000000000" pitchFamily="2" charset="77"/>
              </a:rPr>
              <a:t>Mrs White and Mrs 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5"/>
          <p:cNvSpPr txBox="1">
            <a:spLocks noGrp="1"/>
          </p:cNvSpPr>
          <p:nvPr>
            <p:ph type="ctrTitle"/>
          </p:nvPr>
        </p:nvSpPr>
        <p:spPr>
          <a:xfrm>
            <a:off x="40950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KG Miss Kindergarten" panose="02000000000000000000" pitchFamily="2" charset="77"/>
              </a:rPr>
              <a:t>Who Supports Us?</a:t>
            </a:r>
            <a:endParaRPr b="1" dirty="0">
              <a:latin typeface="KG Miss Kindergarten" panose="02000000000000000000" pitchFamily="2" charset="77"/>
            </a:endParaRPr>
          </a:p>
        </p:txBody>
      </p:sp>
      <p:sp>
        <p:nvSpPr>
          <p:cNvPr id="374" name="Google Shape;374;p25"/>
          <p:cNvSpPr txBox="1">
            <a:spLocks noGrp="1"/>
          </p:cNvSpPr>
          <p:nvPr>
            <p:ph type="subTitle" idx="1"/>
          </p:nvPr>
        </p:nvSpPr>
        <p:spPr>
          <a:xfrm flipH="1">
            <a:off x="838506" y="2056176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solidFill>
                  <a:schemeClr val="tx1"/>
                </a:solidFill>
              </a:rPr>
              <a:t>Mrs Ingram, Mrs Montgomery &amp;</a:t>
            </a:r>
            <a:endParaRPr sz="17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solidFill>
                  <a:schemeClr val="tx1"/>
                </a:solidFill>
              </a:rPr>
              <a:t>Mrs McDougall</a:t>
            </a:r>
            <a:endParaRPr sz="1700" dirty="0">
              <a:solidFill>
                <a:schemeClr val="tx1"/>
              </a:solidFill>
            </a:endParaRPr>
          </a:p>
        </p:txBody>
      </p:sp>
      <p:sp>
        <p:nvSpPr>
          <p:cNvPr id="375" name="Google Shape;375;p25"/>
          <p:cNvSpPr txBox="1">
            <a:spLocks noGrp="1"/>
          </p:cNvSpPr>
          <p:nvPr>
            <p:ph type="subTitle" idx="2"/>
          </p:nvPr>
        </p:nvSpPr>
        <p:spPr>
          <a:xfrm flipH="1">
            <a:off x="838506" y="13793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latin typeface="KG Miss Kindergarten" panose="02000000000000000000" pitchFamily="2" charset="77"/>
              </a:rPr>
              <a:t>Library</a:t>
            </a:r>
            <a:endParaRPr sz="2200" dirty="0">
              <a:latin typeface="KG Miss Kindergarten" panose="02000000000000000000" pitchFamily="2" charset="77"/>
            </a:endParaRPr>
          </a:p>
        </p:txBody>
      </p:sp>
      <p:sp>
        <p:nvSpPr>
          <p:cNvPr id="376" name="Google Shape;376;p25"/>
          <p:cNvSpPr txBox="1">
            <a:spLocks noGrp="1"/>
          </p:cNvSpPr>
          <p:nvPr>
            <p:ph type="subTitle" idx="3"/>
          </p:nvPr>
        </p:nvSpPr>
        <p:spPr>
          <a:xfrm flipH="1">
            <a:off x="5195056" y="22026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solidFill>
                  <a:schemeClr val="tx1"/>
                </a:solidFill>
              </a:rPr>
              <a:t>Ms Johnstone (Signora)</a:t>
            </a:r>
            <a:endParaRPr sz="1700" dirty="0">
              <a:solidFill>
                <a:schemeClr val="tx1"/>
              </a:solidFill>
            </a:endParaRPr>
          </a:p>
        </p:txBody>
      </p:sp>
      <p:sp>
        <p:nvSpPr>
          <p:cNvPr id="377" name="Google Shape;377;p25"/>
          <p:cNvSpPr txBox="1">
            <a:spLocks noGrp="1"/>
          </p:cNvSpPr>
          <p:nvPr>
            <p:ph type="subTitle" idx="4"/>
          </p:nvPr>
        </p:nvSpPr>
        <p:spPr>
          <a:xfrm flipH="1">
            <a:off x="5195056" y="16302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latin typeface="KG Miss Kindergarten" panose="02000000000000000000" pitchFamily="2" charset="77"/>
              </a:rPr>
              <a:t>Community Languages (Italian)</a:t>
            </a:r>
            <a:endParaRPr sz="2100">
              <a:latin typeface="KG Miss Kindergarten" panose="02000000000000000000" pitchFamily="2" charset="77"/>
            </a:endParaRPr>
          </a:p>
        </p:txBody>
      </p:sp>
      <p:sp>
        <p:nvSpPr>
          <p:cNvPr id="378" name="Google Shape;378;p25"/>
          <p:cNvSpPr txBox="1">
            <a:spLocks noGrp="1"/>
          </p:cNvSpPr>
          <p:nvPr>
            <p:ph type="subTitle" idx="5"/>
          </p:nvPr>
        </p:nvSpPr>
        <p:spPr>
          <a:xfrm flipH="1">
            <a:off x="767445" y="4154501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solidFill>
                  <a:schemeClr val="tx1"/>
                </a:solidFill>
              </a:rPr>
              <a:t>Mrs Bannister</a:t>
            </a:r>
            <a:endParaRPr sz="1700" dirty="0">
              <a:solidFill>
                <a:schemeClr val="tx1"/>
              </a:solidFill>
            </a:endParaRPr>
          </a:p>
        </p:txBody>
      </p:sp>
      <p:sp>
        <p:nvSpPr>
          <p:cNvPr id="379" name="Google Shape;379;p25"/>
          <p:cNvSpPr txBox="1">
            <a:spLocks noGrp="1"/>
          </p:cNvSpPr>
          <p:nvPr>
            <p:ph type="subTitle" idx="6"/>
          </p:nvPr>
        </p:nvSpPr>
        <p:spPr>
          <a:xfrm flipH="1">
            <a:off x="562509" y="3383441"/>
            <a:ext cx="3733494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latin typeface="KG Miss Kindergarten" panose="02000000000000000000" pitchFamily="2" charset="77"/>
              </a:rPr>
              <a:t>Student Support </a:t>
            </a:r>
            <a:r>
              <a:rPr lang="es" sz="1800" dirty="0">
                <a:latin typeface="KG Miss Kindergarten" panose="02000000000000000000" pitchFamily="2" charset="77"/>
              </a:rPr>
              <a:t>(in class)</a:t>
            </a:r>
            <a:endParaRPr sz="1800" dirty="0">
              <a:latin typeface="KG Miss Kindergarten" panose="02000000000000000000" pitchFamily="2" charset="77"/>
            </a:endParaRPr>
          </a:p>
        </p:txBody>
      </p:sp>
      <p:sp>
        <p:nvSpPr>
          <p:cNvPr id="380" name="Google Shape;380;p25"/>
          <p:cNvSpPr txBox="1">
            <a:spLocks noGrp="1"/>
          </p:cNvSpPr>
          <p:nvPr>
            <p:ph type="subTitle" idx="7"/>
          </p:nvPr>
        </p:nvSpPr>
        <p:spPr>
          <a:xfrm flipH="1">
            <a:off x="5195056" y="4154501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solidFill>
                  <a:schemeClr val="tx1"/>
                </a:solidFill>
              </a:rPr>
              <a:t>Mrs White</a:t>
            </a:r>
            <a:endParaRPr sz="1700" dirty="0">
              <a:solidFill>
                <a:schemeClr val="tx1"/>
              </a:solidFill>
            </a:endParaRPr>
          </a:p>
        </p:txBody>
      </p:sp>
      <p:sp>
        <p:nvSpPr>
          <p:cNvPr id="381" name="Google Shape;381;p25"/>
          <p:cNvSpPr txBox="1">
            <a:spLocks noGrp="1"/>
          </p:cNvSpPr>
          <p:nvPr>
            <p:ph type="subTitle" idx="8"/>
          </p:nvPr>
        </p:nvSpPr>
        <p:spPr>
          <a:xfrm flipH="1">
            <a:off x="5195056" y="36631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dirty="0">
                <a:latin typeface="KG Miss Kindergarten" panose="02000000000000000000" pitchFamily="2" charset="77"/>
              </a:rPr>
              <a:t>English as an Additional Language or Dialect (EALD)</a:t>
            </a:r>
            <a:endParaRPr sz="1900" dirty="0">
              <a:latin typeface="KG Miss Kindergarten" panose="02000000000000000000" pitchFamily="2" charset="7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6"/>
          <p:cNvSpPr txBox="1">
            <a:spLocks noGrp="1"/>
          </p:cNvSpPr>
          <p:nvPr>
            <p:ph type="ctrTitle"/>
          </p:nvPr>
        </p:nvSpPr>
        <p:spPr>
          <a:xfrm>
            <a:off x="431300" y="4085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KG Miss Kindergarten" panose="02000000000000000000" pitchFamily="2" charset="77"/>
              </a:rPr>
              <a:t>Homework</a:t>
            </a:r>
            <a:endParaRPr b="1" dirty="0">
              <a:latin typeface="KG Miss Kindergarten" panose="02000000000000000000" pitchFamily="2" charset="77"/>
            </a:endParaRPr>
          </a:p>
        </p:txBody>
      </p:sp>
      <p:sp>
        <p:nvSpPr>
          <p:cNvPr id="2" name="Google Shape;374;p25">
            <a:extLst>
              <a:ext uri="{FF2B5EF4-FFF2-40B4-BE49-F238E27FC236}">
                <a16:creationId xmlns:a16="http://schemas.microsoft.com/office/drawing/2014/main" id="{776D0C3B-DC0E-A8D6-485E-5A756FD17164}"/>
              </a:ext>
            </a:extLst>
          </p:cNvPr>
          <p:cNvSpPr txBox="1">
            <a:spLocks/>
          </p:cNvSpPr>
          <p:nvPr/>
        </p:nvSpPr>
        <p:spPr>
          <a:xfrm flipH="1">
            <a:off x="431300" y="1365558"/>
            <a:ext cx="8208606" cy="103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/>
            <a:r>
              <a:rPr lang="en-AU" sz="1800" dirty="0">
                <a:solidFill>
                  <a:schemeClr val="tx1"/>
                </a:solidFill>
              </a:rPr>
              <a:t>Homework is handed out every</a:t>
            </a:r>
            <a:r>
              <a:rPr lang="en-AU" sz="1800" b="1" dirty="0"/>
              <a:t> </a:t>
            </a:r>
            <a:r>
              <a:rPr lang="en-AU" sz="1800" b="1" dirty="0">
                <a:solidFill>
                  <a:srgbClr val="FF7C3E"/>
                </a:solidFill>
              </a:rPr>
              <a:t>Friday</a:t>
            </a:r>
            <a:r>
              <a:rPr lang="en-AU" sz="1800" b="1" dirty="0"/>
              <a:t> </a:t>
            </a:r>
            <a:r>
              <a:rPr lang="en-AU" sz="1800" dirty="0">
                <a:solidFill>
                  <a:schemeClr val="tx1"/>
                </a:solidFill>
              </a:rPr>
              <a:t>and is due back to school the following </a:t>
            </a:r>
            <a:r>
              <a:rPr lang="en-AU" sz="1800" b="1" dirty="0">
                <a:solidFill>
                  <a:srgbClr val="FF7C3E"/>
                </a:solidFill>
              </a:rPr>
              <a:t>Thursday</a:t>
            </a:r>
            <a:r>
              <a:rPr lang="en-AU" sz="1800" dirty="0">
                <a:solidFill>
                  <a:srgbClr val="FF7C3E"/>
                </a:solidFill>
              </a:rPr>
              <a:t>.</a:t>
            </a:r>
          </a:p>
          <a:p>
            <a:pPr marL="0" indent="0" algn="l"/>
            <a:r>
              <a:rPr lang="en-AU" sz="1600" dirty="0">
                <a:solidFill>
                  <a:srgbClr val="FF7C3E"/>
                </a:solidFill>
                <a:latin typeface="KG Miss Kindergarten" panose="02000000000000000000" pitchFamily="2" charset="77"/>
              </a:rPr>
              <a:t> </a:t>
            </a:r>
          </a:p>
          <a:p>
            <a:pPr marL="0" indent="0" algn="l"/>
            <a:endParaRPr lang="en-AU" sz="1700" dirty="0"/>
          </a:p>
          <a:p>
            <a:pPr marL="0" indent="0" algn="l"/>
            <a:endParaRPr lang="en-AU" sz="1700" dirty="0"/>
          </a:p>
          <a:p>
            <a:pPr marL="0" indent="0" algn="l"/>
            <a:endParaRPr lang="en-AU" sz="1700" dirty="0"/>
          </a:p>
          <a:p>
            <a:pPr marL="0" indent="0" algn="l"/>
            <a:r>
              <a:rPr lang="en-AU" sz="1700" dirty="0"/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0470C-F921-D45F-3C13-2D928DDDB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0" t="2279" r="3154" b="2450"/>
          <a:stretch/>
        </p:blipFill>
        <p:spPr>
          <a:xfrm>
            <a:off x="701336" y="1838363"/>
            <a:ext cx="2104008" cy="2827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5ED2D0-886A-2614-1EF5-8F777490B4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86" t="2051" r="16337" b="2222"/>
          <a:stretch/>
        </p:blipFill>
        <p:spPr>
          <a:xfrm>
            <a:off x="3515557" y="1857565"/>
            <a:ext cx="1964981" cy="2845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1DC2B7-A5D4-2EC0-B032-29D1D68266C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5693265" y="1838362"/>
            <a:ext cx="3081211" cy="277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7"/>
          <p:cNvSpPr txBox="1">
            <a:spLocks noGrp="1"/>
          </p:cNvSpPr>
          <p:nvPr>
            <p:ph type="ctrTitle"/>
          </p:nvPr>
        </p:nvSpPr>
        <p:spPr>
          <a:xfrm>
            <a:off x="436875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KG Miss Kindergarten" panose="02000000000000000000" pitchFamily="2" charset="77"/>
              </a:rPr>
              <a:t>Key Days to Remember</a:t>
            </a:r>
            <a:endParaRPr dirty="0">
              <a:latin typeface="KG Miss Kindergarten" panose="02000000000000000000" pitchFamily="2" charset="77"/>
            </a:endParaRPr>
          </a:p>
        </p:txBody>
      </p:sp>
      <p:sp>
        <p:nvSpPr>
          <p:cNvPr id="393" name="Google Shape;393;p27"/>
          <p:cNvSpPr txBox="1">
            <a:spLocks noGrp="1"/>
          </p:cNvSpPr>
          <p:nvPr>
            <p:ph type="subTitle" idx="1"/>
          </p:nvPr>
        </p:nvSpPr>
        <p:spPr>
          <a:xfrm flipH="1">
            <a:off x="356352" y="1457775"/>
            <a:ext cx="4025400" cy="32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FF7C3E"/>
                </a:solidFill>
                <a:latin typeface="KG Miss Kindergarten" panose="02000000000000000000" pitchFamily="2" charset="77"/>
                <a:ea typeface="Denk One"/>
                <a:cs typeface="Denk One"/>
                <a:sym typeface="Denk One"/>
              </a:rPr>
              <a:t>Monday</a:t>
            </a:r>
            <a:endParaRPr sz="1800" dirty="0">
              <a:solidFill>
                <a:srgbClr val="FF7C3E"/>
              </a:solidFill>
              <a:latin typeface="KG Miss Kindergarten" panose="02000000000000000000" pitchFamily="2" charset="77"/>
              <a:ea typeface="Denk One"/>
              <a:cs typeface="Denk One"/>
              <a:sym typeface="Denk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Got Game with 2L </a:t>
            </a:r>
            <a:endParaRPr sz="1600" dirty="0">
              <a:solidFill>
                <a:schemeClr val="tx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FF7C3E"/>
                </a:solidFill>
                <a:latin typeface="KG Miss Kindergarten" panose="02000000000000000000" pitchFamily="2" charset="77"/>
                <a:ea typeface="Denk One"/>
                <a:cs typeface="Denk One"/>
                <a:sym typeface="Denk One"/>
              </a:rPr>
              <a:t>Tuesday</a:t>
            </a:r>
            <a:endParaRPr sz="1800" dirty="0">
              <a:solidFill>
                <a:srgbClr val="FF7C3E"/>
              </a:solidFill>
              <a:latin typeface="KG Miss Kindergarten" panose="02000000000000000000" pitchFamily="2" charset="77"/>
              <a:ea typeface="Denk One"/>
              <a:cs typeface="Denk One"/>
              <a:sym typeface="Denk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Italian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FF7C3E"/>
                </a:solidFill>
                <a:latin typeface="KG Miss Kindergarten" panose="02000000000000000000" pitchFamily="2" charset="77"/>
                <a:ea typeface="Denk One"/>
                <a:cs typeface="Denk One"/>
                <a:sym typeface="Denk One"/>
              </a:rPr>
              <a:t>Wednesday</a:t>
            </a:r>
            <a:endParaRPr sz="1800" dirty="0">
              <a:solidFill>
                <a:srgbClr val="FF7C3E"/>
              </a:solidFill>
              <a:latin typeface="KG Miss Kindergarten" panose="02000000000000000000" pitchFamily="2" charset="77"/>
              <a:ea typeface="Denk One"/>
              <a:cs typeface="Denk One"/>
              <a:sym typeface="Denk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Scripture: 9:50-10.20am</a:t>
            </a:r>
            <a:endParaRPr sz="1600" dirty="0">
              <a:solidFill>
                <a:schemeClr val="tx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(Protestant, Catholic, Greek Orthodox, Ethics and Non-Scripture)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1400" dirty="0">
              <a:solidFill>
                <a:schemeClr val="tx1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rgbClr val="FF7C3E"/>
                </a:solidFill>
                <a:latin typeface="KG Miss Kindergarten" panose="02000000000000000000" pitchFamily="2" charset="77"/>
                <a:ea typeface="Denk One"/>
                <a:cs typeface="Denk One"/>
                <a:sym typeface="Denk One"/>
              </a:rPr>
              <a:t>Friday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Library with Mrs. McDougall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2692</TotalTime>
  <Words>1257</Words>
  <Application>Microsoft Office PowerPoint</Application>
  <PresentationFormat>On-screen Show (16:9)</PresentationFormat>
  <Paragraphs>178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Denk One</vt:lpstr>
      <vt:lpstr>Arial</vt:lpstr>
      <vt:lpstr>Barlow Medium</vt:lpstr>
      <vt:lpstr>Barlow Semi Condensed Light</vt:lpstr>
      <vt:lpstr>KG Miss Kindergarten</vt:lpstr>
      <vt:lpstr>Barlow</vt:lpstr>
      <vt:lpstr>Barlow Condensed</vt:lpstr>
      <vt:lpstr>Barlow Semi Condensed</vt:lpstr>
      <vt:lpstr>Fira Sans Extra Condensed</vt:lpstr>
      <vt:lpstr>Comic Sans MS</vt:lpstr>
      <vt:lpstr>Language School Newsletter By Slidesgo</vt:lpstr>
      <vt:lpstr>Welcome to 2G!</vt:lpstr>
      <vt:lpstr>PowerPoint Presentation</vt:lpstr>
      <vt:lpstr>About your child</vt:lpstr>
      <vt:lpstr>Outline </vt:lpstr>
      <vt:lpstr>Meet Mrs. Cassandra Gavanas  </vt:lpstr>
      <vt:lpstr>Stage 1 2023</vt:lpstr>
      <vt:lpstr>Who Supports Us?</vt:lpstr>
      <vt:lpstr>Homework</vt:lpstr>
      <vt:lpstr>Key Days to Remember</vt:lpstr>
      <vt:lpstr>News </vt:lpstr>
      <vt:lpstr>Food at School </vt:lpstr>
      <vt:lpstr>Positive Behaviour for learning </vt:lpstr>
      <vt:lpstr>Positive Behaviour for Learning</vt:lpstr>
      <vt:lpstr>Minor and Major Incidents</vt:lpstr>
      <vt:lpstr>4Cs Learning Disposition Wheel </vt:lpstr>
      <vt:lpstr>Learning Disposition Wheel</vt:lpstr>
      <vt:lpstr>Curriculum</vt:lpstr>
      <vt:lpstr>Curriculum Reform</vt:lpstr>
      <vt:lpstr>Learning in Stage 1 - Key Learning Areas</vt:lpstr>
      <vt:lpstr>Learning in Stage 1 - Key Learning Areas</vt:lpstr>
      <vt:lpstr>Technology</vt:lpstr>
      <vt:lpstr>Protocols for Technology Use</vt:lpstr>
      <vt:lpstr>Community Partnerships</vt:lpstr>
      <vt:lpstr>Community Partnerships at Oatley Public School</vt:lpstr>
      <vt:lpstr>Community Partnerships at Oatley Public School</vt:lpstr>
      <vt:lpstr>Community Partnerships at Oatley Public School</vt:lpstr>
      <vt:lpstr>Community Partnerships at Oatley Public School</vt:lpstr>
      <vt:lpstr>Community Partnerships at Oatley Public School</vt:lpstr>
      <vt:lpstr>Questions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2G</dc:title>
  <cp:lastModifiedBy>Cassandra Gavanas</cp:lastModifiedBy>
  <cp:revision>24</cp:revision>
  <dcterms:modified xsi:type="dcterms:W3CDTF">2023-02-22T21:59:40Z</dcterms:modified>
</cp:coreProperties>
</file>