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Montserrat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Bebas Neue"/>
      <p:regular r:id="rId36"/>
    </p:embeddedFont>
    <p:embeddedFont>
      <p:font typeface="Albert Sans SemiBold"/>
      <p:regular r:id="rId37"/>
      <p:bold r:id="rId38"/>
      <p:italic r:id="rId39"/>
      <p:boldItalic r:id="rId40"/>
    </p:embeddedFont>
    <p:embeddedFont>
      <p:font typeface="Albert Sans"/>
      <p:regular r:id="rId41"/>
      <p:bold r:id="rId42"/>
      <p:italic r:id="rId43"/>
      <p:boldItalic r:id="rId44"/>
    </p:embeddedFont>
    <p:embeddedFont>
      <p:font typeface="Gantari SemiBold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lbertSansSemiBold-boldItalic.fntdata"/><Relationship Id="rId20" Type="http://schemas.openxmlformats.org/officeDocument/2006/relationships/slide" Target="slides/slide16.xml"/><Relationship Id="rId42" Type="http://schemas.openxmlformats.org/officeDocument/2006/relationships/font" Target="fonts/AlbertSans-bold.fntdata"/><Relationship Id="rId41" Type="http://schemas.openxmlformats.org/officeDocument/2006/relationships/font" Target="fonts/AlbertSans-regular.fntdata"/><Relationship Id="rId22" Type="http://schemas.openxmlformats.org/officeDocument/2006/relationships/slide" Target="slides/slide18.xml"/><Relationship Id="rId44" Type="http://schemas.openxmlformats.org/officeDocument/2006/relationships/font" Target="fonts/AlbertSans-boldItalic.fntdata"/><Relationship Id="rId21" Type="http://schemas.openxmlformats.org/officeDocument/2006/relationships/slide" Target="slides/slide17.xml"/><Relationship Id="rId43" Type="http://schemas.openxmlformats.org/officeDocument/2006/relationships/font" Target="fonts/AlbertSans-italic.fntdata"/><Relationship Id="rId24" Type="http://schemas.openxmlformats.org/officeDocument/2006/relationships/slide" Target="slides/slide20.xml"/><Relationship Id="rId46" Type="http://schemas.openxmlformats.org/officeDocument/2006/relationships/font" Target="fonts/GantariSemiBold-bold.fntdata"/><Relationship Id="rId23" Type="http://schemas.openxmlformats.org/officeDocument/2006/relationships/slide" Target="slides/slide19.xml"/><Relationship Id="rId45" Type="http://schemas.openxmlformats.org/officeDocument/2006/relationships/font" Target="fonts/Gantari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GantariSemiBold-boldItalic.fntdata"/><Relationship Id="rId25" Type="http://schemas.openxmlformats.org/officeDocument/2006/relationships/slide" Target="slides/slide21.xml"/><Relationship Id="rId47" Type="http://schemas.openxmlformats.org/officeDocument/2006/relationships/font" Target="fonts/GantariSemiBold-italic.fntdata"/><Relationship Id="rId28" Type="http://schemas.openxmlformats.org/officeDocument/2006/relationships/font" Target="fonts/Montserrat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33" Type="http://schemas.openxmlformats.org/officeDocument/2006/relationships/font" Target="fonts/Lato-bold.fntdata"/><Relationship Id="rId10" Type="http://schemas.openxmlformats.org/officeDocument/2006/relationships/slide" Target="slides/slide6.xml"/><Relationship Id="rId32" Type="http://schemas.openxmlformats.org/officeDocument/2006/relationships/font" Target="fonts/Lato-regular.fntdata"/><Relationship Id="rId13" Type="http://schemas.openxmlformats.org/officeDocument/2006/relationships/slide" Target="slides/slide9.xml"/><Relationship Id="rId35" Type="http://schemas.openxmlformats.org/officeDocument/2006/relationships/font" Target="fonts/Lato-boldItalic.fntdata"/><Relationship Id="rId12" Type="http://schemas.openxmlformats.org/officeDocument/2006/relationships/slide" Target="slides/slide8.xml"/><Relationship Id="rId34" Type="http://schemas.openxmlformats.org/officeDocument/2006/relationships/font" Target="fonts/Lato-italic.fntdata"/><Relationship Id="rId15" Type="http://schemas.openxmlformats.org/officeDocument/2006/relationships/slide" Target="slides/slide11.xml"/><Relationship Id="rId37" Type="http://schemas.openxmlformats.org/officeDocument/2006/relationships/font" Target="fonts/AlbertSansSemiBold-regular.fntdata"/><Relationship Id="rId14" Type="http://schemas.openxmlformats.org/officeDocument/2006/relationships/slide" Target="slides/slide10.xml"/><Relationship Id="rId36" Type="http://schemas.openxmlformats.org/officeDocument/2006/relationships/font" Target="fonts/BebasNeue-regular.fntdata"/><Relationship Id="rId17" Type="http://schemas.openxmlformats.org/officeDocument/2006/relationships/slide" Target="slides/slide13.xml"/><Relationship Id="rId39" Type="http://schemas.openxmlformats.org/officeDocument/2006/relationships/font" Target="fonts/AlbertSansSemiBold-italic.fntdata"/><Relationship Id="rId16" Type="http://schemas.openxmlformats.org/officeDocument/2006/relationships/slide" Target="slides/slide12.xml"/><Relationship Id="rId38" Type="http://schemas.openxmlformats.org/officeDocument/2006/relationships/font" Target="fonts/AlbertSansSemiBold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c4978e8fc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c4978e8fc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0e8170bfb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0e8170bfb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0e8170bfb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0e8170bfb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0e8170bfb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0e8170bfb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0e8170bfb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0e8170bfb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0e8170bf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0e8170bf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0e8170bfb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0e8170bfb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e8170bfb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0e8170bfb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0e8170bfb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0e8170bfb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0e8170bfb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0e8170bfb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0e8170bfb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0e8170bfb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c30f4ad8d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c30f4ad8d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0e8170bfb0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0e8170bfb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0e8170bfb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0e8170bfb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0e8170bfb0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0e8170bfb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0e8170bfb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0e8170bfb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c4978e8fc4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c4978e8fc4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c4978e8fc4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c4978e8fc4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0e8170bfb0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0e8170bfb0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0e8170bfb0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0e8170bfb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c4b2da508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c4b2da508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e8170bfb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0e8170bfb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c4b2da508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c4b2da508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3"/>
          <p:cNvGrpSpPr/>
          <p:nvPr/>
        </p:nvGrpSpPr>
        <p:grpSpPr>
          <a:xfrm>
            <a:off x="-4491168" y="-589078"/>
            <a:ext cx="17941933" cy="6437383"/>
            <a:chOff x="715100" y="-3647500"/>
            <a:chExt cx="7073500" cy="2537900"/>
          </a:xfrm>
        </p:grpSpPr>
        <p:sp>
          <p:nvSpPr>
            <p:cNvPr id="132" name="Google Shape;132;p13"/>
            <p:cNvSpPr/>
            <p:nvPr/>
          </p:nvSpPr>
          <p:spPr>
            <a:xfrm>
              <a:off x="715100" y="-2792575"/>
              <a:ext cx="2243100" cy="1480650"/>
            </a:xfrm>
            <a:custGeom>
              <a:rect b="b" l="l" r="r" t="t"/>
              <a:pathLst>
                <a:path extrusionOk="0" h="59226" w="89724">
                  <a:moveTo>
                    <a:pt x="49554" y="59098"/>
                  </a:moveTo>
                  <a:cubicBezTo>
                    <a:pt x="50167" y="58814"/>
                    <a:pt x="54111" y="53785"/>
                    <a:pt x="57767" y="50092"/>
                  </a:cubicBezTo>
                  <a:cubicBezTo>
                    <a:pt x="59119" y="48724"/>
                    <a:pt x="60430" y="47554"/>
                    <a:pt x="61498" y="46941"/>
                  </a:cubicBezTo>
                  <a:cubicBezTo>
                    <a:pt x="63433" y="45821"/>
                    <a:pt x="65457" y="44796"/>
                    <a:pt x="67523" y="43856"/>
                  </a:cubicBezTo>
                  <a:cubicBezTo>
                    <a:pt x="69587" y="42918"/>
                    <a:pt x="71692" y="42071"/>
                    <a:pt x="73797" y="41326"/>
                  </a:cubicBezTo>
                  <a:cubicBezTo>
                    <a:pt x="76660" y="40296"/>
                    <a:pt x="79388" y="39382"/>
                    <a:pt x="81726" y="38180"/>
                  </a:cubicBezTo>
                  <a:cubicBezTo>
                    <a:pt x="83636" y="37197"/>
                    <a:pt x="85302" y="36031"/>
                    <a:pt x="86600" y="34525"/>
                  </a:cubicBezTo>
                  <a:cubicBezTo>
                    <a:pt x="88560" y="32255"/>
                    <a:pt x="89723" y="29228"/>
                    <a:pt x="89643" y="24896"/>
                  </a:cubicBezTo>
                  <a:cubicBezTo>
                    <a:pt x="89615" y="23956"/>
                    <a:pt x="89526" y="23027"/>
                    <a:pt x="89390" y="22103"/>
                  </a:cubicBezTo>
                  <a:cubicBezTo>
                    <a:pt x="88881" y="18628"/>
                    <a:pt x="87754" y="15250"/>
                    <a:pt x="87568" y="11738"/>
                  </a:cubicBezTo>
                  <a:cubicBezTo>
                    <a:pt x="87434" y="9178"/>
                    <a:pt x="86901" y="6694"/>
                    <a:pt x="85719" y="4693"/>
                  </a:cubicBezTo>
                  <a:cubicBezTo>
                    <a:pt x="84509" y="2645"/>
                    <a:pt x="82647" y="1070"/>
                    <a:pt x="79807" y="461"/>
                  </a:cubicBezTo>
                  <a:cubicBezTo>
                    <a:pt x="78181" y="88"/>
                    <a:pt x="76679" y="1"/>
                    <a:pt x="75272" y="104"/>
                  </a:cubicBezTo>
                  <a:cubicBezTo>
                    <a:pt x="72879" y="282"/>
                    <a:pt x="70769" y="1070"/>
                    <a:pt x="68824" y="2276"/>
                  </a:cubicBezTo>
                  <a:cubicBezTo>
                    <a:pt x="62019" y="6492"/>
                    <a:pt x="57409" y="16031"/>
                    <a:pt x="50901" y="20291"/>
                  </a:cubicBezTo>
                  <a:cubicBezTo>
                    <a:pt x="49208" y="21408"/>
                    <a:pt x="47376" y="22151"/>
                    <a:pt x="45496" y="22766"/>
                  </a:cubicBezTo>
                  <a:cubicBezTo>
                    <a:pt x="42539" y="23733"/>
                    <a:pt x="39438" y="24334"/>
                    <a:pt x="36398" y="25060"/>
                  </a:cubicBezTo>
                  <a:cubicBezTo>
                    <a:pt x="28992" y="27030"/>
                    <a:pt x="20975" y="28666"/>
                    <a:pt x="13688" y="31644"/>
                  </a:cubicBezTo>
                  <a:cubicBezTo>
                    <a:pt x="8724" y="33674"/>
                    <a:pt x="4107" y="36318"/>
                    <a:pt x="228" y="40040"/>
                  </a:cubicBezTo>
                  <a:cubicBezTo>
                    <a:pt x="16" y="40232"/>
                    <a:pt x="0" y="40560"/>
                    <a:pt x="191" y="40770"/>
                  </a:cubicBezTo>
                  <a:cubicBezTo>
                    <a:pt x="383" y="40983"/>
                    <a:pt x="711" y="40998"/>
                    <a:pt x="922" y="40806"/>
                  </a:cubicBezTo>
                  <a:cubicBezTo>
                    <a:pt x="4874" y="37436"/>
                    <a:pt x="9487" y="35178"/>
                    <a:pt x="14380" y="33467"/>
                  </a:cubicBezTo>
                  <a:cubicBezTo>
                    <a:pt x="21726" y="30898"/>
                    <a:pt x="29701" y="29597"/>
                    <a:pt x="37103" y="27981"/>
                  </a:cubicBezTo>
                  <a:cubicBezTo>
                    <a:pt x="40228" y="27215"/>
                    <a:pt x="43434" y="26628"/>
                    <a:pt x="46448" y="25554"/>
                  </a:cubicBezTo>
                  <a:cubicBezTo>
                    <a:pt x="48553" y="24801"/>
                    <a:pt x="50559" y="23814"/>
                    <a:pt x="52409" y="22462"/>
                  </a:cubicBezTo>
                  <a:cubicBezTo>
                    <a:pt x="58734" y="17800"/>
                    <a:pt x="62785" y="7823"/>
                    <a:pt x="69483" y="3294"/>
                  </a:cubicBezTo>
                  <a:cubicBezTo>
                    <a:pt x="71224" y="2118"/>
                    <a:pt x="73156" y="1323"/>
                    <a:pt x="75350" y="1159"/>
                  </a:cubicBezTo>
                  <a:cubicBezTo>
                    <a:pt x="76650" y="1063"/>
                    <a:pt x="78040" y="1206"/>
                    <a:pt x="79536" y="1583"/>
                  </a:cubicBezTo>
                  <a:cubicBezTo>
                    <a:pt x="81929" y="2223"/>
                    <a:pt x="83472" y="3619"/>
                    <a:pt x="84406" y="5421"/>
                  </a:cubicBezTo>
                  <a:cubicBezTo>
                    <a:pt x="85357" y="7256"/>
                    <a:pt x="85663" y="9500"/>
                    <a:pt x="85644" y="11780"/>
                  </a:cubicBezTo>
                  <a:cubicBezTo>
                    <a:pt x="85614" y="15352"/>
                    <a:pt x="86536" y="18845"/>
                    <a:pt x="86837" y="22398"/>
                  </a:cubicBezTo>
                  <a:cubicBezTo>
                    <a:pt x="86907" y="23227"/>
                    <a:pt x="86937" y="24059"/>
                    <a:pt x="86911" y="24896"/>
                  </a:cubicBezTo>
                  <a:cubicBezTo>
                    <a:pt x="86848" y="28348"/>
                    <a:pt x="85872" y="30713"/>
                    <a:pt x="84285" y="32502"/>
                  </a:cubicBezTo>
                  <a:cubicBezTo>
                    <a:pt x="83208" y="33718"/>
                    <a:pt x="81855" y="34669"/>
                    <a:pt x="80313" y="35509"/>
                  </a:cubicBezTo>
                  <a:cubicBezTo>
                    <a:pt x="78100" y="36712"/>
                    <a:pt x="75535" y="37703"/>
                    <a:pt x="72832" y="38792"/>
                  </a:cubicBezTo>
                  <a:cubicBezTo>
                    <a:pt x="70696" y="39663"/>
                    <a:pt x="68563" y="40633"/>
                    <a:pt x="66481" y="41707"/>
                  </a:cubicBezTo>
                  <a:cubicBezTo>
                    <a:pt x="64398" y="42780"/>
                    <a:pt x="62369" y="43950"/>
                    <a:pt x="60434" y="45209"/>
                  </a:cubicBezTo>
                  <a:cubicBezTo>
                    <a:pt x="59294" y="45954"/>
                    <a:pt x="57906" y="47312"/>
                    <a:pt x="56499" y="48908"/>
                  </a:cubicBezTo>
                  <a:cubicBezTo>
                    <a:pt x="53157" y="52703"/>
                    <a:pt x="49670" y="57863"/>
                    <a:pt x="49092" y="58173"/>
                  </a:cubicBezTo>
                  <a:cubicBezTo>
                    <a:pt x="48836" y="58300"/>
                    <a:pt x="48733" y="58611"/>
                    <a:pt x="48861" y="58867"/>
                  </a:cubicBezTo>
                  <a:cubicBezTo>
                    <a:pt x="48989" y="59121"/>
                    <a:pt x="49300" y="59226"/>
                    <a:pt x="49554" y="5909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936575" y="-2502775"/>
              <a:ext cx="1730125" cy="1190825"/>
            </a:xfrm>
            <a:custGeom>
              <a:rect b="b" l="l" r="r" t="t"/>
              <a:pathLst>
                <a:path extrusionOk="0" h="47633" w="69205">
                  <a:moveTo>
                    <a:pt x="34452" y="47275"/>
                  </a:moveTo>
                  <a:cubicBezTo>
                    <a:pt x="36476" y="43555"/>
                    <a:pt x="38406" y="39385"/>
                    <a:pt x="40708" y="35542"/>
                  </a:cubicBezTo>
                  <a:cubicBezTo>
                    <a:pt x="42215" y="33025"/>
                    <a:pt x="43883" y="30657"/>
                    <a:pt x="45869" y="28676"/>
                  </a:cubicBezTo>
                  <a:cubicBezTo>
                    <a:pt x="48005" y="26517"/>
                    <a:pt x="51291" y="25357"/>
                    <a:pt x="54642" y="24172"/>
                  </a:cubicBezTo>
                  <a:cubicBezTo>
                    <a:pt x="55981" y="23700"/>
                    <a:pt x="57335" y="23238"/>
                    <a:pt x="58637" y="22715"/>
                  </a:cubicBezTo>
                  <a:cubicBezTo>
                    <a:pt x="60803" y="21847"/>
                    <a:pt x="62844" y="20846"/>
                    <a:pt x="64528" y="19576"/>
                  </a:cubicBezTo>
                  <a:cubicBezTo>
                    <a:pt x="67212" y="17550"/>
                    <a:pt x="69047" y="14871"/>
                    <a:pt x="69150" y="10912"/>
                  </a:cubicBezTo>
                  <a:cubicBezTo>
                    <a:pt x="69205" y="8569"/>
                    <a:pt x="68432" y="4965"/>
                    <a:pt x="66664" y="2696"/>
                  </a:cubicBezTo>
                  <a:cubicBezTo>
                    <a:pt x="65354" y="1016"/>
                    <a:pt x="63555" y="1"/>
                    <a:pt x="61195" y="610"/>
                  </a:cubicBezTo>
                  <a:cubicBezTo>
                    <a:pt x="59480" y="1030"/>
                    <a:pt x="58073" y="1879"/>
                    <a:pt x="56832" y="2980"/>
                  </a:cubicBezTo>
                  <a:cubicBezTo>
                    <a:pt x="55439" y="4214"/>
                    <a:pt x="54272" y="5785"/>
                    <a:pt x="53153" y="7464"/>
                  </a:cubicBezTo>
                  <a:cubicBezTo>
                    <a:pt x="50732" y="11093"/>
                    <a:pt x="48607" y="15274"/>
                    <a:pt x="45118" y="17308"/>
                  </a:cubicBezTo>
                  <a:cubicBezTo>
                    <a:pt x="43803" y="18069"/>
                    <a:pt x="42285" y="18441"/>
                    <a:pt x="40708" y="18675"/>
                  </a:cubicBezTo>
                  <a:cubicBezTo>
                    <a:pt x="38184" y="19051"/>
                    <a:pt x="35519" y="19050"/>
                    <a:pt x="33182" y="19382"/>
                  </a:cubicBezTo>
                  <a:cubicBezTo>
                    <a:pt x="30787" y="19759"/>
                    <a:pt x="28276" y="20216"/>
                    <a:pt x="25769" y="20878"/>
                  </a:cubicBezTo>
                  <a:cubicBezTo>
                    <a:pt x="24726" y="21153"/>
                    <a:pt x="23686" y="21472"/>
                    <a:pt x="22654" y="21822"/>
                  </a:cubicBezTo>
                  <a:cubicBezTo>
                    <a:pt x="17397" y="23600"/>
                    <a:pt x="12314" y="26124"/>
                    <a:pt x="8299" y="29583"/>
                  </a:cubicBezTo>
                  <a:cubicBezTo>
                    <a:pt x="3723" y="33525"/>
                    <a:pt x="524" y="38678"/>
                    <a:pt x="32" y="45399"/>
                  </a:cubicBezTo>
                  <a:cubicBezTo>
                    <a:pt x="0" y="45682"/>
                    <a:pt x="207" y="45938"/>
                    <a:pt x="491" y="45968"/>
                  </a:cubicBezTo>
                  <a:cubicBezTo>
                    <a:pt x="775" y="45999"/>
                    <a:pt x="1030" y="45793"/>
                    <a:pt x="1059" y="45509"/>
                  </a:cubicBezTo>
                  <a:cubicBezTo>
                    <a:pt x="1937" y="39293"/>
                    <a:pt x="5232" y="34725"/>
                    <a:pt x="9700" y="31309"/>
                  </a:cubicBezTo>
                  <a:cubicBezTo>
                    <a:pt x="13666" y="28277"/>
                    <a:pt x="18572" y="26205"/>
                    <a:pt x="23573" y="24693"/>
                  </a:cubicBezTo>
                  <a:cubicBezTo>
                    <a:pt x="24571" y="24392"/>
                    <a:pt x="25572" y="24113"/>
                    <a:pt x="26569" y="23838"/>
                  </a:cubicBezTo>
                  <a:cubicBezTo>
                    <a:pt x="28981" y="23172"/>
                    <a:pt x="31369" y="22579"/>
                    <a:pt x="33668" y="22129"/>
                  </a:cubicBezTo>
                  <a:cubicBezTo>
                    <a:pt x="36377" y="21558"/>
                    <a:pt x="39568" y="21409"/>
                    <a:pt x="42410" y="20603"/>
                  </a:cubicBezTo>
                  <a:cubicBezTo>
                    <a:pt x="43755" y="20221"/>
                    <a:pt x="45026" y="19709"/>
                    <a:pt x="46147" y="18953"/>
                  </a:cubicBezTo>
                  <a:cubicBezTo>
                    <a:pt x="50567" y="16023"/>
                    <a:pt x="52484" y="9653"/>
                    <a:pt x="55964" y="5429"/>
                  </a:cubicBezTo>
                  <a:cubicBezTo>
                    <a:pt x="57413" y="3667"/>
                    <a:pt x="59184" y="2356"/>
                    <a:pt x="61479" y="1889"/>
                  </a:cubicBezTo>
                  <a:cubicBezTo>
                    <a:pt x="63210" y="1566"/>
                    <a:pt x="64448" y="2403"/>
                    <a:pt x="65307" y="3680"/>
                  </a:cubicBezTo>
                  <a:cubicBezTo>
                    <a:pt x="66667" y="5701"/>
                    <a:pt x="67089" y="8799"/>
                    <a:pt x="66898" y="10776"/>
                  </a:cubicBezTo>
                  <a:cubicBezTo>
                    <a:pt x="66609" y="13835"/>
                    <a:pt x="65018" y="15775"/>
                    <a:pt x="62857" y="17238"/>
                  </a:cubicBezTo>
                  <a:cubicBezTo>
                    <a:pt x="61298" y="18294"/>
                    <a:pt x="59437" y="19081"/>
                    <a:pt x="57499" y="19841"/>
                  </a:cubicBezTo>
                  <a:cubicBezTo>
                    <a:pt x="56212" y="20346"/>
                    <a:pt x="54894" y="20844"/>
                    <a:pt x="53593" y="21355"/>
                  </a:cubicBezTo>
                  <a:cubicBezTo>
                    <a:pt x="49879" y="22810"/>
                    <a:pt x="46331" y="24428"/>
                    <a:pt x="44054" y="26963"/>
                  </a:cubicBezTo>
                  <a:cubicBezTo>
                    <a:pt x="42071" y="29200"/>
                    <a:pt x="40431" y="31815"/>
                    <a:pt x="39003" y="34594"/>
                  </a:cubicBezTo>
                  <a:cubicBezTo>
                    <a:pt x="36940" y="38606"/>
                    <a:pt x="35303" y="42935"/>
                    <a:pt x="33527" y="46811"/>
                  </a:cubicBezTo>
                  <a:cubicBezTo>
                    <a:pt x="33401" y="47067"/>
                    <a:pt x="33504" y="47378"/>
                    <a:pt x="33759" y="47506"/>
                  </a:cubicBezTo>
                  <a:cubicBezTo>
                    <a:pt x="34015" y="47632"/>
                    <a:pt x="34325" y="47529"/>
                    <a:pt x="34453" y="4727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2687800" y="-3647500"/>
              <a:ext cx="3690975" cy="928000"/>
            </a:xfrm>
            <a:custGeom>
              <a:rect b="b" l="l" r="r" t="t"/>
              <a:pathLst>
                <a:path extrusionOk="0" h="37120" w="147639">
                  <a:moveTo>
                    <a:pt x="146591" y="2856"/>
                  </a:moveTo>
                  <a:cubicBezTo>
                    <a:pt x="145926" y="11338"/>
                    <a:pt x="139734" y="21249"/>
                    <a:pt x="130248" y="27509"/>
                  </a:cubicBezTo>
                  <a:cubicBezTo>
                    <a:pt x="127771" y="29144"/>
                    <a:pt x="125070" y="30515"/>
                    <a:pt x="122182" y="31576"/>
                  </a:cubicBezTo>
                  <a:cubicBezTo>
                    <a:pt x="120332" y="32255"/>
                    <a:pt x="118403" y="32791"/>
                    <a:pt x="116407" y="33198"/>
                  </a:cubicBezTo>
                  <a:cubicBezTo>
                    <a:pt x="111769" y="34141"/>
                    <a:pt x="106750" y="34315"/>
                    <a:pt x="101415" y="33204"/>
                  </a:cubicBezTo>
                  <a:cubicBezTo>
                    <a:pt x="98372" y="32591"/>
                    <a:pt x="95748" y="31418"/>
                    <a:pt x="93290" y="29973"/>
                  </a:cubicBezTo>
                  <a:cubicBezTo>
                    <a:pt x="89413" y="27695"/>
                    <a:pt x="85940" y="24787"/>
                    <a:pt x="81903" y="22410"/>
                  </a:cubicBezTo>
                  <a:cubicBezTo>
                    <a:pt x="80849" y="21765"/>
                    <a:pt x="79773" y="21180"/>
                    <a:pt x="78697" y="20613"/>
                  </a:cubicBezTo>
                  <a:cubicBezTo>
                    <a:pt x="76147" y="19270"/>
                    <a:pt x="73537" y="18124"/>
                    <a:pt x="70854" y="17162"/>
                  </a:cubicBezTo>
                  <a:cubicBezTo>
                    <a:pt x="67034" y="15792"/>
                    <a:pt x="63090" y="14761"/>
                    <a:pt x="59029" y="13996"/>
                  </a:cubicBezTo>
                  <a:cubicBezTo>
                    <a:pt x="56173" y="13454"/>
                    <a:pt x="53348" y="12991"/>
                    <a:pt x="50495" y="12822"/>
                  </a:cubicBezTo>
                  <a:cubicBezTo>
                    <a:pt x="48555" y="12706"/>
                    <a:pt x="46606" y="12734"/>
                    <a:pt x="44628" y="12961"/>
                  </a:cubicBezTo>
                  <a:cubicBezTo>
                    <a:pt x="40760" y="13465"/>
                    <a:pt x="36809" y="14479"/>
                    <a:pt x="32862" y="15511"/>
                  </a:cubicBezTo>
                  <a:cubicBezTo>
                    <a:pt x="29077" y="16503"/>
                    <a:pt x="25299" y="17505"/>
                    <a:pt x="21509" y="17752"/>
                  </a:cubicBezTo>
                  <a:cubicBezTo>
                    <a:pt x="18337" y="17957"/>
                    <a:pt x="15169" y="17685"/>
                    <a:pt x="12010" y="16470"/>
                  </a:cubicBezTo>
                  <a:cubicBezTo>
                    <a:pt x="9342" y="15453"/>
                    <a:pt x="7429" y="13775"/>
                    <a:pt x="5958" y="11721"/>
                  </a:cubicBezTo>
                  <a:cubicBezTo>
                    <a:pt x="3639" y="8482"/>
                    <a:pt x="2377" y="4370"/>
                    <a:pt x="1072" y="430"/>
                  </a:cubicBezTo>
                  <a:cubicBezTo>
                    <a:pt x="991" y="157"/>
                    <a:pt x="702" y="1"/>
                    <a:pt x="429" y="84"/>
                  </a:cubicBezTo>
                  <a:cubicBezTo>
                    <a:pt x="155" y="165"/>
                    <a:pt x="1" y="454"/>
                    <a:pt x="82" y="727"/>
                  </a:cubicBezTo>
                  <a:cubicBezTo>
                    <a:pt x="1203" y="4886"/>
                    <a:pt x="2295" y="9210"/>
                    <a:pt x="4512" y="12697"/>
                  </a:cubicBezTo>
                  <a:cubicBezTo>
                    <a:pt x="6069" y="15144"/>
                    <a:pt x="8179" y="17168"/>
                    <a:pt x="11176" y="18497"/>
                  </a:cubicBezTo>
                  <a:cubicBezTo>
                    <a:pt x="15751" y="20505"/>
                    <a:pt x="20438" y="20738"/>
                    <a:pt x="25146" y="20159"/>
                  </a:cubicBezTo>
                  <a:cubicBezTo>
                    <a:pt x="28527" y="19742"/>
                    <a:pt x="31924" y="18931"/>
                    <a:pt x="35280" y="18041"/>
                  </a:cubicBezTo>
                  <a:cubicBezTo>
                    <a:pt x="38565" y="17170"/>
                    <a:pt x="41803" y="16200"/>
                    <a:pt x="45017" y="15689"/>
                  </a:cubicBezTo>
                  <a:cubicBezTo>
                    <a:pt x="46830" y="15378"/>
                    <a:pt x="48624" y="15253"/>
                    <a:pt x="50418" y="15260"/>
                  </a:cubicBezTo>
                  <a:cubicBezTo>
                    <a:pt x="53181" y="15269"/>
                    <a:pt x="55933" y="15567"/>
                    <a:pt x="58719" y="15936"/>
                  </a:cubicBezTo>
                  <a:cubicBezTo>
                    <a:pt x="62726" y="16468"/>
                    <a:pt x="66649" y="17218"/>
                    <a:pt x="70439" y="18400"/>
                  </a:cubicBezTo>
                  <a:cubicBezTo>
                    <a:pt x="73101" y="19231"/>
                    <a:pt x="75703" y="20252"/>
                    <a:pt x="78206" y="21550"/>
                  </a:cubicBezTo>
                  <a:cubicBezTo>
                    <a:pt x="79262" y="22098"/>
                    <a:pt x="80291" y="22712"/>
                    <a:pt x="81311" y="23358"/>
                  </a:cubicBezTo>
                  <a:cubicBezTo>
                    <a:pt x="85913" y="26389"/>
                    <a:pt x="89719" y="30083"/>
                    <a:pt x="94326" y="32736"/>
                  </a:cubicBezTo>
                  <a:cubicBezTo>
                    <a:pt x="96325" y="33888"/>
                    <a:pt x="98470" y="34843"/>
                    <a:pt x="100886" y="35480"/>
                  </a:cubicBezTo>
                  <a:cubicBezTo>
                    <a:pt x="106560" y="36938"/>
                    <a:pt x="111983" y="37120"/>
                    <a:pt x="116988" y="36204"/>
                  </a:cubicBezTo>
                  <a:cubicBezTo>
                    <a:pt x="119165" y="35806"/>
                    <a:pt x="121258" y="35183"/>
                    <a:pt x="123254" y="34402"/>
                  </a:cubicBezTo>
                  <a:cubicBezTo>
                    <a:pt x="126338" y="33197"/>
                    <a:pt x="129191" y="31591"/>
                    <a:pt x="131775" y="29716"/>
                  </a:cubicBezTo>
                  <a:cubicBezTo>
                    <a:pt x="141459" y="22687"/>
                    <a:pt x="147395" y="11863"/>
                    <a:pt x="147623" y="2910"/>
                  </a:cubicBezTo>
                  <a:cubicBezTo>
                    <a:pt x="147639" y="2624"/>
                    <a:pt x="147420" y="2381"/>
                    <a:pt x="147134" y="2367"/>
                  </a:cubicBezTo>
                  <a:cubicBezTo>
                    <a:pt x="146848" y="2351"/>
                    <a:pt x="146605" y="2571"/>
                    <a:pt x="146591" y="2856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649350" y="-3580700"/>
              <a:ext cx="1533525" cy="558900"/>
            </a:xfrm>
            <a:custGeom>
              <a:rect b="b" l="l" r="r" t="t"/>
              <a:pathLst>
                <a:path extrusionOk="0" h="22356" w="61341">
                  <a:moveTo>
                    <a:pt x="60953" y="3079"/>
                  </a:moveTo>
                  <a:lnTo>
                    <a:pt x="60951" y="3076"/>
                  </a:lnTo>
                  <a:cubicBezTo>
                    <a:pt x="60809" y="2880"/>
                    <a:pt x="60533" y="3636"/>
                    <a:pt x="60196" y="4219"/>
                  </a:cubicBezTo>
                  <a:cubicBezTo>
                    <a:pt x="58687" y="6824"/>
                    <a:pt x="55798" y="12549"/>
                    <a:pt x="50068" y="16899"/>
                  </a:cubicBezTo>
                  <a:cubicBezTo>
                    <a:pt x="46981" y="19245"/>
                    <a:pt x="43088" y="21250"/>
                    <a:pt x="38189" y="22022"/>
                  </a:cubicBezTo>
                  <a:cubicBezTo>
                    <a:pt x="36462" y="22295"/>
                    <a:pt x="34607" y="22356"/>
                    <a:pt x="32631" y="22285"/>
                  </a:cubicBezTo>
                  <a:cubicBezTo>
                    <a:pt x="30156" y="22146"/>
                    <a:pt x="27935" y="21383"/>
                    <a:pt x="25846" y="20255"/>
                  </a:cubicBezTo>
                  <a:cubicBezTo>
                    <a:pt x="21422" y="17868"/>
                    <a:pt x="17628" y="13879"/>
                    <a:pt x="12992" y="11993"/>
                  </a:cubicBezTo>
                  <a:cubicBezTo>
                    <a:pt x="10626" y="11173"/>
                    <a:pt x="7662" y="10906"/>
                    <a:pt x="5066" y="10139"/>
                  </a:cubicBezTo>
                  <a:cubicBezTo>
                    <a:pt x="3825" y="9770"/>
                    <a:pt x="2663" y="9299"/>
                    <a:pt x="1667" y="8590"/>
                  </a:cubicBezTo>
                  <a:lnTo>
                    <a:pt x="1226" y="8218"/>
                  </a:lnTo>
                  <a:cubicBezTo>
                    <a:pt x="230" y="7230"/>
                    <a:pt x="0" y="6041"/>
                    <a:pt x="222" y="4920"/>
                  </a:cubicBezTo>
                  <a:cubicBezTo>
                    <a:pt x="433" y="3858"/>
                    <a:pt x="1129" y="2856"/>
                    <a:pt x="2099" y="2117"/>
                  </a:cubicBezTo>
                  <a:cubicBezTo>
                    <a:pt x="4881" y="2"/>
                    <a:pt x="7743" y="1"/>
                    <a:pt x="10765" y="947"/>
                  </a:cubicBezTo>
                  <a:cubicBezTo>
                    <a:pt x="12400" y="1461"/>
                    <a:pt x="14091" y="2270"/>
                    <a:pt x="15826" y="3194"/>
                  </a:cubicBezTo>
                  <a:cubicBezTo>
                    <a:pt x="17318" y="3986"/>
                    <a:pt x="18842" y="4868"/>
                    <a:pt x="20436" y="5656"/>
                  </a:cubicBezTo>
                  <a:cubicBezTo>
                    <a:pt x="22635" y="6741"/>
                    <a:pt x="24948" y="7684"/>
                    <a:pt x="27503" y="7926"/>
                  </a:cubicBezTo>
                  <a:cubicBezTo>
                    <a:pt x="31803" y="8335"/>
                    <a:pt x="36688" y="6861"/>
                    <a:pt x="42576" y="1428"/>
                  </a:cubicBezTo>
                  <a:cubicBezTo>
                    <a:pt x="42777" y="1227"/>
                    <a:pt x="43105" y="1227"/>
                    <a:pt x="43306" y="1428"/>
                  </a:cubicBezTo>
                  <a:cubicBezTo>
                    <a:pt x="43508" y="1631"/>
                    <a:pt x="43508" y="1958"/>
                    <a:pt x="43306" y="2161"/>
                  </a:cubicBezTo>
                  <a:cubicBezTo>
                    <a:pt x="37367" y="8595"/>
                    <a:pt x="32078" y="10490"/>
                    <a:pt x="27357" y="10379"/>
                  </a:cubicBezTo>
                  <a:cubicBezTo>
                    <a:pt x="24443" y="10311"/>
                    <a:pt x="21723" y="9464"/>
                    <a:pt x="19181" y="8331"/>
                  </a:cubicBezTo>
                  <a:cubicBezTo>
                    <a:pt x="17502" y="7583"/>
                    <a:pt x="15903" y="6710"/>
                    <a:pt x="14377" y="5865"/>
                  </a:cubicBezTo>
                  <a:cubicBezTo>
                    <a:pt x="12798" y="4992"/>
                    <a:pt x="11313" y="4136"/>
                    <a:pt x="9847" y="3568"/>
                  </a:cubicBezTo>
                  <a:cubicBezTo>
                    <a:pt x="7637" y="2709"/>
                    <a:pt x="5513" y="2445"/>
                    <a:pt x="3306" y="3850"/>
                  </a:cubicBezTo>
                  <a:cubicBezTo>
                    <a:pt x="2707" y="4231"/>
                    <a:pt x="2226" y="4756"/>
                    <a:pt x="2051" y="5363"/>
                  </a:cubicBezTo>
                  <a:cubicBezTo>
                    <a:pt x="1888" y="5929"/>
                    <a:pt x="1970" y="6544"/>
                    <a:pt x="2438" y="7095"/>
                  </a:cubicBezTo>
                  <a:lnTo>
                    <a:pt x="2657" y="7312"/>
                  </a:lnTo>
                  <a:cubicBezTo>
                    <a:pt x="3464" y="7992"/>
                    <a:pt x="4426" y="8496"/>
                    <a:pt x="5479" y="8871"/>
                  </a:cubicBezTo>
                  <a:cubicBezTo>
                    <a:pt x="8035" y="9780"/>
                    <a:pt x="11019" y="10064"/>
                    <a:pt x="13368" y="10949"/>
                  </a:cubicBezTo>
                  <a:cubicBezTo>
                    <a:pt x="18147" y="12469"/>
                    <a:pt x="22251" y="16151"/>
                    <a:pt x="26861" y="18175"/>
                  </a:cubicBezTo>
                  <a:cubicBezTo>
                    <a:pt x="28686" y="18976"/>
                    <a:pt x="30593" y="19478"/>
                    <a:pt x="32673" y="19421"/>
                  </a:cubicBezTo>
                  <a:cubicBezTo>
                    <a:pt x="34471" y="19409"/>
                    <a:pt x="36142" y="19211"/>
                    <a:pt x="37714" y="18969"/>
                  </a:cubicBezTo>
                  <a:cubicBezTo>
                    <a:pt x="42132" y="18289"/>
                    <a:pt x="45725" y="16815"/>
                    <a:pt x="48641" y="14886"/>
                  </a:cubicBezTo>
                  <a:cubicBezTo>
                    <a:pt x="54358" y="11104"/>
                    <a:pt x="57558" y="5940"/>
                    <a:pt x="59195" y="3583"/>
                  </a:cubicBezTo>
                  <a:cubicBezTo>
                    <a:pt x="59913" y="2551"/>
                    <a:pt x="60513" y="2048"/>
                    <a:pt x="60823" y="2061"/>
                  </a:cubicBezTo>
                  <a:cubicBezTo>
                    <a:pt x="61109" y="2061"/>
                    <a:pt x="61340" y="2293"/>
                    <a:pt x="61340" y="2579"/>
                  </a:cubicBezTo>
                  <a:cubicBezTo>
                    <a:pt x="61340" y="2820"/>
                    <a:pt x="61176" y="3021"/>
                    <a:pt x="60953" y="3079"/>
                  </a:cubicBezTo>
                  <a:cubicBezTo>
                    <a:pt x="60978" y="3118"/>
                    <a:pt x="60859" y="3094"/>
                    <a:pt x="60823" y="3096"/>
                  </a:cubicBezTo>
                  <a:cubicBezTo>
                    <a:pt x="60869" y="3096"/>
                    <a:pt x="60912" y="3090"/>
                    <a:pt x="60953" y="307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949925" y="-3589750"/>
              <a:ext cx="719075" cy="260575"/>
            </a:xfrm>
            <a:custGeom>
              <a:rect b="b" l="l" r="r" t="t"/>
              <a:pathLst>
                <a:path extrusionOk="0" h="10423" w="28763">
                  <a:moveTo>
                    <a:pt x="27710" y="2874"/>
                  </a:moveTo>
                  <a:cubicBezTo>
                    <a:pt x="26958" y="3950"/>
                    <a:pt x="25961" y="4731"/>
                    <a:pt x="24823" y="5402"/>
                  </a:cubicBezTo>
                  <a:cubicBezTo>
                    <a:pt x="24284" y="5719"/>
                    <a:pt x="23713" y="5961"/>
                    <a:pt x="23118" y="6210"/>
                  </a:cubicBezTo>
                  <a:cubicBezTo>
                    <a:pt x="22548" y="6449"/>
                    <a:pt x="21943" y="6614"/>
                    <a:pt x="21342" y="6836"/>
                  </a:cubicBezTo>
                  <a:cubicBezTo>
                    <a:pt x="20772" y="7045"/>
                    <a:pt x="20216" y="7297"/>
                    <a:pt x="19630" y="7507"/>
                  </a:cubicBezTo>
                  <a:cubicBezTo>
                    <a:pt x="18233" y="8012"/>
                    <a:pt x="16834" y="8541"/>
                    <a:pt x="15303" y="8711"/>
                  </a:cubicBezTo>
                  <a:cubicBezTo>
                    <a:pt x="14761" y="8771"/>
                    <a:pt x="14216" y="8811"/>
                    <a:pt x="13673" y="8764"/>
                  </a:cubicBezTo>
                  <a:cubicBezTo>
                    <a:pt x="13129" y="8719"/>
                    <a:pt x="12600" y="8582"/>
                    <a:pt x="12077" y="8435"/>
                  </a:cubicBezTo>
                  <a:cubicBezTo>
                    <a:pt x="10596" y="8018"/>
                    <a:pt x="9295" y="7295"/>
                    <a:pt x="8015" y="6561"/>
                  </a:cubicBezTo>
                  <a:cubicBezTo>
                    <a:pt x="7478" y="6252"/>
                    <a:pt x="6986" y="5897"/>
                    <a:pt x="6467" y="5588"/>
                  </a:cubicBezTo>
                  <a:cubicBezTo>
                    <a:pt x="5811" y="5199"/>
                    <a:pt x="5146" y="4868"/>
                    <a:pt x="4543" y="4443"/>
                  </a:cubicBezTo>
                  <a:cubicBezTo>
                    <a:pt x="3050" y="3388"/>
                    <a:pt x="1793" y="2157"/>
                    <a:pt x="1073" y="441"/>
                  </a:cubicBezTo>
                  <a:cubicBezTo>
                    <a:pt x="1000" y="164"/>
                    <a:pt x="717" y="1"/>
                    <a:pt x="441" y="72"/>
                  </a:cubicBezTo>
                  <a:cubicBezTo>
                    <a:pt x="166" y="146"/>
                    <a:pt x="1" y="428"/>
                    <a:pt x="72" y="705"/>
                  </a:cubicBezTo>
                  <a:cubicBezTo>
                    <a:pt x="324" y="2830"/>
                    <a:pt x="1223" y="4667"/>
                    <a:pt x="2594" y="6255"/>
                  </a:cubicBezTo>
                  <a:cubicBezTo>
                    <a:pt x="3172" y="6923"/>
                    <a:pt x="3828" y="7542"/>
                    <a:pt x="4596" y="8034"/>
                  </a:cubicBezTo>
                  <a:cubicBezTo>
                    <a:pt x="5248" y="8449"/>
                    <a:pt x="5974" y="8763"/>
                    <a:pt x="6731" y="9007"/>
                  </a:cubicBezTo>
                  <a:cubicBezTo>
                    <a:pt x="7817" y="9356"/>
                    <a:pt x="8939" y="9531"/>
                    <a:pt x="10114" y="9650"/>
                  </a:cubicBezTo>
                  <a:cubicBezTo>
                    <a:pt x="10990" y="9737"/>
                    <a:pt x="11857" y="9751"/>
                    <a:pt x="12750" y="9783"/>
                  </a:cubicBezTo>
                  <a:cubicBezTo>
                    <a:pt x="13120" y="9795"/>
                    <a:pt x="13490" y="9814"/>
                    <a:pt x="13860" y="9848"/>
                  </a:cubicBezTo>
                  <a:cubicBezTo>
                    <a:pt x="14322" y="9892"/>
                    <a:pt x="14778" y="9958"/>
                    <a:pt x="15241" y="10014"/>
                  </a:cubicBezTo>
                  <a:cubicBezTo>
                    <a:pt x="17194" y="10256"/>
                    <a:pt x="19107" y="10423"/>
                    <a:pt x="20964" y="10101"/>
                  </a:cubicBezTo>
                  <a:cubicBezTo>
                    <a:pt x="21576" y="9995"/>
                    <a:pt x="22173" y="9825"/>
                    <a:pt x="22733" y="9592"/>
                  </a:cubicBezTo>
                  <a:cubicBezTo>
                    <a:pt x="23572" y="9242"/>
                    <a:pt x="24329" y="8771"/>
                    <a:pt x="25021" y="8237"/>
                  </a:cubicBezTo>
                  <a:cubicBezTo>
                    <a:pt x="26714" y="6926"/>
                    <a:pt x="27976" y="5307"/>
                    <a:pt x="28635" y="3336"/>
                  </a:cubicBezTo>
                  <a:cubicBezTo>
                    <a:pt x="28763" y="3082"/>
                    <a:pt x="28660" y="2771"/>
                    <a:pt x="28404" y="2643"/>
                  </a:cubicBezTo>
                  <a:cubicBezTo>
                    <a:pt x="28149" y="2515"/>
                    <a:pt x="27838" y="2619"/>
                    <a:pt x="27710" y="2874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4713600" y="-1694775"/>
              <a:ext cx="717700" cy="466050"/>
            </a:xfrm>
            <a:custGeom>
              <a:rect b="b" l="l" r="r" t="t"/>
              <a:pathLst>
                <a:path extrusionOk="0" h="18642" w="28708">
                  <a:moveTo>
                    <a:pt x="17127" y="14788"/>
                  </a:moveTo>
                  <a:cubicBezTo>
                    <a:pt x="18171" y="14894"/>
                    <a:pt x="19418" y="14555"/>
                    <a:pt x="20682" y="14026"/>
                  </a:cubicBezTo>
                  <a:cubicBezTo>
                    <a:pt x="22429" y="13292"/>
                    <a:pt x="24131" y="12147"/>
                    <a:pt x="25209" y="11354"/>
                  </a:cubicBezTo>
                  <a:cubicBezTo>
                    <a:pt x="26052" y="10701"/>
                    <a:pt x="26747" y="9989"/>
                    <a:pt x="27284" y="9244"/>
                  </a:cubicBezTo>
                  <a:cubicBezTo>
                    <a:pt x="27715" y="8646"/>
                    <a:pt x="28046" y="8024"/>
                    <a:pt x="28253" y="7406"/>
                  </a:cubicBezTo>
                  <a:cubicBezTo>
                    <a:pt x="28707" y="6044"/>
                    <a:pt x="28688" y="4723"/>
                    <a:pt x="28257" y="3666"/>
                  </a:cubicBezTo>
                  <a:cubicBezTo>
                    <a:pt x="27392" y="1543"/>
                    <a:pt x="24909" y="1"/>
                    <a:pt x="20627" y="1581"/>
                  </a:cubicBezTo>
                  <a:cubicBezTo>
                    <a:pt x="20135" y="1729"/>
                    <a:pt x="19634" y="1942"/>
                    <a:pt x="19098" y="2143"/>
                  </a:cubicBezTo>
                  <a:cubicBezTo>
                    <a:pt x="18389" y="2412"/>
                    <a:pt x="17637" y="2694"/>
                    <a:pt x="16854" y="3025"/>
                  </a:cubicBezTo>
                  <a:cubicBezTo>
                    <a:pt x="14749" y="3916"/>
                    <a:pt x="12444" y="5041"/>
                    <a:pt x="10205" y="6486"/>
                  </a:cubicBezTo>
                  <a:cubicBezTo>
                    <a:pt x="9682" y="6823"/>
                    <a:pt x="9168" y="7176"/>
                    <a:pt x="8668" y="7554"/>
                  </a:cubicBezTo>
                  <a:cubicBezTo>
                    <a:pt x="8348" y="7795"/>
                    <a:pt x="8034" y="8045"/>
                    <a:pt x="7733" y="8308"/>
                  </a:cubicBezTo>
                  <a:cubicBezTo>
                    <a:pt x="7025" y="8932"/>
                    <a:pt x="6365" y="9595"/>
                    <a:pt x="5735" y="10271"/>
                  </a:cubicBezTo>
                  <a:cubicBezTo>
                    <a:pt x="3294" y="12895"/>
                    <a:pt x="1355" y="15606"/>
                    <a:pt x="162" y="17761"/>
                  </a:cubicBezTo>
                  <a:cubicBezTo>
                    <a:pt x="1" y="17997"/>
                    <a:pt x="62" y="18319"/>
                    <a:pt x="298" y="18481"/>
                  </a:cubicBezTo>
                  <a:cubicBezTo>
                    <a:pt x="533" y="18642"/>
                    <a:pt x="855" y="18581"/>
                    <a:pt x="1016" y="18345"/>
                  </a:cubicBezTo>
                  <a:cubicBezTo>
                    <a:pt x="1990" y="17191"/>
                    <a:pt x="3327" y="15937"/>
                    <a:pt x="4861" y="14589"/>
                  </a:cubicBezTo>
                  <a:cubicBezTo>
                    <a:pt x="6137" y="13468"/>
                    <a:pt x="7583" y="12375"/>
                    <a:pt x="9021" y="11196"/>
                  </a:cubicBezTo>
                  <a:cubicBezTo>
                    <a:pt x="9753" y="10596"/>
                    <a:pt x="10475" y="9972"/>
                    <a:pt x="11184" y="9341"/>
                  </a:cubicBezTo>
                  <a:cubicBezTo>
                    <a:pt x="12279" y="8368"/>
                    <a:pt x="13298" y="7359"/>
                    <a:pt x="14379" y="6475"/>
                  </a:cubicBezTo>
                  <a:cubicBezTo>
                    <a:pt x="15650" y="5438"/>
                    <a:pt x="16874" y="4492"/>
                    <a:pt x="18108" y="3794"/>
                  </a:cubicBezTo>
                  <a:cubicBezTo>
                    <a:pt x="18569" y="3533"/>
                    <a:pt x="19022" y="3303"/>
                    <a:pt x="19476" y="3130"/>
                  </a:cubicBezTo>
                  <a:cubicBezTo>
                    <a:pt x="19968" y="2941"/>
                    <a:pt x="20458" y="2829"/>
                    <a:pt x="20921" y="2732"/>
                  </a:cubicBezTo>
                  <a:cubicBezTo>
                    <a:pt x="23204" y="2390"/>
                    <a:pt x="24676" y="2785"/>
                    <a:pt x="25412" y="3683"/>
                  </a:cubicBezTo>
                  <a:cubicBezTo>
                    <a:pt x="25629" y="3948"/>
                    <a:pt x="25670" y="4287"/>
                    <a:pt x="25713" y="4631"/>
                  </a:cubicBezTo>
                  <a:cubicBezTo>
                    <a:pt x="25782" y="5166"/>
                    <a:pt x="25592" y="5736"/>
                    <a:pt x="25360" y="6363"/>
                  </a:cubicBezTo>
                  <a:cubicBezTo>
                    <a:pt x="24998" y="7339"/>
                    <a:pt x="24427" y="8416"/>
                    <a:pt x="23449" y="9375"/>
                  </a:cubicBezTo>
                  <a:cubicBezTo>
                    <a:pt x="22621" y="10260"/>
                    <a:pt x="21288" y="11552"/>
                    <a:pt x="19863" y="12511"/>
                  </a:cubicBezTo>
                  <a:cubicBezTo>
                    <a:pt x="18923" y="13143"/>
                    <a:pt x="17989" y="13665"/>
                    <a:pt x="17127" y="13754"/>
                  </a:cubicBezTo>
                  <a:cubicBezTo>
                    <a:pt x="16842" y="13754"/>
                    <a:pt x="16611" y="13985"/>
                    <a:pt x="16611" y="14271"/>
                  </a:cubicBezTo>
                  <a:cubicBezTo>
                    <a:pt x="16611" y="14557"/>
                    <a:pt x="16842" y="14788"/>
                    <a:pt x="17127" y="1478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155250" y="-3574100"/>
              <a:ext cx="2393525" cy="2322625"/>
            </a:xfrm>
            <a:custGeom>
              <a:rect b="b" l="l" r="r" t="t"/>
              <a:pathLst>
                <a:path extrusionOk="0" h="92905" w="95741">
                  <a:moveTo>
                    <a:pt x="4121" y="1053"/>
                  </a:moveTo>
                  <a:cubicBezTo>
                    <a:pt x="4570" y="1291"/>
                    <a:pt x="4949" y="2106"/>
                    <a:pt x="5354" y="3082"/>
                  </a:cubicBezTo>
                  <a:cubicBezTo>
                    <a:pt x="6247" y="5240"/>
                    <a:pt x="7017" y="8220"/>
                    <a:pt x="7515" y="9224"/>
                  </a:cubicBezTo>
                  <a:cubicBezTo>
                    <a:pt x="10024" y="14293"/>
                    <a:pt x="14200" y="18105"/>
                    <a:pt x="19149" y="20855"/>
                  </a:cubicBezTo>
                  <a:cubicBezTo>
                    <a:pt x="26442" y="24907"/>
                    <a:pt x="35409" y="26617"/>
                    <a:pt x="43080" y="26745"/>
                  </a:cubicBezTo>
                  <a:cubicBezTo>
                    <a:pt x="45450" y="26753"/>
                    <a:pt x="51108" y="26085"/>
                    <a:pt x="57848" y="25137"/>
                  </a:cubicBezTo>
                  <a:cubicBezTo>
                    <a:pt x="64734" y="24167"/>
                    <a:pt x="72757" y="22898"/>
                    <a:pt x="79585" y="22301"/>
                  </a:cubicBezTo>
                  <a:cubicBezTo>
                    <a:pt x="84721" y="21851"/>
                    <a:pt x="89156" y="21722"/>
                    <a:pt x="91850" y="22315"/>
                  </a:cubicBezTo>
                  <a:cubicBezTo>
                    <a:pt x="92935" y="22556"/>
                    <a:pt x="93719" y="22837"/>
                    <a:pt x="93994" y="23393"/>
                  </a:cubicBezTo>
                  <a:cubicBezTo>
                    <a:pt x="94260" y="23928"/>
                    <a:pt x="94288" y="24511"/>
                    <a:pt x="94160" y="25068"/>
                  </a:cubicBezTo>
                  <a:cubicBezTo>
                    <a:pt x="94018" y="25680"/>
                    <a:pt x="93704" y="26266"/>
                    <a:pt x="93307" y="26747"/>
                  </a:cubicBezTo>
                  <a:cubicBezTo>
                    <a:pt x="92971" y="27150"/>
                    <a:pt x="88814" y="30621"/>
                    <a:pt x="84570" y="33974"/>
                  </a:cubicBezTo>
                  <a:cubicBezTo>
                    <a:pt x="80220" y="37408"/>
                    <a:pt x="75782" y="40721"/>
                    <a:pt x="75546" y="40835"/>
                  </a:cubicBezTo>
                  <a:cubicBezTo>
                    <a:pt x="74536" y="41317"/>
                    <a:pt x="73426" y="41614"/>
                    <a:pt x="72281" y="41793"/>
                  </a:cubicBezTo>
                  <a:cubicBezTo>
                    <a:pt x="70532" y="42068"/>
                    <a:pt x="68706" y="42059"/>
                    <a:pt x="67025" y="41992"/>
                  </a:cubicBezTo>
                  <a:cubicBezTo>
                    <a:pt x="61868" y="41787"/>
                    <a:pt x="56427" y="40182"/>
                    <a:pt x="51186" y="40244"/>
                  </a:cubicBezTo>
                  <a:cubicBezTo>
                    <a:pt x="48763" y="40272"/>
                    <a:pt x="46383" y="40657"/>
                    <a:pt x="44082" y="41626"/>
                  </a:cubicBezTo>
                  <a:cubicBezTo>
                    <a:pt x="39736" y="43478"/>
                    <a:pt x="38037" y="46074"/>
                    <a:pt x="37553" y="48943"/>
                  </a:cubicBezTo>
                  <a:cubicBezTo>
                    <a:pt x="37002" y="52205"/>
                    <a:pt x="38222" y="55967"/>
                    <a:pt x="39059" y="59666"/>
                  </a:cubicBezTo>
                  <a:cubicBezTo>
                    <a:pt x="39750" y="62732"/>
                    <a:pt x="40224" y="65772"/>
                    <a:pt x="38251" y="68385"/>
                  </a:cubicBezTo>
                  <a:cubicBezTo>
                    <a:pt x="36963" y="70114"/>
                    <a:pt x="35300" y="71355"/>
                    <a:pt x="33444" y="72333"/>
                  </a:cubicBezTo>
                  <a:cubicBezTo>
                    <a:pt x="28808" y="74778"/>
                    <a:pt x="23053" y="75692"/>
                    <a:pt x="18484" y="77877"/>
                  </a:cubicBezTo>
                  <a:cubicBezTo>
                    <a:pt x="15083" y="79516"/>
                    <a:pt x="11744" y="81639"/>
                    <a:pt x="8631" y="84065"/>
                  </a:cubicBezTo>
                  <a:cubicBezTo>
                    <a:pt x="5541" y="86474"/>
                    <a:pt x="2675" y="89174"/>
                    <a:pt x="194" y="91980"/>
                  </a:cubicBezTo>
                  <a:cubicBezTo>
                    <a:pt x="0" y="92189"/>
                    <a:pt x="13" y="92517"/>
                    <a:pt x="224" y="92711"/>
                  </a:cubicBezTo>
                  <a:cubicBezTo>
                    <a:pt x="433" y="92904"/>
                    <a:pt x="761" y="92890"/>
                    <a:pt x="954" y="92681"/>
                  </a:cubicBezTo>
                  <a:cubicBezTo>
                    <a:pt x="3500" y="90037"/>
                    <a:pt x="6417" y="87515"/>
                    <a:pt x="9543" y="85287"/>
                  </a:cubicBezTo>
                  <a:cubicBezTo>
                    <a:pt x="12651" y="83071"/>
                    <a:pt x="15963" y="81153"/>
                    <a:pt x="19319" y="79707"/>
                  </a:cubicBezTo>
                  <a:cubicBezTo>
                    <a:pt x="24009" y="77669"/>
                    <a:pt x="29850" y="76955"/>
                    <a:pt x="34614" y="74649"/>
                  </a:cubicBezTo>
                  <a:cubicBezTo>
                    <a:pt x="36866" y="73557"/>
                    <a:pt x="38879" y="72117"/>
                    <a:pt x="40483" y="70108"/>
                  </a:cubicBezTo>
                  <a:cubicBezTo>
                    <a:pt x="43078" y="66817"/>
                    <a:pt x="42888" y="62935"/>
                    <a:pt x="42024" y="59006"/>
                  </a:cubicBezTo>
                  <a:cubicBezTo>
                    <a:pt x="41295" y="55678"/>
                    <a:pt x="40033" y="52344"/>
                    <a:pt x="40464" y="49402"/>
                  </a:cubicBezTo>
                  <a:cubicBezTo>
                    <a:pt x="40770" y="47309"/>
                    <a:pt x="42049" y="45493"/>
                    <a:pt x="45160" y="44037"/>
                  </a:cubicBezTo>
                  <a:cubicBezTo>
                    <a:pt x="47117" y="43113"/>
                    <a:pt x="49166" y="42709"/>
                    <a:pt x="51264" y="42595"/>
                  </a:cubicBezTo>
                  <a:cubicBezTo>
                    <a:pt x="56443" y="42315"/>
                    <a:pt x="61888" y="43685"/>
                    <a:pt x="66993" y="43672"/>
                  </a:cubicBezTo>
                  <a:cubicBezTo>
                    <a:pt x="68772" y="43667"/>
                    <a:pt x="70699" y="43585"/>
                    <a:pt x="72536" y="43221"/>
                  </a:cubicBezTo>
                  <a:cubicBezTo>
                    <a:pt x="73802" y="42971"/>
                    <a:pt x="75028" y="42591"/>
                    <a:pt x="76135" y="42012"/>
                  </a:cubicBezTo>
                  <a:cubicBezTo>
                    <a:pt x="76387" y="41882"/>
                    <a:pt x="81273" y="37935"/>
                    <a:pt x="85945" y="34237"/>
                  </a:cubicBezTo>
                  <a:cubicBezTo>
                    <a:pt x="88433" y="32269"/>
                    <a:pt x="90876" y="30393"/>
                    <a:pt x="92453" y="29138"/>
                  </a:cubicBezTo>
                  <a:cubicBezTo>
                    <a:pt x="93488" y="28315"/>
                    <a:pt x="94169" y="27748"/>
                    <a:pt x="94303" y="27597"/>
                  </a:cubicBezTo>
                  <a:cubicBezTo>
                    <a:pt x="94850" y="26977"/>
                    <a:pt x="95281" y="26211"/>
                    <a:pt x="95501" y="25407"/>
                  </a:cubicBezTo>
                  <a:cubicBezTo>
                    <a:pt x="95740" y="24539"/>
                    <a:pt x="95717" y="23625"/>
                    <a:pt x="95339" y="22765"/>
                  </a:cubicBezTo>
                  <a:cubicBezTo>
                    <a:pt x="95042" y="22092"/>
                    <a:pt x="94364" y="21522"/>
                    <a:pt x="93326" y="21097"/>
                  </a:cubicBezTo>
                  <a:cubicBezTo>
                    <a:pt x="91525" y="20363"/>
                    <a:pt x="88483" y="20038"/>
                    <a:pt x="84732" y="20010"/>
                  </a:cubicBezTo>
                  <a:cubicBezTo>
                    <a:pt x="77636" y="19959"/>
                    <a:pt x="67933" y="20889"/>
                    <a:pt x="59532" y="21876"/>
                  </a:cubicBezTo>
                  <a:cubicBezTo>
                    <a:pt x="57181" y="22151"/>
                    <a:pt x="54934" y="22438"/>
                    <a:pt x="52878" y="22709"/>
                  </a:cubicBezTo>
                  <a:cubicBezTo>
                    <a:pt x="48393" y="23300"/>
                    <a:pt x="44826" y="23806"/>
                    <a:pt x="43080" y="23820"/>
                  </a:cubicBezTo>
                  <a:cubicBezTo>
                    <a:pt x="35784" y="23942"/>
                    <a:pt x="27220" y="22577"/>
                    <a:pt x="20141" y="18989"/>
                  </a:cubicBezTo>
                  <a:cubicBezTo>
                    <a:pt x="15409" y="16588"/>
                    <a:pt x="11332" y="13211"/>
                    <a:pt x="8780" y="8563"/>
                  </a:cubicBezTo>
                  <a:cubicBezTo>
                    <a:pt x="8249" y="7598"/>
                    <a:pt x="7377" y="4700"/>
                    <a:pt x="6409" y="2618"/>
                  </a:cubicBezTo>
                  <a:cubicBezTo>
                    <a:pt x="5828" y="1372"/>
                    <a:pt x="5180" y="411"/>
                    <a:pt x="4584" y="129"/>
                  </a:cubicBezTo>
                  <a:cubicBezTo>
                    <a:pt x="4329" y="1"/>
                    <a:pt x="4017" y="105"/>
                    <a:pt x="3890" y="360"/>
                  </a:cubicBezTo>
                  <a:cubicBezTo>
                    <a:pt x="3762" y="616"/>
                    <a:pt x="3865" y="927"/>
                    <a:pt x="4121" y="105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534450" y="-2872750"/>
              <a:ext cx="586850" cy="260850"/>
            </a:xfrm>
            <a:custGeom>
              <a:rect b="b" l="l" r="r" t="t"/>
              <a:pathLst>
                <a:path extrusionOk="0" h="10434" w="23474">
                  <a:moveTo>
                    <a:pt x="22156" y="1938"/>
                  </a:moveTo>
                  <a:cubicBezTo>
                    <a:pt x="21554" y="1724"/>
                    <a:pt x="19557" y="1957"/>
                    <a:pt x="17005" y="2279"/>
                  </a:cubicBezTo>
                  <a:cubicBezTo>
                    <a:pt x="15328" y="2489"/>
                    <a:pt x="13462" y="2844"/>
                    <a:pt x="11574" y="3130"/>
                  </a:cubicBezTo>
                  <a:cubicBezTo>
                    <a:pt x="10606" y="3275"/>
                    <a:pt x="9634" y="3395"/>
                    <a:pt x="8696" y="3504"/>
                  </a:cubicBezTo>
                  <a:cubicBezTo>
                    <a:pt x="7122" y="3687"/>
                    <a:pt x="5654" y="3790"/>
                    <a:pt x="4426" y="4070"/>
                  </a:cubicBezTo>
                  <a:cubicBezTo>
                    <a:pt x="3436" y="4296"/>
                    <a:pt x="2615" y="4529"/>
                    <a:pt x="2081" y="4905"/>
                  </a:cubicBezTo>
                  <a:cubicBezTo>
                    <a:pt x="1710" y="5164"/>
                    <a:pt x="1456" y="5435"/>
                    <a:pt x="1553" y="5809"/>
                  </a:cubicBezTo>
                  <a:cubicBezTo>
                    <a:pt x="1787" y="6476"/>
                    <a:pt x="2166" y="7023"/>
                    <a:pt x="2707" y="7396"/>
                  </a:cubicBezTo>
                  <a:cubicBezTo>
                    <a:pt x="3880" y="8203"/>
                    <a:pt x="5613" y="8227"/>
                    <a:pt x="7504" y="7982"/>
                  </a:cubicBezTo>
                  <a:cubicBezTo>
                    <a:pt x="8791" y="7815"/>
                    <a:pt x="10114" y="7393"/>
                    <a:pt x="11486" y="6996"/>
                  </a:cubicBezTo>
                  <a:cubicBezTo>
                    <a:pt x="12364" y="6742"/>
                    <a:pt x="13250" y="6481"/>
                    <a:pt x="14122" y="6220"/>
                  </a:cubicBezTo>
                  <a:cubicBezTo>
                    <a:pt x="16151" y="5616"/>
                    <a:pt x="18084" y="5000"/>
                    <a:pt x="19563" y="4245"/>
                  </a:cubicBezTo>
                  <a:cubicBezTo>
                    <a:pt x="20397" y="3818"/>
                    <a:pt x="21095" y="3419"/>
                    <a:pt x="21567" y="2983"/>
                  </a:cubicBezTo>
                  <a:cubicBezTo>
                    <a:pt x="21988" y="2592"/>
                    <a:pt x="22315" y="2274"/>
                    <a:pt x="22156" y="1938"/>
                  </a:cubicBezTo>
                  <a:close/>
                  <a:moveTo>
                    <a:pt x="22799" y="1107"/>
                  </a:moveTo>
                  <a:cubicBezTo>
                    <a:pt x="22290" y="687"/>
                    <a:pt x="19832" y="245"/>
                    <a:pt x="16640" y="86"/>
                  </a:cubicBezTo>
                  <a:cubicBezTo>
                    <a:pt x="15386" y="23"/>
                    <a:pt x="14032" y="0"/>
                    <a:pt x="12642" y="52"/>
                  </a:cubicBezTo>
                  <a:cubicBezTo>
                    <a:pt x="11786" y="83"/>
                    <a:pt x="10921" y="130"/>
                    <a:pt x="10073" y="244"/>
                  </a:cubicBezTo>
                  <a:cubicBezTo>
                    <a:pt x="9495" y="322"/>
                    <a:pt x="8928" y="433"/>
                    <a:pt x="8377" y="565"/>
                  </a:cubicBezTo>
                  <a:cubicBezTo>
                    <a:pt x="5708" y="1213"/>
                    <a:pt x="3402" y="2160"/>
                    <a:pt x="1993" y="3126"/>
                  </a:cubicBezTo>
                  <a:cubicBezTo>
                    <a:pt x="603" y="4079"/>
                    <a:pt x="0" y="5108"/>
                    <a:pt x="486" y="6181"/>
                  </a:cubicBezTo>
                  <a:cubicBezTo>
                    <a:pt x="823" y="7173"/>
                    <a:pt x="1462" y="7891"/>
                    <a:pt x="2249" y="8481"/>
                  </a:cubicBezTo>
                  <a:cubicBezTo>
                    <a:pt x="4195" y="9940"/>
                    <a:pt x="7386" y="10433"/>
                    <a:pt x="10873" y="10059"/>
                  </a:cubicBezTo>
                  <a:cubicBezTo>
                    <a:pt x="11588" y="9981"/>
                    <a:pt x="12308" y="9871"/>
                    <a:pt x="13018" y="9698"/>
                  </a:cubicBezTo>
                  <a:cubicBezTo>
                    <a:pt x="13810" y="9506"/>
                    <a:pt x="14588" y="9247"/>
                    <a:pt x="15333" y="8945"/>
                  </a:cubicBezTo>
                  <a:cubicBezTo>
                    <a:pt x="17241" y="8175"/>
                    <a:pt x="18956" y="7182"/>
                    <a:pt x="20305" y="6197"/>
                  </a:cubicBezTo>
                  <a:cubicBezTo>
                    <a:pt x="21681" y="5189"/>
                    <a:pt x="22663" y="4188"/>
                    <a:pt x="23072" y="3326"/>
                  </a:cubicBezTo>
                  <a:cubicBezTo>
                    <a:pt x="23470" y="2483"/>
                    <a:pt x="23474" y="1757"/>
                    <a:pt x="22910" y="1206"/>
                  </a:cubicBezTo>
                  <a:lnTo>
                    <a:pt x="22799" y="1107"/>
                  </a:ln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858575" y="-1708725"/>
              <a:ext cx="1109950" cy="435100"/>
            </a:xfrm>
            <a:custGeom>
              <a:rect b="b" l="l" r="r" t="t"/>
              <a:pathLst>
                <a:path extrusionOk="0" h="17404" w="44398">
                  <a:moveTo>
                    <a:pt x="35261" y="14201"/>
                  </a:moveTo>
                  <a:cubicBezTo>
                    <a:pt x="37900" y="14418"/>
                    <a:pt x="40634" y="12714"/>
                    <a:pt x="42382" y="10453"/>
                  </a:cubicBezTo>
                  <a:cubicBezTo>
                    <a:pt x="43717" y="8723"/>
                    <a:pt x="44398" y="6638"/>
                    <a:pt x="44164" y="4825"/>
                  </a:cubicBezTo>
                  <a:cubicBezTo>
                    <a:pt x="43934" y="3066"/>
                    <a:pt x="42883" y="1438"/>
                    <a:pt x="40712" y="615"/>
                  </a:cubicBezTo>
                  <a:cubicBezTo>
                    <a:pt x="39526" y="165"/>
                    <a:pt x="37964" y="1"/>
                    <a:pt x="35984" y="195"/>
                  </a:cubicBezTo>
                  <a:cubicBezTo>
                    <a:pt x="33977" y="410"/>
                    <a:pt x="32109" y="1036"/>
                    <a:pt x="30260" y="1887"/>
                  </a:cubicBezTo>
                  <a:cubicBezTo>
                    <a:pt x="29112" y="2415"/>
                    <a:pt x="27994" y="3040"/>
                    <a:pt x="26847" y="3674"/>
                  </a:cubicBezTo>
                  <a:cubicBezTo>
                    <a:pt x="26074" y="4100"/>
                    <a:pt x="25282" y="4508"/>
                    <a:pt x="24493" y="4947"/>
                  </a:cubicBezTo>
                  <a:cubicBezTo>
                    <a:pt x="21442" y="6643"/>
                    <a:pt x="18336" y="8454"/>
                    <a:pt x="15356" y="10250"/>
                  </a:cubicBezTo>
                  <a:cubicBezTo>
                    <a:pt x="14371" y="10843"/>
                    <a:pt x="13415" y="11451"/>
                    <a:pt x="12458" y="12015"/>
                  </a:cubicBezTo>
                  <a:cubicBezTo>
                    <a:pt x="10980" y="12885"/>
                    <a:pt x="9542" y="13695"/>
                    <a:pt x="8015" y="14221"/>
                  </a:cubicBezTo>
                  <a:cubicBezTo>
                    <a:pt x="5728" y="15010"/>
                    <a:pt x="3356" y="15300"/>
                    <a:pt x="745" y="14659"/>
                  </a:cubicBezTo>
                  <a:cubicBezTo>
                    <a:pt x="473" y="14568"/>
                    <a:pt x="181" y="14715"/>
                    <a:pt x="91" y="14985"/>
                  </a:cubicBezTo>
                  <a:cubicBezTo>
                    <a:pt x="0" y="15255"/>
                    <a:pt x="147" y="15549"/>
                    <a:pt x="417" y="15639"/>
                  </a:cubicBezTo>
                  <a:cubicBezTo>
                    <a:pt x="4617" y="17404"/>
                    <a:pt x="8649" y="16868"/>
                    <a:pt x="12590" y="15210"/>
                  </a:cubicBezTo>
                  <a:cubicBezTo>
                    <a:pt x="13677" y="14752"/>
                    <a:pt x="14756" y="14206"/>
                    <a:pt x="15798" y="13556"/>
                  </a:cubicBezTo>
                  <a:cubicBezTo>
                    <a:pt x="16462" y="13142"/>
                    <a:pt x="17099" y="12675"/>
                    <a:pt x="17731" y="12190"/>
                  </a:cubicBezTo>
                  <a:cubicBezTo>
                    <a:pt x="20213" y="10288"/>
                    <a:pt x="22508" y="8037"/>
                    <a:pt x="25032" y="6194"/>
                  </a:cubicBezTo>
                  <a:cubicBezTo>
                    <a:pt x="26122" y="5400"/>
                    <a:pt x="27231" y="4656"/>
                    <a:pt x="28396" y="4075"/>
                  </a:cubicBezTo>
                  <a:cubicBezTo>
                    <a:pt x="29127" y="3711"/>
                    <a:pt x="29884" y="3437"/>
                    <a:pt x="30644" y="3198"/>
                  </a:cubicBezTo>
                  <a:cubicBezTo>
                    <a:pt x="32411" y="2643"/>
                    <a:pt x="34200" y="2426"/>
                    <a:pt x="36031" y="2550"/>
                  </a:cubicBezTo>
                  <a:cubicBezTo>
                    <a:pt x="37545" y="2635"/>
                    <a:pt x="38679" y="2973"/>
                    <a:pt x="39552" y="3388"/>
                  </a:cubicBezTo>
                  <a:cubicBezTo>
                    <a:pt x="39985" y="3594"/>
                    <a:pt x="40328" y="3835"/>
                    <a:pt x="40602" y="4108"/>
                  </a:cubicBezTo>
                  <a:cubicBezTo>
                    <a:pt x="41326" y="4828"/>
                    <a:pt x="41498" y="5804"/>
                    <a:pt x="41320" y="6844"/>
                  </a:cubicBezTo>
                  <a:cubicBezTo>
                    <a:pt x="40825" y="9735"/>
                    <a:pt x="38225" y="12935"/>
                    <a:pt x="35261" y="13167"/>
                  </a:cubicBezTo>
                  <a:cubicBezTo>
                    <a:pt x="34975" y="13167"/>
                    <a:pt x="34742" y="13398"/>
                    <a:pt x="34742" y="13684"/>
                  </a:cubicBezTo>
                  <a:cubicBezTo>
                    <a:pt x="34742" y="13968"/>
                    <a:pt x="34975" y="14201"/>
                    <a:pt x="35261" y="14201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341075" y="-2294750"/>
              <a:ext cx="1314500" cy="1001575"/>
            </a:xfrm>
            <a:custGeom>
              <a:rect b="b" l="l" r="r" t="t"/>
              <a:pathLst>
                <a:path extrusionOk="0" h="40063" w="52580">
                  <a:moveTo>
                    <a:pt x="37596" y="39133"/>
                  </a:moveTo>
                  <a:cubicBezTo>
                    <a:pt x="37797" y="39041"/>
                    <a:pt x="38024" y="38766"/>
                    <a:pt x="38200" y="38353"/>
                  </a:cubicBezTo>
                  <a:cubicBezTo>
                    <a:pt x="38517" y="37614"/>
                    <a:pt x="38761" y="36311"/>
                    <a:pt x="38898" y="35962"/>
                  </a:cubicBezTo>
                  <a:cubicBezTo>
                    <a:pt x="39517" y="34405"/>
                    <a:pt x="40213" y="33115"/>
                    <a:pt x="41059" y="31926"/>
                  </a:cubicBezTo>
                  <a:cubicBezTo>
                    <a:pt x="41904" y="30736"/>
                    <a:pt x="42904" y="29662"/>
                    <a:pt x="44123" y="28527"/>
                  </a:cubicBezTo>
                  <a:cubicBezTo>
                    <a:pt x="46264" y="26517"/>
                    <a:pt x="49416" y="24151"/>
                    <a:pt x="50992" y="21415"/>
                  </a:cubicBezTo>
                  <a:cubicBezTo>
                    <a:pt x="52283" y="19171"/>
                    <a:pt x="52580" y="16705"/>
                    <a:pt x="50998" y="14000"/>
                  </a:cubicBezTo>
                  <a:cubicBezTo>
                    <a:pt x="49297" y="11174"/>
                    <a:pt x="46973" y="9826"/>
                    <a:pt x="44330" y="9339"/>
                  </a:cubicBezTo>
                  <a:cubicBezTo>
                    <a:pt x="41625" y="8841"/>
                    <a:pt x="38570" y="9303"/>
                    <a:pt x="35575" y="9745"/>
                  </a:cubicBezTo>
                  <a:cubicBezTo>
                    <a:pt x="32808" y="10156"/>
                    <a:pt x="30095" y="10607"/>
                    <a:pt x="27771" y="9960"/>
                  </a:cubicBezTo>
                  <a:cubicBezTo>
                    <a:pt x="26628" y="9642"/>
                    <a:pt x="25790" y="9059"/>
                    <a:pt x="25071" y="8342"/>
                  </a:cubicBezTo>
                  <a:cubicBezTo>
                    <a:pt x="23803" y="7076"/>
                    <a:pt x="22860" y="5477"/>
                    <a:pt x="21470" y="4148"/>
                  </a:cubicBezTo>
                  <a:cubicBezTo>
                    <a:pt x="19276" y="1969"/>
                    <a:pt x="16154" y="750"/>
                    <a:pt x="12942" y="375"/>
                  </a:cubicBezTo>
                  <a:cubicBezTo>
                    <a:pt x="9720" y="0"/>
                    <a:pt x="6388" y="475"/>
                    <a:pt x="3745" y="2032"/>
                  </a:cubicBezTo>
                  <a:cubicBezTo>
                    <a:pt x="2760" y="2596"/>
                    <a:pt x="1989" y="3350"/>
                    <a:pt x="1419" y="4232"/>
                  </a:cubicBezTo>
                  <a:cubicBezTo>
                    <a:pt x="841" y="5127"/>
                    <a:pt x="496" y="6166"/>
                    <a:pt x="375" y="7302"/>
                  </a:cubicBezTo>
                  <a:cubicBezTo>
                    <a:pt x="1" y="10846"/>
                    <a:pt x="1481" y="13134"/>
                    <a:pt x="3934" y="14751"/>
                  </a:cubicBezTo>
                  <a:cubicBezTo>
                    <a:pt x="6218" y="16255"/>
                    <a:pt x="9458" y="17145"/>
                    <a:pt x="12936" y="17794"/>
                  </a:cubicBezTo>
                  <a:cubicBezTo>
                    <a:pt x="14891" y="18159"/>
                    <a:pt x="16923" y="18443"/>
                    <a:pt x="18878" y="18771"/>
                  </a:cubicBezTo>
                  <a:cubicBezTo>
                    <a:pt x="21426" y="19197"/>
                    <a:pt x="23847" y="19666"/>
                    <a:pt x="25776" y="20556"/>
                  </a:cubicBezTo>
                  <a:cubicBezTo>
                    <a:pt x="27803" y="21493"/>
                    <a:pt x="29277" y="22861"/>
                    <a:pt x="29552" y="25194"/>
                  </a:cubicBezTo>
                  <a:cubicBezTo>
                    <a:pt x="29816" y="27391"/>
                    <a:pt x="29250" y="29392"/>
                    <a:pt x="28262" y="31242"/>
                  </a:cubicBezTo>
                  <a:cubicBezTo>
                    <a:pt x="26683" y="34203"/>
                    <a:pt x="24097" y="36789"/>
                    <a:pt x="21918" y="39129"/>
                  </a:cubicBezTo>
                  <a:cubicBezTo>
                    <a:pt x="21717" y="39332"/>
                    <a:pt x="21717" y="39658"/>
                    <a:pt x="21918" y="39861"/>
                  </a:cubicBezTo>
                  <a:cubicBezTo>
                    <a:pt x="22120" y="40063"/>
                    <a:pt x="22448" y="40063"/>
                    <a:pt x="22651" y="39861"/>
                  </a:cubicBezTo>
                  <a:cubicBezTo>
                    <a:pt x="25084" y="37595"/>
                    <a:pt x="27948" y="35092"/>
                    <a:pt x="29802" y="32133"/>
                  </a:cubicBezTo>
                  <a:cubicBezTo>
                    <a:pt x="31134" y="30006"/>
                    <a:pt x="31922" y="27644"/>
                    <a:pt x="31782" y="25001"/>
                  </a:cubicBezTo>
                  <a:cubicBezTo>
                    <a:pt x="31594" y="21713"/>
                    <a:pt x="29739" y="19596"/>
                    <a:pt x="26969" y="18140"/>
                  </a:cubicBezTo>
                  <a:cubicBezTo>
                    <a:pt x="24512" y="16850"/>
                    <a:pt x="21272" y="16094"/>
                    <a:pt x="17900" y="15529"/>
                  </a:cubicBezTo>
                  <a:cubicBezTo>
                    <a:pt x="15922" y="15197"/>
                    <a:pt x="13898" y="14934"/>
                    <a:pt x="11977" y="14612"/>
                  </a:cubicBezTo>
                  <a:cubicBezTo>
                    <a:pt x="6700" y="13725"/>
                    <a:pt x="2100" y="12548"/>
                    <a:pt x="2284" y="7435"/>
                  </a:cubicBezTo>
                  <a:cubicBezTo>
                    <a:pt x="2313" y="6589"/>
                    <a:pt x="2507" y="5800"/>
                    <a:pt x="2888" y="5108"/>
                  </a:cubicBezTo>
                  <a:cubicBezTo>
                    <a:pt x="3274" y="4407"/>
                    <a:pt x="3824" y="3795"/>
                    <a:pt x="4542" y="3312"/>
                  </a:cubicBezTo>
                  <a:cubicBezTo>
                    <a:pt x="6872" y="1785"/>
                    <a:pt x="9892" y="1118"/>
                    <a:pt x="12820" y="1443"/>
                  </a:cubicBezTo>
                  <a:cubicBezTo>
                    <a:pt x="15745" y="1766"/>
                    <a:pt x="18539" y="3073"/>
                    <a:pt x="20461" y="5127"/>
                  </a:cubicBezTo>
                  <a:cubicBezTo>
                    <a:pt x="21990" y="6826"/>
                    <a:pt x="22882" y="8848"/>
                    <a:pt x="24444" y="10318"/>
                  </a:cubicBezTo>
                  <a:cubicBezTo>
                    <a:pt x="25171" y="11004"/>
                    <a:pt x="26038" y="11563"/>
                    <a:pt x="27133" y="11959"/>
                  </a:cubicBezTo>
                  <a:cubicBezTo>
                    <a:pt x="29683" y="12879"/>
                    <a:pt x="32761" y="12724"/>
                    <a:pt x="35894" y="12451"/>
                  </a:cubicBezTo>
                  <a:cubicBezTo>
                    <a:pt x="38600" y="12214"/>
                    <a:pt x="41334" y="11912"/>
                    <a:pt x="43758" y="12378"/>
                  </a:cubicBezTo>
                  <a:cubicBezTo>
                    <a:pt x="45616" y="12735"/>
                    <a:pt x="47292" y="13569"/>
                    <a:pt x="48546" y="15524"/>
                  </a:cubicBezTo>
                  <a:cubicBezTo>
                    <a:pt x="49638" y="17178"/>
                    <a:pt x="49483" y="18746"/>
                    <a:pt x="48751" y="20211"/>
                  </a:cubicBezTo>
                  <a:cubicBezTo>
                    <a:pt x="47439" y="22831"/>
                    <a:pt x="44618" y="25169"/>
                    <a:pt x="42754" y="27156"/>
                  </a:cubicBezTo>
                  <a:cubicBezTo>
                    <a:pt x="41531" y="28469"/>
                    <a:pt x="40541" y="29704"/>
                    <a:pt x="39724" y="31047"/>
                  </a:cubicBezTo>
                  <a:cubicBezTo>
                    <a:pt x="38909" y="32387"/>
                    <a:pt x="38256" y="33822"/>
                    <a:pt x="37714" y="35540"/>
                  </a:cubicBezTo>
                  <a:lnTo>
                    <a:pt x="37133" y="38209"/>
                  </a:lnTo>
                  <a:cubicBezTo>
                    <a:pt x="36877" y="38335"/>
                    <a:pt x="36774" y="38646"/>
                    <a:pt x="36902" y="38902"/>
                  </a:cubicBezTo>
                  <a:cubicBezTo>
                    <a:pt x="37029" y="39157"/>
                    <a:pt x="37340" y="39261"/>
                    <a:pt x="37596" y="3913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052950" y="-3532425"/>
              <a:ext cx="3559600" cy="2422825"/>
            </a:xfrm>
            <a:custGeom>
              <a:rect b="b" l="l" r="r" t="t"/>
              <a:pathLst>
                <a:path extrusionOk="0" h="96913" w="142384">
                  <a:moveTo>
                    <a:pt x="141478" y="178"/>
                  </a:moveTo>
                  <a:cubicBezTo>
                    <a:pt x="138641" y="2364"/>
                    <a:pt x="136923" y="5931"/>
                    <a:pt x="134338" y="8719"/>
                  </a:cubicBezTo>
                  <a:cubicBezTo>
                    <a:pt x="133746" y="9357"/>
                    <a:pt x="133105" y="9951"/>
                    <a:pt x="132388" y="10472"/>
                  </a:cubicBezTo>
                  <a:cubicBezTo>
                    <a:pt x="123221" y="17161"/>
                    <a:pt x="113179" y="21949"/>
                    <a:pt x="102673" y="25444"/>
                  </a:cubicBezTo>
                  <a:cubicBezTo>
                    <a:pt x="97927" y="27023"/>
                    <a:pt x="93087" y="28322"/>
                    <a:pt x="88190" y="29437"/>
                  </a:cubicBezTo>
                  <a:cubicBezTo>
                    <a:pt x="84934" y="30177"/>
                    <a:pt x="81651" y="30824"/>
                    <a:pt x="78358" y="31423"/>
                  </a:cubicBezTo>
                  <a:cubicBezTo>
                    <a:pt x="70098" y="32929"/>
                    <a:pt x="61745" y="34038"/>
                    <a:pt x="53429" y="34751"/>
                  </a:cubicBezTo>
                  <a:cubicBezTo>
                    <a:pt x="49759" y="35081"/>
                    <a:pt x="46033" y="35352"/>
                    <a:pt x="42301" y="35543"/>
                  </a:cubicBezTo>
                  <a:cubicBezTo>
                    <a:pt x="38569" y="35734"/>
                    <a:pt x="34836" y="35843"/>
                    <a:pt x="31151" y="35843"/>
                  </a:cubicBezTo>
                  <a:cubicBezTo>
                    <a:pt x="27565" y="35819"/>
                    <a:pt x="23778" y="35034"/>
                    <a:pt x="20101" y="35009"/>
                  </a:cubicBezTo>
                  <a:cubicBezTo>
                    <a:pt x="18453" y="34998"/>
                    <a:pt x="16826" y="35129"/>
                    <a:pt x="15246" y="35551"/>
                  </a:cubicBezTo>
                  <a:cubicBezTo>
                    <a:pt x="13406" y="36018"/>
                    <a:pt x="11640" y="36838"/>
                    <a:pt x="9959" y="37848"/>
                  </a:cubicBezTo>
                  <a:cubicBezTo>
                    <a:pt x="7495" y="39330"/>
                    <a:pt x="5217" y="41230"/>
                    <a:pt x="3207" y="43086"/>
                  </a:cubicBezTo>
                  <a:cubicBezTo>
                    <a:pt x="2023" y="44169"/>
                    <a:pt x="836" y="45392"/>
                    <a:pt x="357" y="46787"/>
                  </a:cubicBezTo>
                  <a:cubicBezTo>
                    <a:pt x="1" y="47819"/>
                    <a:pt x="9" y="48945"/>
                    <a:pt x="625" y="50193"/>
                  </a:cubicBezTo>
                  <a:cubicBezTo>
                    <a:pt x="2543" y="54083"/>
                    <a:pt x="6330" y="55630"/>
                    <a:pt x="10931" y="55968"/>
                  </a:cubicBezTo>
                  <a:cubicBezTo>
                    <a:pt x="16717" y="56391"/>
                    <a:pt x="23836" y="54853"/>
                    <a:pt x="29800" y="54016"/>
                  </a:cubicBezTo>
                  <a:cubicBezTo>
                    <a:pt x="32741" y="53602"/>
                    <a:pt x="35377" y="53354"/>
                    <a:pt x="37377" y="53694"/>
                  </a:cubicBezTo>
                  <a:cubicBezTo>
                    <a:pt x="39692" y="54073"/>
                    <a:pt x="42011" y="55006"/>
                    <a:pt x="44255" y="56188"/>
                  </a:cubicBezTo>
                  <a:cubicBezTo>
                    <a:pt x="47678" y="57992"/>
                    <a:pt x="50917" y="60409"/>
                    <a:pt x="53564" y="62719"/>
                  </a:cubicBezTo>
                  <a:cubicBezTo>
                    <a:pt x="55419" y="64318"/>
                    <a:pt x="56962" y="66157"/>
                    <a:pt x="58341" y="68117"/>
                  </a:cubicBezTo>
                  <a:cubicBezTo>
                    <a:pt x="60491" y="71175"/>
                    <a:pt x="62249" y="74522"/>
                    <a:pt x="64095" y="77773"/>
                  </a:cubicBezTo>
                  <a:cubicBezTo>
                    <a:pt x="66925" y="82748"/>
                    <a:pt x="70951" y="86453"/>
                    <a:pt x="75628" y="89234"/>
                  </a:cubicBezTo>
                  <a:cubicBezTo>
                    <a:pt x="82473" y="93305"/>
                    <a:pt x="90690" y="95413"/>
                    <a:pt x="98363" y="96855"/>
                  </a:cubicBezTo>
                  <a:cubicBezTo>
                    <a:pt x="98641" y="96912"/>
                    <a:pt x="98915" y="96733"/>
                    <a:pt x="98973" y="96453"/>
                  </a:cubicBezTo>
                  <a:cubicBezTo>
                    <a:pt x="99031" y="96174"/>
                    <a:pt x="98851" y="95899"/>
                    <a:pt x="98572" y="95841"/>
                  </a:cubicBezTo>
                  <a:cubicBezTo>
                    <a:pt x="91132" y="94159"/>
                    <a:pt x="83180" y="91817"/>
                    <a:pt x="76634" y="87610"/>
                  </a:cubicBezTo>
                  <a:cubicBezTo>
                    <a:pt x="72367" y="84869"/>
                    <a:pt x="68707" y="81327"/>
                    <a:pt x="66222" y="76609"/>
                  </a:cubicBezTo>
                  <a:cubicBezTo>
                    <a:pt x="64434" y="73225"/>
                    <a:pt x="62745" y="69741"/>
                    <a:pt x="60629" y="66554"/>
                  </a:cubicBezTo>
                  <a:cubicBezTo>
                    <a:pt x="59171" y="64360"/>
                    <a:pt x="57508" y="62313"/>
                    <a:pt x="55509" y="60509"/>
                  </a:cubicBezTo>
                  <a:cubicBezTo>
                    <a:pt x="52719" y="58029"/>
                    <a:pt x="49318" y="55388"/>
                    <a:pt x="45671" y="53486"/>
                  </a:cubicBezTo>
                  <a:cubicBezTo>
                    <a:pt x="43122" y="52157"/>
                    <a:pt x="40455" y="51195"/>
                    <a:pt x="37824" y="50810"/>
                  </a:cubicBezTo>
                  <a:cubicBezTo>
                    <a:pt x="35584" y="50496"/>
                    <a:pt x="32645" y="50797"/>
                    <a:pt x="29383" y="51366"/>
                  </a:cubicBezTo>
                  <a:cubicBezTo>
                    <a:pt x="23588" y="52374"/>
                    <a:pt x="16703" y="54181"/>
                    <a:pt x="11040" y="53973"/>
                  </a:cubicBezTo>
                  <a:cubicBezTo>
                    <a:pt x="7108" y="53830"/>
                    <a:pt x="3781" y="52726"/>
                    <a:pt x="2026" y="49471"/>
                  </a:cubicBezTo>
                  <a:cubicBezTo>
                    <a:pt x="1592" y="48665"/>
                    <a:pt x="1544" y="47928"/>
                    <a:pt x="1754" y="47243"/>
                  </a:cubicBezTo>
                  <a:cubicBezTo>
                    <a:pt x="2121" y="46042"/>
                    <a:pt x="3143" y="45003"/>
                    <a:pt x="4117" y="44049"/>
                  </a:cubicBezTo>
                  <a:cubicBezTo>
                    <a:pt x="6024" y="42202"/>
                    <a:pt x="8179" y="40286"/>
                    <a:pt x="10545" y="38804"/>
                  </a:cubicBezTo>
                  <a:cubicBezTo>
                    <a:pt x="12114" y="37821"/>
                    <a:pt x="13778" y="37033"/>
                    <a:pt x="15511" y="36571"/>
                  </a:cubicBezTo>
                  <a:cubicBezTo>
                    <a:pt x="17002" y="36193"/>
                    <a:pt x="18534" y="36082"/>
                    <a:pt x="20082" y="36121"/>
                  </a:cubicBezTo>
                  <a:cubicBezTo>
                    <a:pt x="23766" y="36216"/>
                    <a:pt x="27536" y="37125"/>
                    <a:pt x="31124" y="37240"/>
                  </a:cubicBezTo>
                  <a:cubicBezTo>
                    <a:pt x="34833" y="37384"/>
                    <a:pt x="38595" y="37419"/>
                    <a:pt x="42359" y="37372"/>
                  </a:cubicBezTo>
                  <a:cubicBezTo>
                    <a:pt x="46122" y="37325"/>
                    <a:pt x="49881" y="37195"/>
                    <a:pt x="53587" y="37006"/>
                  </a:cubicBezTo>
                  <a:cubicBezTo>
                    <a:pt x="60610" y="36636"/>
                    <a:pt x="67679" y="36080"/>
                    <a:pt x="74688" y="35089"/>
                  </a:cubicBezTo>
                  <a:cubicBezTo>
                    <a:pt x="77494" y="34692"/>
                    <a:pt x="80290" y="34222"/>
                    <a:pt x="83066" y="33667"/>
                  </a:cubicBezTo>
                  <a:cubicBezTo>
                    <a:pt x="87247" y="32835"/>
                    <a:pt x="91385" y="31818"/>
                    <a:pt x="95459" y="30621"/>
                  </a:cubicBezTo>
                  <a:cubicBezTo>
                    <a:pt x="109036" y="26631"/>
                    <a:pt x="121912" y="20612"/>
                    <a:pt x="133317" y="11703"/>
                  </a:cubicBezTo>
                  <a:cubicBezTo>
                    <a:pt x="134093" y="11095"/>
                    <a:pt x="134782" y="10413"/>
                    <a:pt x="135413" y="9681"/>
                  </a:cubicBezTo>
                  <a:cubicBezTo>
                    <a:pt x="137861" y="6837"/>
                    <a:pt x="139404" y="3244"/>
                    <a:pt x="142125" y="985"/>
                  </a:cubicBezTo>
                  <a:cubicBezTo>
                    <a:pt x="142346" y="807"/>
                    <a:pt x="142384" y="483"/>
                    <a:pt x="142204" y="259"/>
                  </a:cubicBezTo>
                  <a:cubicBezTo>
                    <a:pt x="142028" y="36"/>
                    <a:pt x="141701" y="0"/>
                    <a:pt x="141478" y="17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745575" y="-2077150"/>
              <a:ext cx="417225" cy="451275"/>
            </a:xfrm>
            <a:custGeom>
              <a:rect b="b" l="l" r="r" t="t"/>
              <a:pathLst>
                <a:path extrusionOk="0" h="18051" w="16689">
                  <a:moveTo>
                    <a:pt x="6483" y="2885"/>
                  </a:moveTo>
                  <a:lnTo>
                    <a:pt x="6485" y="2857"/>
                  </a:lnTo>
                  <a:cubicBezTo>
                    <a:pt x="6482" y="2880"/>
                    <a:pt x="6524" y="2940"/>
                    <a:pt x="6508" y="2921"/>
                  </a:cubicBezTo>
                  <a:cubicBezTo>
                    <a:pt x="6496" y="2909"/>
                    <a:pt x="6488" y="2896"/>
                    <a:pt x="6483" y="2885"/>
                  </a:cubicBezTo>
                  <a:close/>
                  <a:moveTo>
                    <a:pt x="5710" y="3304"/>
                  </a:moveTo>
                  <a:cubicBezTo>
                    <a:pt x="5047" y="4292"/>
                    <a:pt x="4438" y="5659"/>
                    <a:pt x="3936" y="7133"/>
                  </a:cubicBezTo>
                  <a:cubicBezTo>
                    <a:pt x="3377" y="8773"/>
                    <a:pt x="3077" y="10540"/>
                    <a:pt x="3079" y="12097"/>
                  </a:cubicBezTo>
                  <a:cubicBezTo>
                    <a:pt x="3079" y="12505"/>
                    <a:pt x="3088" y="12895"/>
                    <a:pt x="3134" y="13267"/>
                  </a:cubicBezTo>
                  <a:cubicBezTo>
                    <a:pt x="3304" y="14657"/>
                    <a:pt x="4019" y="15739"/>
                    <a:pt x="5926" y="15980"/>
                  </a:cubicBezTo>
                  <a:cubicBezTo>
                    <a:pt x="6988" y="16114"/>
                    <a:pt x="7959" y="16134"/>
                    <a:pt x="8844" y="15937"/>
                  </a:cubicBezTo>
                  <a:cubicBezTo>
                    <a:pt x="9510" y="15789"/>
                    <a:pt x="10125" y="15553"/>
                    <a:pt x="10661" y="15224"/>
                  </a:cubicBezTo>
                  <a:cubicBezTo>
                    <a:pt x="11301" y="14830"/>
                    <a:pt x="11813" y="14299"/>
                    <a:pt x="12250" y="13735"/>
                  </a:cubicBezTo>
                  <a:cubicBezTo>
                    <a:pt x="13295" y="12394"/>
                    <a:pt x="13697" y="10734"/>
                    <a:pt x="13765" y="9136"/>
                  </a:cubicBezTo>
                  <a:cubicBezTo>
                    <a:pt x="13790" y="8571"/>
                    <a:pt x="13722" y="8024"/>
                    <a:pt x="13654" y="7484"/>
                  </a:cubicBezTo>
                  <a:cubicBezTo>
                    <a:pt x="13587" y="6952"/>
                    <a:pt x="13478" y="6438"/>
                    <a:pt x="13328" y="5948"/>
                  </a:cubicBezTo>
                  <a:cubicBezTo>
                    <a:pt x="12652" y="3721"/>
                    <a:pt x="10831" y="2120"/>
                    <a:pt x="7453" y="2685"/>
                  </a:cubicBezTo>
                  <a:cubicBezTo>
                    <a:pt x="7255" y="2715"/>
                    <a:pt x="6405" y="2698"/>
                    <a:pt x="6483" y="2885"/>
                  </a:cubicBezTo>
                  <a:cubicBezTo>
                    <a:pt x="6469" y="3157"/>
                    <a:pt x="6243" y="3374"/>
                    <a:pt x="5968" y="3374"/>
                  </a:cubicBezTo>
                  <a:cubicBezTo>
                    <a:pt x="5874" y="3374"/>
                    <a:pt x="5785" y="3349"/>
                    <a:pt x="5710" y="3304"/>
                  </a:cubicBezTo>
                  <a:close/>
                  <a:moveTo>
                    <a:pt x="6319" y="1675"/>
                  </a:moveTo>
                  <a:cubicBezTo>
                    <a:pt x="6611" y="1517"/>
                    <a:pt x="6922" y="1405"/>
                    <a:pt x="7100" y="1338"/>
                  </a:cubicBezTo>
                  <a:cubicBezTo>
                    <a:pt x="10729" y="1"/>
                    <a:pt x="13398" y="1069"/>
                    <a:pt x="15054" y="2984"/>
                  </a:cubicBezTo>
                  <a:cubicBezTo>
                    <a:pt x="15542" y="3549"/>
                    <a:pt x="15919" y="4217"/>
                    <a:pt x="16195" y="4942"/>
                  </a:cubicBezTo>
                  <a:cubicBezTo>
                    <a:pt x="16467" y="5659"/>
                    <a:pt x="16636" y="6441"/>
                    <a:pt x="16664" y="7245"/>
                  </a:cubicBezTo>
                  <a:cubicBezTo>
                    <a:pt x="16689" y="7996"/>
                    <a:pt x="16607" y="8760"/>
                    <a:pt x="16420" y="9517"/>
                  </a:cubicBezTo>
                  <a:cubicBezTo>
                    <a:pt x="15941" y="11462"/>
                    <a:pt x="14891" y="13306"/>
                    <a:pt x="13295" y="14716"/>
                  </a:cubicBezTo>
                  <a:cubicBezTo>
                    <a:pt x="12672" y="15267"/>
                    <a:pt x="11979" y="15742"/>
                    <a:pt x="11210" y="16162"/>
                  </a:cubicBezTo>
                  <a:cubicBezTo>
                    <a:pt x="10733" y="16423"/>
                    <a:pt x="10233" y="16665"/>
                    <a:pt x="9700" y="16887"/>
                  </a:cubicBezTo>
                  <a:cubicBezTo>
                    <a:pt x="8582" y="17355"/>
                    <a:pt x="7336" y="17707"/>
                    <a:pt x="5877" y="17805"/>
                  </a:cubicBezTo>
                  <a:cubicBezTo>
                    <a:pt x="2448" y="18050"/>
                    <a:pt x="768" y="16237"/>
                    <a:pt x="180" y="13801"/>
                  </a:cubicBezTo>
                  <a:cubicBezTo>
                    <a:pt x="46" y="13244"/>
                    <a:pt x="1" y="12636"/>
                    <a:pt x="34" y="12010"/>
                  </a:cubicBezTo>
                  <a:cubicBezTo>
                    <a:pt x="95" y="10843"/>
                    <a:pt x="407" y="9597"/>
                    <a:pt x="888" y="8387"/>
                  </a:cubicBezTo>
                  <a:cubicBezTo>
                    <a:pt x="2036" y="5501"/>
                    <a:pt x="4042" y="2824"/>
                    <a:pt x="5684" y="1698"/>
                  </a:cubicBezTo>
                  <a:cubicBezTo>
                    <a:pt x="5868" y="1542"/>
                    <a:pt x="6132" y="1539"/>
                    <a:pt x="6319" y="1675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288450" y="-3190625"/>
              <a:ext cx="2500150" cy="1974450"/>
            </a:xfrm>
            <a:custGeom>
              <a:rect b="b" l="l" r="r" t="t"/>
              <a:pathLst>
                <a:path extrusionOk="0" h="78978" w="100006">
                  <a:moveTo>
                    <a:pt x="98934" y="417"/>
                  </a:moveTo>
                  <a:cubicBezTo>
                    <a:pt x="97966" y="3091"/>
                    <a:pt x="96481" y="5275"/>
                    <a:pt x="94664" y="7145"/>
                  </a:cubicBezTo>
                  <a:cubicBezTo>
                    <a:pt x="91902" y="9988"/>
                    <a:pt x="88368" y="12087"/>
                    <a:pt x="84693" y="14039"/>
                  </a:cubicBezTo>
                  <a:cubicBezTo>
                    <a:pt x="79159" y="17013"/>
                    <a:pt x="73250" y="19377"/>
                    <a:pt x="67162" y="21104"/>
                  </a:cubicBezTo>
                  <a:cubicBezTo>
                    <a:pt x="64137" y="21963"/>
                    <a:pt x="61064" y="22641"/>
                    <a:pt x="57972" y="23186"/>
                  </a:cubicBezTo>
                  <a:cubicBezTo>
                    <a:pt x="54875" y="23732"/>
                    <a:pt x="51763" y="24160"/>
                    <a:pt x="48632" y="24345"/>
                  </a:cubicBezTo>
                  <a:cubicBezTo>
                    <a:pt x="40706" y="24924"/>
                    <a:pt x="31996" y="24421"/>
                    <a:pt x="23631" y="25224"/>
                  </a:cubicBezTo>
                  <a:cubicBezTo>
                    <a:pt x="20229" y="25550"/>
                    <a:pt x="16893" y="26108"/>
                    <a:pt x="13671" y="26998"/>
                  </a:cubicBezTo>
                  <a:cubicBezTo>
                    <a:pt x="11494" y="27601"/>
                    <a:pt x="9363" y="28336"/>
                    <a:pt x="7315" y="29318"/>
                  </a:cubicBezTo>
                  <a:cubicBezTo>
                    <a:pt x="5382" y="30207"/>
                    <a:pt x="2819" y="31592"/>
                    <a:pt x="1445" y="33443"/>
                  </a:cubicBezTo>
                  <a:cubicBezTo>
                    <a:pt x="393" y="34862"/>
                    <a:pt x="1" y="36543"/>
                    <a:pt x="908" y="38513"/>
                  </a:cubicBezTo>
                  <a:cubicBezTo>
                    <a:pt x="2140" y="41212"/>
                    <a:pt x="4267" y="43415"/>
                    <a:pt x="6816" y="45366"/>
                  </a:cubicBezTo>
                  <a:cubicBezTo>
                    <a:pt x="12089" y="49404"/>
                    <a:pt x="19260" y="52282"/>
                    <a:pt x="23531" y="56527"/>
                  </a:cubicBezTo>
                  <a:cubicBezTo>
                    <a:pt x="25485" y="58417"/>
                    <a:pt x="26831" y="60153"/>
                    <a:pt x="28038" y="61732"/>
                  </a:cubicBezTo>
                  <a:cubicBezTo>
                    <a:pt x="29628" y="63807"/>
                    <a:pt x="30971" y="65645"/>
                    <a:pt x="32837" y="67329"/>
                  </a:cubicBezTo>
                  <a:cubicBezTo>
                    <a:pt x="34827" y="69123"/>
                    <a:pt x="37411" y="70739"/>
                    <a:pt x="41550" y="72206"/>
                  </a:cubicBezTo>
                  <a:cubicBezTo>
                    <a:pt x="45696" y="73658"/>
                    <a:pt x="49930" y="74772"/>
                    <a:pt x="54218" y="75674"/>
                  </a:cubicBezTo>
                  <a:cubicBezTo>
                    <a:pt x="60588" y="77014"/>
                    <a:pt x="67058" y="77906"/>
                    <a:pt x="73479" y="78926"/>
                  </a:cubicBezTo>
                  <a:cubicBezTo>
                    <a:pt x="73760" y="78977"/>
                    <a:pt x="74030" y="78791"/>
                    <a:pt x="74082" y="78512"/>
                  </a:cubicBezTo>
                  <a:cubicBezTo>
                    <a:pt x="74133" y="78231"/>
                    <a:pt x="73948" y="77960"/>
                    <a:pt x="73667" y="77909"/>
                  </a:cubicBezTo>
                  <a:cubicBezTo>
                    <a:pt x="67334" y="76567"/>
                    <a:pt x="60952" y="75331"/>
                    <a:pt x="54682" y="73699"/>
                  </a:cubicBezTo>
                  <a:cubicBezTo>
                    <a:pt x="50539" y="72621"/>
                    <a:pt x="46447" y="71375"/>
                    <a:pt x="42460" y="69781"/>
                  </a:cubicBezTo>
                  <a:cubicBezTo>
                    <a:pt x="38817" y="68339"/>
                    <a:pt x="36563" y="66826"/>
                    <a:pt x="34833" y="65177"/>
                  </a:cubicBezTo>
                  <a:cubicBezTo>
                    <a:pt x="33139" y="63561"/>
                    <a:pt x="31960" y="61797"/>
                    <a:pt x="30479" y="59864"/>
                  </a:cubicBezTo>
                  <a:cubicBezTo>
                    <a:pt x="29186" y="58178"/>
                    <a:pt x="27671" y="56379"/>
                    <a:pt x="25544" y="54405"/>
                  </a:cubicBezTo>
                  <a:cubicBezTo>
                    <a:pt x="20978" y="50280"/>
                    <a:pt x="13549" y="47641"/>
                    <a:pt x="7965" y="43787"/>
                  </a:cubicBezTo>
                  <a:cubicBezTo>
                    <a:pt x="5562" y="42129"/>
                    <a:pt x="3510" y="40245"/>
                    <a:pt x="2265" y="37851"/>
                  </a:cubicBezTo>
                  <a:cubicBezTo>
                    <a:pt x="1551" y="36468"/>
                    <a:pt x="1787" y="35245"/>
                    <a:pt x="2505" y="34199"/>
                  </a:cubicBezTo>
                  <a:cubicBezTo>
                    <a:pt x="3697" y="32459"/>
                    <a:pt x="6044" y="31172"/>
                    <a:pt x="7789" y="30307"/>
                  </a:cubicBezTo>
                  <a:cubicBezTo>
                    <a:pt x="9776" y="29364"/>
                    <a:pt x="11835" y="28620"/>
                    <a:pt x="13959" y="28086"/>
                  </a:cubicBezTo>
                  <a:cubicBezTo>
                    <a:pt x="17122" y="27290"/>
                    <a:pt x="20411" y="26926"/>
                    <a:pt x="23744" y="26765"/>
                  </a:cubicBezTo>
                  <a:cubicBezTo>
                    <a:pt x="32141" y="26358"/>
                    <a:pt x="40819" y="27359"/>
                    <a:pt x="48766" y="27195"/>
                  </a:cubicBezTo>
                  <a:cubicBezTo>
                    <a:pt x="52027" y="27081"/>
                    <a:pt x="55286" y="26787"/>
                    <a:pt x="58506" y="26223"/>
                  </a:cubicBezTo>
                  <a:cubicBezTo>
                    <a:pt x="61715" y="25663"/>
                    <a:pt x="64882" y="24849"/>
                    <a:pt x="67993" y="23861"/>
                  </a:cubicBezTo>
                  <a:cubicBezTo>
                    <a:pt x="74198" y="21888"/>
                    <a:pt x="80155" y="19149"/>
                    <a:pt x="85718" y="15859"/>
                  </a:cubicBezTo>
                  <a:cubicBezTo>
                    <a:pt x="89445" y="13629"/>
                    <a:pt x="93008" y="11242"/>
                    <a:pt x="95734" y="8133"/>
                  </a:cubicBezTo>
                  <a:cubicBezTo>
                    <a:pt x="97568" y="6045"/>
                    <a:pt x="99031" y="3642"/>
                    <a:pt x="99915" y="745"/>
                  </a:cubicBezTo>
                  <a:cubicBezTo>
                    <a:pt x="100005" y="475"/>
                    <a:pt x="99860" y="181"/>
                    <a:pt x="99587" y="91"/>
                  </a:cubicBezTo>
                  <a:cubicBezTo>
                    <a:pt x="99318" y="0"/>
                    <a:pt x="99025" y="147"/>
                    <a:pt x="98934" y="41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5792975" y="-2437450"/>
              <a:ext cx="1433375" cy="838350"/>
            </a:xfrm>
            <a:custGeom>
              <a:rect b="b" l="l" r="r" t="t"/>
              <a:pathLst>
                <a:path extrusionOk="0" h="33534" w="57335">
                  <a:moveTo>
                    <a:pt x="50876" y="4534"/>
                  </a:moveTo>
                  <a:cubicBezTo>
                    <a:pt x="46958" y="4654"/>
                    <a:pt x="41002" y="4173"/>
                    <a:pt x="34583" y="3705"/>
                  </a:cubicBezTo>
                  <a:cubicBezTo>
                    <a:pt x="29157" y="3311"/>
                    <a:pt x="23410" y="2989"/>
                    <a:pt x="18305" y="3066"/>
                  </a:cubicBezTo>
                  <a:cubicBezTo>
                    <a:pt x="16371" y="3094"/>
                    <a:pt x="14535" y="3167"/>
                    <a:pt x="12839" y="3328"/>
                  </a:cubicBezTo>
                  <a:cubicBezTo>
                    <a:pt x="9756" y="3619"/>
                    <a:pt x="7158" y="4139"/>
                    <a:pt x="5441" y="5349"/>
                  </a:cubicBezTo>
                  <a:cubicBezTo>
                    <a:pt x="3516" y="6697"/>
                    <a:pt x="2595" y="7873"/>
                    <a:pt x="2540" y="9059"/>
                  </a:cubicBezTo>
                  <a:cubicBezTo>
                    <a:pt x="2495" y="10050"/>
                    <a:pt x="3018" y="10969"/>
                    <a:pt x="3835" y="11839"/>
                  </a:cubicBezTo>
                  <a:cubicBezTo>
                    <a:pt x="5518" y="13634"/>
                    <a:pt x="8315" y="15231"/>
                    <a:pt x="10893" y="16541"/>
                  </a:cubicBezTo>
                  <a:cubicBezTo>
                    <a:pt x="13040" y="17633"/>
                    <a:pt x="15046" y="18521"/>
                    <a:pt x="16137" y="19319"/>
                  </a:cubicBezTo>
                  <a:cubicBezTo>
                    <a:pt x="19781" y="21804"/>
                    <a:pt x="22643" y="25543"/>
                    <a:pt x="26146" y="28107"/>
                  </a:cubicBezTo>
                  <a:cubicBezTo>
                    <a:pt x="28292" y="29678"/>
                    <a:pt x="30689" y="30762"/>
                    <a:pt x="33715" y="30713"/>
                  </a:cubicBezTo>
                  <a:cubicBezTo>
                    <a:pt x="37351" y="30699"/>
                    <a:pt x="39410" y="29584"/>
                    <a:pt x="40842" y="27860"/>
                  </a:cubicBezTo>
                  <a:cubicBezTo>
                    <a:pt x="41876" y="26617"/>
                    <a:pt x="42610" y="25090"/>
                    <a:pt x="43341" y="23445"/>
                  </a:cubicBezTo>
                  <a:cubicBezTo>
                    <a:pt x="44440" y="20978"/>
                    <a:pt x="45548" y="18297"/>
                    <a:pt x="47361" y="15865"/>
                  </a:cubicBezTo>
                  <a:cubicBezTo>
                    <a:pt x="48384" y="14510"/>
                    <a:pt x="51012" y="12500"/>
                    <a:pt x="53111" y="10479"/>
                  </a:cubicBezTo>
                  <a:cubicBezTo>
                    <a:pt x="54426" y="9211"/>
                    <a:pt x="55586" y="8004"/>
                    <a:pt x="55637" y="6901"/>
                  </a:cubicBezTo>
                  <a:cubicBezTo>
                    <a:pt x="55661" y="6398"/>
                    <a:pt x="55366" y="5974"/>
                    <a:pt x="54708" y="5604"/>
                  </a:cubicBezTo>
                  <a:cubicBezTo>
                    <a:pt x="53895" y="5144"/>
                    <a:pt x="52655" y="4782"/>
                    <a:pt x="50876" y="4534"/>
                  </a:cubicBezTo>
                  <a:close/>
                  <a:moveTo>
                    <a:pt x="48999" y="3359"/>
                  </a:moveTo>
                  <a:cubicBezTo>
                    <a:pt x="49072" y="3325"/>
                    <a:pt x="49155" y="3308"/>
                    <a:pt x="49241" y="3313"/>
                  </a:cubicBezTo>
                  <a:cubicBezTo>
                    <a:pt x="52230" y="3352"/>
                    <a:pt x="54187" y="3731"/>
                    <a:pt x="55385" y="4295"/>
                  </a:cubicBezTo>
                  <a:cubicBezTo>
                    <a:pt x="56771" y="4949"/>
                    <a:pt x="57268" y="5894"/>
                    <a:pt x="57294" y="6917"/>
                  </a:cubicBezTo>
                  <a:cubicBezTo>
                    <a:pt x="57335" y="8346"/>
                    <a:pt x="56159" y="10140"/>
                    <a:pt x="54568" y="11894"/>
                  </a:cubicBezTo>
                  <a:cubicBezTo>
                    <a:pt x="52711" y="13943"/>
                    <a:pt x="50298" y="15968"/>
                    <a:pt x="49411" y="17311"/>
                  </a:cubicBezTo>
                  <a:cubicBezTo>
                    <a:pt x="47837" y="19671"/>
                    <a:pt x="47003" y="22257"/>
                    <a:pt x="46061" y="24598"/>
                  </a:cubicBezTo>
                  <a:cubicBezTo>
                    <a:pt x="45267" y="26564"/>
                    <a:pt x="44419" y="28385"/>
                    <a:pt x="43179" y="29831"/>
                  </a:cubicBezTo>
                  <a:cubicBezTo>
                    <a:pt x="41253" y="32078"/>
                    <a:pt x="38458" y="33534"/>
                    <a:pt x="33662" y="33320"/>
                  </a:cubicBezTo>
                  <a:cubicBezTo>
                    <a:pt x="30985" y="33168"/>
                    <a:pt x="28772" y="32328"/>
                    <a:pt x="26817" y="31057"/>
                  </a:cubicBezTo>
                  <a:cubicBezTo>
                    <a:pt x="22551" y="28282"/>
                    <a:pt x="19595" y="23433"/>
                    <a:pt x="15478" y="20222"/>
                  </a:cubicBezTo>
                  <a:cubicBezTo>
                    <a:pt x="14811" y="19729"/>
                    <a:pt x="13801" y="19166"/>
                    <a:pt x="12599" y="18592"/>
                  </a:cubicBezTo>
                  <a:cubicBezTo>
                    <a:pt x="8470" y="16621"/>
                    <a:pt x="2481" y="14155"/>
                    <a:pt x="961" y="10835"/>
                  </a:cubicBezTo>
                  <a:cubicBezTo>
                    <a:pt x="1" y="8733"/>
                    <a:pt x="483" y="6256"/>
                    <a:pt x="3967" y="3402"/>
                  </a:cubicBezTo>
                  <a:cubicBezTo>
                    <a:pt x="5896" y="1837"/>
                    <a:pt x="8872" y="819"/>
                    <a:pt x="12502" y="339"/>
                  </a:cubicBezTo>
                  <a:cubicBezTo>
                    <a:pt x="14291" y="103"/>
                    <a:pt x="16243" y="0"/>
                    <a:pt x="18292" y="13"/>
                  </a:cubicBezTo>
                  <a:cubicBezTo>
                    <a:pt x="23491" y="46"/>
                    <a:pt x="29322" y="750"/>
                    <a:pt x="34811" y="1489"/>
                  </a:cubicBezTo>
                  <a:cubicBezTo>
                    <a:pt x="40190" y="2213"/>
                    <a:pt x="45224" y="3028"/>
                    <a:pt x="48999" y="335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13"/>
          <p:cNvSpPr/>
          <p:nvPr/>
        </p:nvSpPr>
        <p:spPr>
          <a:xfrm>
            <a:off x="437100" y="355200"/>
            <a:ext cx="8269800" cy="44331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 txBox="1"/>
          <p:nvPr>
            <p:ph type="ctrTitle"/>
          </p:nvPr>
        </p:nvSpPr>
        <p:spPr>
          <a:xfrm>
            <a:off x="998850" y="1025125"/>
            <a:ext cx="7146300" cy="22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4"/>
          <p:cNvGrpSpPr/>
          <p:nvPr/>
        </p:nvGrpSpPr>
        <p:grpSpPr>
          <a:xfrm>
            <a:off x="-4491168" y="-589078"/>
            <a:ext cx="17941933" cy="6437383"/>
            <a:chOff x="715100" y="-3647500"/>
            <a:chExt cx="7073500" cy="2537900"/>
          </a:xfrm>
        </p:grpSpPr>
        <p:sp>
          <p:nvSpPr>
            <p:cNvPr id="150" name="Google Shape;150;p14"/>
            <p:cNvSpPr/>
            <p:nvPr/>
          </p:nvSpPr>
          <p:spPr>
            <a:xfrm>
              <a:off x="715100" y="-2792575"/>
              <a:ext cx="2243100" cy="1480650"/>
            </a:xfrm>
            <a:custGeom>
              <a:rect b="b" l="l" r="r" t="t"/>
              <a:pathLst>
                <a:path extrusionOk="0" h="59226" w="89724">
                  <a:moveTo>
                    <a:pt x="49554" y="59098"/>
                  </a:moveTo>
                  <a:cubicBezTo>
                    <a:pt x="50167" y="58814"/>
                    <a:pt x="54111" y="53785"/>
                    <a:pt x="57767" y="50092"/>
                  </a:cubicBezTo>
                  <a:cubicBezTo>
                    <a:pt x="59119" y="48724"/>
                    <a:pt x="60430" y="47554"/>
                    <a:pt x="61498" y="46941"/>
                  </a:cubicBezTo>
                  <a:cubicBezTo>
                    <a:pt x="63433" y="45821"/>
                    <a:pt x="65457" y="44796"/>
                    <a:pt x="67523" y="43856"/>
                  </a:cubicBezTo>
                  <a:cubicBezTo>
                    <a:pt x="69587" y="42918"/>
                    <a:pt x="71692" y="42071"/>
                    <a:pt x="73797" y="41326"/>
                  </a:cubicBezTo>
                  <a:cubicBezTo>
                    <a:pt x="76660" y="40296"/>
                    <a:pt x="79388" y="39382"/>
                    <a:pt x="81726" y="38180"/>
                  </a:cubicBezTo>
                  <a:cubicBezTo>
                    <a:pt x="83636" y="37197"/>
                    <a:pt x="85302" y="36031"/>
                    <a:pt x="86600" y="34525"/>
                  </a:cubicBezTo>
                  <a:cubicBezTo>
                    <a:pt x="88560" y="32255"/>
                    <a:pt x="89723" y="29228"/>
                    <a:pt x="89643" y="24896"/>
                  </a:cubicBezTo>
                  <a:cubicBezTo>
                    <a:pt x="89615" y="23956"/>
                    <a:pt x="89526" y="23027"/>
                    <a:pt x="89390" y="22103"/>
                  </a:cubicBezTo>
                  <a:cubicBezTo>
                    <a:pt x="88881" y="18628"/>
                    <a:pt x="87754" y="15250"/>
                    <a:pt x="87568" y="11738"/>
                  </a:cubicBezTo>
                  <a:cubicBezTo>
                    <a:pt x="87434" y="9178"/>
                    <a:pt x="86901" y="6694"/>
                    <a:pt x="85719" y="4693"/>
                  </a:cubicBezTo>
                  <a:cubicBezTo>
                    <a:pt x="84509" y="2645"/>
                    <a:pt x="82647" y="1070"/>
                    <a:pt x="79807" y="461"/>
                  </a:cubicBezTo>
                  <a:cubicBezTo>
                    <a:pt x="78181" y="88"/>
                    <a:pt x="76679" y="1"/>
                    <a:pt x="75272" y="104"/>
                  </a:cubicBezTo>
                  <a:cubicBezTo>
                    <a:pt x="72879" y="282"/>
                    <a:pt x="70769" y="1070"/>
                    <a:pt x="68824" y="2276"/>
                  </a:cubicBezTo>
                  <a:cubicBezTo>
                    <a:pt x="62019" y="6492"/>
                    <a:pt x="57409" y="16031"/>
                    <a:pt x="50901" y="20291"/>
                  </a:cubicBezTo>
                  <a:cubicBezTo>
                    <a:pt x="49208" y="21408"/>
                    <a:pt x="47376" y="22151"/>
                    <a:pt x="45496" y="22766"/>
                  </a:cubicBezTo>
                  <a:cubicBezTo>
                    <a:pt x="42539" y="23733"/>
                    <a:pt x="39438" y="24334"/>
                    <a:pt x="36398" y="25060"/>
                  </a:cubicBezTo>
                  <a:cubicBezTo>
                    <a:pt x="28992" y="27030"/>
                    <a:pt x="20975" y="28666"/>
                    <a:pt x="13688" y="31644"/>
                  </a:cubicBezTo>
                  <a:cubicBezTo>
                    <a:pt x="8724" y="33674"/>
                    <a:pt x="4107" y="36318"/>
                    <a:pt x="228" y="40040"/>
                  </a:cubicBezTo>
                  <a:cubicBezTo>
                    <a:pt x="16" y="40232"/>
                    <a:pt x="0" y="40560"/>
                    <a:pt x="191" y="40770"/>
                  </a:cubicBezTo>
                  <a:cubicBezTo>
                    <a:pt x="383" y="40983"/>
                    <a:pt x="711" y="40998"/>
                    <a:pt x="922" y="40806"/>
                  </a:cubicBezTo>
                  <a:cubicBezTo>
                    <a:pt x="4874" y="37436"/>
                    <a:pt x="9487" y="35178"/>
                    <a:pt x="14380" y="33467"/>
                  </a:cubicBezTo>
                  <a:cubicBezTo>
                    <a:pt x="21726" y="30898"/>
                    <a:pt x="29701" y="29597"/>
                    <a:pt x="37103" y="27981"/>
                  </a:cubicBezTo>
                  <a:cubicBezTo>
                    <a:pt x="40228" y="27215"/>
                    <a:pt x="43434" y="26628"/>
                    <a:pt x="46448" y="25554"/>
                  </a:cubicBezTo>
                  <a:cubicBezTo>
                    <a:pt x="48553" y="24801"/>
                    <a:pt x="50559" y="23814"/>
                    <a:pt x="52409" y="22462"/>
                  </a:cubicBezTo>
                  <a:cubicBezTo>
                    <a:pt x="58734" y="17800"/>
                    <a:pt x="62785" y="7823"/>
                    <a:pt x="69483" y="3294"/>
                  </a:cubicBezTo>
                  <a:cubicBezTo>
                    <a:pt x="71224" y="2118"/>
                    <a:pt x="73156" y="1323"/>
                    <a:pt x="75350" y="1159"/>
                  </a:cubicBezTo>
                  <a:cubicBezTo>
                    <a:pt x="76650" y="1063"/>
                    <a:pt x="78040" y="1206"/>
                    <a:pt x="79536" y="1583"/>
                  </a:cubicBezTo>
                  <a:cubicBezTo>
                    <a:pt x="81929" y="2223"/>
                    <a:pt x="83472" y="3619"/>
                    <a:pt x="84406" y="5421"/>
                  </a:cubicBezTo>
                  <a:cubicBezTo>
                    <a:pt x="85357" y="7256"/>
                    <a:pt x="85663" y="9500"/>
                    <a:pt x="85644" y="11780"/>
                  </a:cubicBezTo>
                  <a:cubicBezTo>
                    <a:pt x="85614" y="15352"/>
                    <a:pt x="86536" y="18845"/>
                    <a:pt x="86837" y="22398"/>
                  </a:cubicBezTo>
                  <a:cubicBezTo>
                    <a:pt x="86907" y="23227"/>
                    <a:pt x="86937" y="24059"/>
                    <a:pt x="86911" y="24896"/>
                  </a:cubicBezTo>
                  <a:cubicBezTo>
                    <a:pt x="86848" y="28348"/>
                    <a:pt x="85872" y="30713"/>
                    <a:pt x="84285" y="32502"/>
                  </a:cubicBezTo>
                  <a:cubicBezTo>
                    <a:pt x="83208" y="33718"/>
                    <a:pt x="81855" y="34669"/>
                    <a:pt x="80313" y="35509"/>
                  </a:cubicBezTo>
                  <a:cubicBezTo>
                    <a:pt x="78100" y="36712"/>
                    <a:pt x="75535" y="37703"/>
                    <a:pt x="72832" y="38792"/>
                  </a:cubicBezTo>
                  <a:cubicBezTo>
                    <a:pt x="70696" y="39663"/>
                    <a:pt x="68563" y="40633"/>
                    <a:pt x="66481" y="41707"/>
                  </a:cubicBezTo>
                  <a:cubicBezTo>
                    <a:pt x="64398" y="42780"/>
                    <a:pt x="62369" y="43950"/>
                    <a:pt x="60434" y="45209"/>
                  </a:cubicBezTo>
                  <a:cubicBezTo>
                    <a:pt x="59294" y="45954"/>
                    <a:pt x="57906" y="47312"/>
                    <a:pt x="56499" y="48908"/>
                  </a:cubicBezTo>
                  <a:cubicBezTo>
                    <a:pt x="53157" y="52703"/>
                    <a:pt x="49670" y="57863"/>
                    <a:pt x="49092" y="58173"/>
                  </a:cubicBezTo>
                  <a:cubicBezTo>
                    <a:pt x="48836" y="58300"/>
                    <a:pt x="48733" y="58611"/>
                    <a:pt x="48861" y="58867"/>
                  </a:cubicBezTo>
                  <a:cubicBezTo>
                    <a:pt x="48989" y="59121"/>
                    <a:pt x="49300" y="59226"/>
                    <a:pt x="49554" y="5909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936575" y="-2502775"/>
              <a:ext cx="1730125" cy="1190825"/>
            </a:xfrm>
            <a:custGeom>
              <a:rect b="b" l="l" r="r" t="t"/>
              <a:pathLst>
                <a:path extrusionOk="0" h="47633" w="69205">
                  <a:moveTo>
                    <a:pt x="34452" y="47275"/>
                  </a:moveTo>
                  <a:cubicBezTo>
                    <a:pt x="36476" y="43555"/>
                    <a:pt x="38406" y="39385"/>
                    <a:pt x="40708" y="35542"/>
                  </a:cubicBezTo>
                  <a:cubicBezTo>
                    <a:pt x="42215" y="33025"/>
                    <a:pt x="43883" y="30657"/>
                    <a:pt x="45869" y="28676"/>
                  </a:cubicBezTo>
                  <a:cubicBezTo>
                    <a:pt x="48005" y="26517"/>
                    <a:pt x="51291" y="25357"/>
                    <a:pt x="54642" y="24172"/>
                  </a:cubicBezTo>
                  <a:cubicBezTo>
                    <a:pt x="55981" y="23700"/>
                    <a:pt x="57335" y="23238"/>
                    <a:pt x="58637" y="22715"/>
                  </a:cubicBezTo>
                  <a:cubicBezTo>
                    <a:pt x="60803" y="21847"/>
                    <a:pt x="62844" y="20846"/>
                    <a:pt x="64528" y="19576"/>
                  </a:cubicBezTo>
                  <a:cubicBezTo>
                    <a:pt x="67212" y="17550"/>
                    <a:pt x="69047" y="14871"/>
                    <a:pt x="69150" y="10912"/>
                  </a:cubicBezTo>
                  <a:cubicBezTo>
                    <a:pt x="69205" y="8569"/>
                    <a:pt x="68432" y="4965"/>
                    <a:pt x="66664" y="2696"/>
                  </a:cubicBezTo>
                  <a:cubicBezTo>
                    <a:pt x="65354" y="1016"/>
                    <a:pt x="63555" y="1"/>
                    <a:pt x="61195" y="610"/>
                  </a:cubicBezTo>
                  <a:cubicBezTo>
                    <a:pt x="59480" y="1030"/>
                    <a:pt x="58073" y="1879"/>
                    <a:pt x="56832" y="2980"/>
                  </a:cubicBezTo>
                  <a:cubicBezTo>
                    <a:pt x="55439" y="4214"/>
                    <a:pt x="54272" y="5785"/>
                    <a:pt x="53153" y="7464"/>
                  </a:cubicBezTo>
                  <a:cubicBezTo>
                    <a:pt x="50732" y="11093"/>
                    <a:pt x="48607" y="15274"/>
                    <a:pt x="45118" y="17308"/>
                  </a:cubicBezTo>
                  <a:cubicBezTo>
                    <a:pt x="43803" y="18069"/>
                    <a:pt x="42285" y="18441"/>
                    <a:pt x="40708" y="18675"/>
                  </a:cubicBezTo>
                  <a:cubicBezTo>
                    <a:pt x="38184" y="19051"/>
                    <a:pt x="35519" y="19050"/>
                    <a:pt x="33182" y="19382"/>
                  </a:cubicBezTo>
                  <a:cubicBezTo>
                    <a:pt x="30787" y="19759"/>
                    <a:pt x="28276" y="20216"/>
                    <a:pt x="25769" y="20878"/>
                  </a:cubicBezTo>
                  <a:cubicBezTo>
                    <a:pt x="24726" y="21153"/>
                    <a:pt x="23686" y="21472"/>
                    <a:pt x="22654" y="21822"/>
                  </a:cubicBezTo>
                  <a:cubicBezTo>
                    <a:pt x="17397" y="23600"/>
                    <a:pt x="12314" y="26124"/>
                    <a:pt x="8299" y="29583"/>
                  </a:cubicBezTo>
                  <a:cubicBezTo>
                    <a:pt x="3723" y="33525"/>
                    <a:pt x="524" y="38678"/>
                    <a:pt x="32" y="45399"/>
                  </a:cubicBezTo>
                  <a:cubicBezTo>
                    <a:pt x="0" y="45682"/>
                    <a:pt x="207" y="45938"/>
                    <a:pt x="491" y="45968"/>
                  </a:cubicBezTo>
                  <a:cubicBezTo>
                    <a:pt x="775" y="45999"/>
                    <a:pt x="1030" y="45793"/>
                    <a:pt x="1059" y="45509"/>
                  </a:cubicBezTo>
                  <a:cubicBezTo>
                    <a:pt x="1937" y="39293"/>
                    <a:pt x="5232" y="34725"/>
                    <a:pt x="9700" y="31309"/>
                  </a:cubicBezTo>
                  <a:cubicBezTo>
                    <a:pt x="13666" y="28277"/>
                    <a:pt x="18572" y="26205"/>
                    <a:pt x="23573" y="24693"/>
                  </a:cubicBezTo>
                  <a:cubicBezTo>
                    <a:pt x="24571" y="24392"/>
                    <a:pt x="25572" y="24113"/>
                    <a:pt x="26569" y="23838"/>
                  </a:cubicBezTo>
                  <a:cubicBezTo>
                    <a:pt x="28981" y="23172"/>
                    <a:pt x="31369" y="22579"/>
                    <a:pt x="33668" y="22129"/>
                  </a:cubicBezTo>
                  <a:cubicBezTo>
                    <a:pt x="36377" y="21558"/>
                    <a:pt x="39568" y="21409"/>
                    <a:pt x="42410" y="20603"/>
                  </a:cubicBezTo>
                  <a:cubicBezTo>
                    <a:pt x="43755" y="20221"/>
                    <a:pt x="45026" y="19709"/>
                    <a:pt x="46147" y="18953"/>
                  </a:cubicBezTo>
                  <a:cubicBezTo>
                    <a:pt x="50567" y="16023"/>
                    <a:pt x="52484" y="9653"/>
                    <a:pt x="55964" y="5429"/>
                  </a:cubicBezTo>
                  <a:cubicBezTo>
                    <a:pt x="57413" y="3667"/>
                    <a:pt x="59184" y="2356"/>
                    <a:pt x="61479" y="1889"/>
                  </a:cubicBezTo>
                  <a:cubicBezTo>
                    <a:pt x="63210" y="1566"/>
                    <a:pt x="64448" y="2403"/>
                    <a:pt x="65307" y="3680"/>
                  </a:cubicBezTo>
                  <a:cubicBezTo>
                    <a:pt x="66667" y="5701"/>
                    <a:pt x="67089" y="8799"/>
                    <a:pt x="66898" y="10776"/>
                  </a:cubicBezTo>
                  <a:cubicBezTo>
                    <a:pt x="66609" y="13835"/>
                    <a:pt x="65018" y="15775"/>
                    <a:pt x="62857" y="17238"/>
                  </a:cubicBezTo>
                  <a:cubicBezTo>
                    <a:pt x="61298" y="18294"/>
                    <a:pt x="59437" y="19081"/>
                    <a:pt x="57499" y="19841"/>
                  </a:cubicBezTo>
                  <a:cubicBezTo>
                    <a:pt x="56212" y="20346"/>
                    <a:pt x="54894" y="20844"/>
                    <a:pt x="53593" y="21355"/>
                  </a:cubicBezTo>
                  <a:cubicBezTo>
                    <a:pt x="49879" y="22810"/>
                    <a:pt x="46331" y="24428"/>
                    <a:pt x="44054" y="26963"/>
                  </a:cubicBezTo>
                  <a:cubicBezTo>
                    <a:pt x="42071" y="29200"/>
                    <a:pt x="40431" y="31815"/>
                    <a:pt x="39003" y="34594"/>
                  </a:cubicBezTo>
                  <a:cubicBezTo>
                    <a:pt x="36940" y="38606"/>
                    <a:pt x="35303" y="42935"/>
                    <a:pt x="33527" y="46811"/>
                  </a:cubicBezTo>
                  <a:cubicBezTo>
                    <a:pt x="33401" y="47067"/>
                    <a:pt x="33504" y="47378"/>
                    <a:pt x="33759" y="47506"/>
                  </a:cubicBezTo>
                  <a:cubicBezTo>
                    <a:pt x="34015" y="47632"/>
                    <a:pt x="34325" y="47529"/>
                    <a:pt x="34453" y="4727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687800" y="-3647500"/>
              <a:ext cx="3690975" cy="928000"/>
            </a:xfrm>
            <a:custGeom>
              <a:rect b="b" l="l" r="r" t="t"/>
              <a:pathLst>
                <a:path extrusionOk="0" h="37120" w="147639">
                  <a:moveTo>
                    <a:pt x="146591" y="2856"/>
                  </a:moveTo>
                  <a:cubicBezTo>
                    <a:pt x="145926" y="11338"/>
                    <a:pt x="139734" y="21249"/>
                    <a:pt x="130248" y="27509"/>
                  </a:cubicBezTo>
                  <a:cubicBezTo>
                    <a:pt x="127771" y="29144"/>
                    <a:pt x="125070" y="30515"/>
                    <a:pt x="122182" y="31576"/>
                  </a:cubicBezTo>
                  <a:cubicBezTo>
                    <a:pt x="120332" y="32255"/>
                    <a:pt x="118403" y="32791"/>
                    <a:pt x="116407" y="33198"/>
                  </a:cubicBezTo>
                  <a:cubicBezTo>
                    <a:pt x="111769" y="34141"/>
                    <a:pt x="106750" y="34315"/>
                    <a:pt x="101415" y="33204"/>
                  </a:cubicBezTo>
                  <a:cubicBezTo>
                    <a:pt x="98372" y="32591"/>
                    <a:pt x="95748" y="31418"/>
                    <a:pt x="93290" y="29973"/>
                  </a:cubicBezTo>
                  <a:cubicBezTo>
                    <a:pt x="89413" y="27695"/>
                    <a:pt x="85940" y="24787"/>
                    <a:pt x="81903" y="22410"/>
                  </a:cubicBezTo>
                  <a:cubicBezTo>
                    <a:pt x="80849" y="21765"/>
                    <a:pt x="79773" y="21180"/>
                    <a:pt x="78697" y="20613"/>
                  </a:cubicBezTo>
                  <a:cubicBezTo>
                    <a:pt x="76147" y="19270"/>
                    <a:pt x="73537" y="18124"/>
                    <a:pt x="70854" y="17162"/>
                  </a:cubicBezTo>
                  <a:cubicBezTo>
                    <a:pt x="67034" y="15792"/>
                    <a:pt x="63090" y="14761"/>
                    <a:pt x="59029" y="13996"/>
                  </a:cubicBezTo>
                  <a:cubicBezTo>
                    <a:pt x="56173" y="13454"/>
                    <a:pt x="53348" y="12991"/>
                    <a:pt x="50495" y="12822"/>
                  </a:cubicBezTo>
                  <a:cubicBezTo>
                    <a:pt x="48555" y="12706"/>
                    <a:pt x="46606" y="12734"/>
                    <a:pt x="44628" y="12961"/>
                  </a:cubicBezTo>
                  <a:cubicBezTo>
                    <a:pt x="40760" y="13465"/>
                    <a:pt x="36809" y="14479"/>
                    <a:pt x="32862" y="15511"/>
                  </a:cubicBezTo>
                  <a:cubicBezTo>
                    <a:pt x="29077" y="16503"/>
                    <a:pt x="25299" y="17505"/>
                    <a:pt x="21509" y="17752"/>
                  </a:cubicBezTo>
                  <a:cubicBezTo>
                    <a:pt x="18337" y="17957"/>
                    <a:pt x="15169" y="17685"/>
                    <a:pt x="12010" y="16470"/>
                  </a:cubicBezTo>
                  <a:cubicBezTo>
                    <a:pt x="9342" y="15453"/>
                    <a:pt x="7429" y="13775"/>
                    <a:pt x="5958" y="11721"/>
                  </a:cubicBezTo>
                  <a:cubicBezTo>
                    <a:pt x="3639" y="8482"/>
                    <a:pt x="2377" y="4370"/>
                    <a:pt x="1072" y="430"/>
                  </a:cubicBezTo>
                  <a:cubicBezTo>
                    <a:pt x="991" y="157"/>
                    <a:pt x="702" y="1"/>
                    <a:pt x="429" y="84"/>
                  </a:cubicBezTo>
                  <a:cubicBezTo>
                    <a:pt x="155" y="165"/>
                    <a:pt x="1" y="454"/>
                    <a:pt x="82" y="727"/>
                  </a:cubicBezTo>
                  <a:cubicBezTo>
                    <a:pt x="1203" y="4886"/>
                    <a:pt x="2295" y="9210"/>
                    <a:pt x="4512" y="12697"/>
                  </a:cubicBezTo>
                  <a:cubicBezTo>
                    <a:pt x="6069" y="15144"/>
                    <a:pt x="8179" y="17168"/>
                    <a:pt x="11176" y="18497"/>
                  </a:cubicBezTo>
                  <a:cubicBezTo>
                    <a:pt x="15751" y="20505"/>
                    <a:pt x="20438" y="20738"/>
                    <a:pt x="25146" y="20159"/>
                  </a:cubicBezTo>
                  <a:cubicBezTo>
                    <a:pt x="28527" y="19742"/>
                    <a:pt x="31924" y="18931"/>
                    <a:pt x="35280" y="18041"/>
                  </a:cubicBezTo>
                  <a:cubicBezTo>
                    <a:pt x="38565" y="17170"/>
                    <a:pt x="41803" y="16200"/>
                    <a:pt x="45017" y="15689"/>
                  </a:cubicBezTo>
                  <a:cubicBezTo>
                    <a:pt x="46830" y="15378"/>
                    <a:pt x="48624" y="15253"/>
                    <a:pt x="50418" y="15260"/>
                  </a:cubicBezTo>
                  <a:cubicBezTo>
                    <a:pt x="53181" y="15269"/>
                    <a:pt x="55933" y="15567"/>
                    <a:pt x="58719" y="15936"/>
                  </a:cubicBezTo>
                  <a:cubicBezTo>
                    <a:pt x="62726" y="16468"/>
                    <a:pt x="66649" y="17218"/>
                    <a:pt x="70439" y="18400"/>
                  </a:cubicBezTo>
                  <a:cubicBezTo>
                    <a:pt x="73101" y="19231"/>
                    <a:pt x="75703" y="20252"/>
                    <a:pt x="78206" y="21550"/>
                  </a:cubicBezTo>
                  <a:cubicBezTo>
                    <a:pt x="79262" y="22098"/>
                    <a:pt x="80291" y="22712"/>
                    <a:pt x="81311" y="23358"/>
                  </a:cubicBezTo>
                  <a:cubicBezTo>
                    <a:pt x="85913" y="26389"/>
                    <a:pt x="89719" y="30083"/>
                    <a:pt x="94326" y="32736"/>
                  </a:cubicBezTo>
                  <a:cubicBezTo>
                    <a:pt x="96325" y="33888"/>
                    <a:pt x="98470" y="34843"/>
                    <a:pt x="100886" y="35480"/>
                  </a:cubicBezTo>
                  <a:cubicBezTo>
                    <a:pt x="106560" y="36938"/>
                    <a:pt x="111983" y="37120"/>
                    <a:pt x="116988" y="36204"/>
                  </a:cubicBezTo>
                  <a:cubicBezTo>
                    <a:pt x="119165" y="35806"/>
                    <a:pt x="121258" y="35183"/>
                    <a:pt x="123254" y="34402"/>
                  </a:cubicBezTo>
                  <a:cubicBezTo>
                    <a:pt x="126338" y="33197"/>
                    <a:pt x="129191" y="31591"/>
                    <a:pt x="131775" y="29716"/>
                  </a:cubicBezTo>
                  <a:cubicBezTo>
                    <a:pt x="141459" y="22687"/>
                    <a:pt x="147395" y="11863"/>
                    <a:pt x="147623" y="2910"/>
                  </a:cubicBezTo>
                  <a:cubicBezTo>
                    <a:pt x="147639" y="2624"/>
                    <a:pt x="147420" y="2381"/>
                    <a:pt x="147134" y="2367"/>
                  </a:cubicBezTo>
                  <a:cubicBezTo>
                    <a:pt x="146848" y="2351"/>
                    <a:pt x="146605" y="2571"/>
                    <a:pt x="146591" y="2856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4649350" y="-3580700"/>
              <a:ext cx="1533525" cy="558900"/>
            </a:xfrm>
            <a:custGeom>
              <a:rect b="b" l="l" r="r" t="t"/>
              <a:pathLst>
                <a:path extrusionOk="0" h="22356" w="61341">
                  <a:moveTo>
                    <a:pt x="60953" y="3079"/>
                  </a:moveTo>
                  <a:lnTo>
                    <a:pt x="60951" y="3076"/>
                  </a:lnTo>
                  <a:cubicBezTo>
                    <a:pt x="60809" y="2880"/>
                    <a:pt x="60533" y="3636"/>
                    <a:pt x="60196" y="4219"/>
                  </a:cubicBezTo>
                  <a:cubicBezTo>
                    <a:pt x="58687" y="6824"/>
                    <a:pt x="55798" y="12549"/>
                    <a:pt x="50068" y="16899"/>
                  </a:cubicBezTo>
                  <a:cubicBezTo>
                    <a:pt x="46981" y="19245"/>
                    <a:pt x="43088" y="21250"/>
                    <a:pt x="38189" y="22022"/>
                  </a:cubicBezTo>
                  <a:cubicBezTo>
                    <a:pt x="36462" y="22295"/>
                    <a:pt x="34607" y="22356"/>
                    <a:pt x="32631" y="22285"/>
                  </a:cubicBezTo>
                  <a:cubicBezTo>
                    <a:pt x="30156" y="22146"/>
                    <a:pt x="27935" y="21383"/>
                    <a:pt x="25846" y="20255"/>
                  </a:cubicBezTo>
                  <a:cubicBezTo>
                    <a:pt x="21422" y="17868"/>
                    <a:pt x="17628" y="13879"/>
                    <a:pt x="12992" y="11993"/>
                  </a:cubicBezTo>
                  <a:cubicBezTo>
                    <a:pt x="10626" y="11173"/>
                    <a:pt x="7662" y="10906"/>
                    <a:pt x="5066" y="10139"/>
                  </a:cubicBezTo>
                  <a:cubicBezTo>
                    <a:pt x="3825" y="9770"/>
                    <a:pt x="2663" y="9299"/>
                    <a:pt x="1667" y="8590"/>
                  </a:cubicBezTo>
                  <a:lnTo>
                    <a:pt x="1226" y="8218"/>
                  </a:lnTo>
                  <a:cubicBezTo>
                    <a:pt x="230" y="7230"/>
                    <a:pt x="0" y="6041"/>
                    <a:pt x="222" y="4920"/>
                  </a:cubicBezTo>
                  <a:cubicBezTo>
                    <a:pt x="433" y="3858"/>
                    <a:pt x="1129" y="2856"/>
                    <a:pt x="2099" y="2117"/>
                  </a:cubicBezTo>
                  <a:cubicBezTo>
                    <a:pt x="4881" y="2"/>
                    <a:pt x="7743" y="1"/>
                    <a:pt x="10765" y="947"/>
                  </a:cubicBezTo>
                  <a:cubicBezTo>
                    <a:pt x="12400" y="1461"/>
                    <a:pt x="14091" y="2270"/>
                    <a:pt x="15826" y="3194"/>
                  </a:cubicBezTo>
                  <a:cubicBezTo>
                    <a:pt x="17318" y="3986"/>
                    <a:pt x="18842" y="4868"/>
                    <a:pt x="20436" y="5656"/>
                  </a:cubicBezTo>
                  <a:cubicBezTo>
                    <a:pt x="22635" y="6741"/>
                    <a:pt x="24948" y="7684"/>
                    <a:pt x="27503" y="7926"/>
                  </a:cubicBezTo>
                  <a:cubicBezTo>
                    <a:pt x="31803" y="8335"/>
                    <a:pt x="36688" y="6861"/>
                    <a:pt x="42576" y="1428"/>
                  </a:cubicBezTo>
                  <a:cubicBezTo>
                    <a:pt x="42777" y="1227"/>
                    <a:pt x="43105" y="1227"/>
                    <a:pt x="43306" y="1428"/>
                  </a:cubicBezTo>
                  <a:cubicBezTo>
                    <a:pt x="43508" y="1631"/>
                    <a:pt x="43508" y="1958"/>
                    <a:pt x="43306" y="2161"/>
                  </a:cubicBezTo>
                  <a:cubicBezTo>
                    <a:pt x="37367" y="8595"/>
                    <a:pt x="32078" y="10490"/>
                    <a:pt x="27357" y="10379"/>
                  </a:cubicBezTo>
                  <a:cubicBezTo>
                    <a:pt x="24443" y="10311"/>
                    <a:pt x="21723" y="9464"/>
                    <a:pt x="19181" y="8331"/>
                  </a:cubicBezTo>
                  <a:cubicBezTo>
                    <a:pt x="17502" y="7583"/>
                    <a:pt x="15903" y="6710"/>
                    <a:pt x="14377" y="5865"/>
                  </a:cubicBezTo>
                  <a:cubicBezTo>
                    <a:pt x="12798" y="4992"/>
                    <a:pt x="11313" y="4136"/>
                    <a:pt x="9847" y="3568"/>
                  </a:cubicBezTo>
                  <a:cubicBezTo>
                    <a:pt x="7637" y="2709"/>
                    <a:pt x="5513" y="2445"/>
                    <a:pt x="3306" y="3850"/>
                  </a:cubicBezTo>
                  <a:cubicBezTo>
                    <a:pt x="2707" y="4231"/>
                    <a:pt x="2226" y="4756"/>
                    <a:pt x="2051" y="5363"/>
                  </a:cubicBezTo>
                  <a:cubicBezTo>
                    <a:pt x="1888" y="5929"/>
                    <a:pt x="1970" y="6544"/>
                    <a:pt x="2438" y="7095"/>
                  </a:cubicBezTo>
                  <a:lnTo>
                    <a:pt x="2657" y="7312"/>
                  </a:lnTo>
                  <a:cubicBezTo>
                    <a:pt x="3464" y="7992"/>
                    <a:pt x="4426" y="8496"/>
                    <a:pt x="5479" y="8871"/>
                  </a:cubicBezTo>
                  <a:cubicBezTo>
                    <a:pt x="8035" y="9780"/>
                    <a:pt x="11019" y="10064"/>
                    <a:pt x="13368" y="10949"/>
                  </a:cubicBezTo>
                  <a:cubicBezTo>
                    <a:pt x="18147" y="12469"/>
                    <a:pt x="22251" y="16151"/>
                    <a:pt x="26861" y="18175"/>
                  </a:cubicBezTo>
                  <a:cubicBezTo>
                    <a:pt x="28686" y="18976"/>
                    <a:pt x="30593" y="19478"/>
                    <a:pt x="32673" y="19421"/>
                  </a:cubicBezTo>
                  <a:cubicBezTo>
                    <a:pt x="34471" y="19409"/>
                    <a:pt x="36142" y="19211"/>
                    <a:pt x="37714" y="18969"/>
                  </a:cubicBezTo>
                  <a:cubicBezTo>
                    <a:pt x="42132" y="18289"/>
                    <a:pt x="45725" y="16815"/>
                    <a:pt x="48641" y="14886"/>
                  </a:cubicBezTo>
                  <a:cubicBezTo>
                    <a:pt x="54358" y="11104"/>
                    <a:pt x="57558" y="5940"/>
                    <a:pt x="59195" y="3583"/>
                  </a:cubicBezTo>
                  <a:cubicBezTo>
                    <a:pt x="59913" y="2551"/>
                    <a:pt x="60513" y="2048"/>
                    <a:pt x="60823" y="2061"/>
                  </a:cubicBezTo>
                  <a:cubicBezTo>
                    <a:pt x="61109" y="2061"/>
                    <a:pt x="61340" y="2293"/>
                    <a:pt x="61340" y="2579"/>
                  </a:cubicBezTo>
                  <a:cubicBezTo>
                    <a:pt x="61340" y="2820"/>
                    <a:pt x="61176" y="3021"/>
                    <a:pt x="60953" y="3079"/>
                  </a:cubicBezTo>
                  <a:cubicBezTo>
                    <a:pt x="60978" y="3118"/>
                    <a:pt x="60859" y="3094"/>
                    <a:pt x="60823" y="3096"/>
                  </a:cubicBezTo>
                  <a:cubicBezTo>
                    <a:pt x="60869" y="3096"/>
                    <a:pt x="60912" y="3090"/>
                    <a:pt x="60953" y="307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2949925" y="-3589750"/>
              <a:ext cx="719075" cy="260575"/>
            </a:xfrm>
            <a:custGeom>
              <a:rect b="b" l="l" r="r" t="t"/>
              <a:pathLst>
                <a:path extrusionOk="0" h="10423" w="28763">
                  <a:moveTo>
                    <a:pt x="27710" y="2874"/>
                  </a:moveTo>
                  <a:cubicBezTo>
                    <a:pt x="26958" y="3950"/>
                    <a:pt x="25961" y="4731"/>
                    <a:pt x="24823" y="5402"/>
                  </a:cubicBezTo>
                  <a:cubicBezTo>
                    <a:pt x="24284" y="5719"/>
                    <a:pt x="23713" y="5961"/>
                    <a:pt x="23118" y="6210"/>
                  </a:cubicBezTo>
                  <a:cubicBezTo>
                    <a:pt x="22548" y="6449"/>
                    <a:pt x="21943" y="6614"/>
                    <a:pt x="21342" y="6836"/>
                  </a:cubicBezTo>
                  <a:cubicBezTo>
                    <a:pt x="20772" y="7045"/>
                    <a:pt x="20216" y="7297"/>
                    <a:pt x="19630" y="7507"/>
                  </a:cubicBezTo>
                  <a:cubicBezTo>
                    <a:pt x="18233" y="8012"/>
                    <a:pt x="16834" y="8541"/>
                    <a:pt x="15303" y="8711"/>
                  </a:cubicBezTo>
                  <a:cubicBezTo>
                    <a:pt x="14761" y="8771"/>
                    <a:pt x="14216" y="8811"/>
                    <a:pt x="13673" y="8764"/>
                  </a:cubicBezTo>
                  <a:cubicBezTo>
                    <a:pt x="13129" y="8719"/>
                    <a:pt x="12600" y="8582"/>
                    <a:pt x="12077" y="8435"/>
                  </a:cubicBezTo>
                  <a:cubicBezTo>
                    <a:pt x="10596" y="8018"/>
                    <a:pt x="9295" y="7295"/>
                    <a:pt x="8015" y="6561"/>
                  </a:cubicBezTo>
                  <a:cubicBezTo>
                    <a:pt x="7478" y="6252"/>
                    <a:pt x="6986" y="5897"/>
                    <a:pt x="6467" y="5588"/>
                  </a:cubicBezTo>
                  <a:cubicBezTo>
                    <a:pt x="5811" y="5199"/>
                    <a:pt x="5146" y="4868"/>
                    <a:pt x="4543" y="4443"/>
                  </a:cubicBezTo>
                  <a:cubicBezTo>
                    <a:pt x="3050" y="3388"/>
                    <a:pt x="1793" y="2157"/>
                    <a:pt x="1073" y="441"/>
                  </a:cubicBezTo>
                  <a:cubicBezTo>
                    <a:pt x="1000" y="164"/>
                    <a:pt x="717" y="1"/>
                    <a:pt x="441" y="72"/>
                  </a:cubicBezTo>
                  <a:cubicBezTo>
                    <a:pt x="166" y="146"/>
                    <a:pt x="1" y="428"/>
                    <a:pt x="72" y="705"/>
                  </a:cubicBezTo>
                  <a:cubicBezTo>
                    <a:pt x="324" y="2830"/>
                    <a:pt x="1223" y="4667"/>
                    <a:pt x="2594" y="6255"/>
                  </a:cubicBezTo>
                  <a:cubicBezTo>
                    <a:pt x="3172" y="6923"/>
                    <a:pt x="3828" y="7542"/>
                    <a:pt x="4596" y="8034"/>
                  </a:cubicBezTo>
                  <a:cubicBezTo>
                    <a:pt x="5248" y="8449"/>
                    <a:pt x="5974" y="8763"/>
                    <a:pt x="6731" y="9007"/>
                  </a:cubicBezTo>
                  <a:cubicBezTo>
                    <a:pt x="7817" y="9356"/>
                    <a:pt x="8939" y="9531"/>
                    <a:pt x="10114" y="9650"/>
                  </a:cubicBezTo>
                  <a:cubicBezTo>
                    <a:pt x="10990" y="9737"/>
                    <a:pt x="11857" y="9751"/>
                    <a:pt x="12750" y="9783"/>
                  </a:cubicBezTo>
                  <a:cubicBezTo>
                    <a:pt x="13120" y="9795"/>
                    <a:pt x="13490" y="9814"/>
                    <a:pt x="13860" y="9848"/>
                  </a:cubicBezTo>
                  <a:cubicBezTo>
                    <a:pt x="14322" y="9892"/>
                    <a:pt x="14778" y="9958"/>
                    <a:pt x="15241" y="10014"/>
                  </a:cubicBezTo>
                  <a:cubicBezTo>
                    <a:pt x="17194" y="10256"/>
                    <a:pt x="19107" y="10423"/>
                    <a:pt x="20964" y="10101"/>
                  </a:cubicBezTo>
                  <a:cubicBezTo>
                    <a:pt x="21576" y="9995"/>
                    <a:pt x="22173" y="9825"/>
                    <a:pt x="22733" y="9592"/>
                  </a:cubicBezTo>
                  <a:cubicBezTo>
                    <a:pt x="23572" y="9242"/>
                    <a:pt x="24329" y="8771"/>
                    <a:pt x="25021" y="8237"/>
                  </a:cubicBezTo>
                  <a:cubicBezTo>
                    <a:pt x="26714" y="6926"/>
                    <a:pt x="27976" y="5307"/>
                    <a:pt x="28635" y="3336"/>
                  </a:cubicBezTo>
                  <a:cubicBezTo>
                    <a:pt x="28763" y="3082"/>
                    <a:pt x="28660" y="2771"/>
                    <a:pt x="28404" y="2643"/>
                  </a:cubicBezTo>
                  <a:cubicBezTo>
                    <a:pt x="28149" y="2515"/>
                    <a:pt x="27838" y="2619"/>
                    <a:pt x="27710" y="2874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4713600" y="-1694775"/>
              <a:ext cx="717700" cy="466050"/>
            </a:xfrm>
            <a:custGeom>
              <a:rect b="b" l="l" r="r" t="t"/>
              <a:pathLst>
                <a:path extrusionOk="0" h="18642" w="28708">
                  <a:moveTo>
                    <a:pt x="17127" y="14788"/>
                  </a:moveTo>
                  <a:cubicBezTo>
                    <a:pt x="18171" y="14894"/>
                    <a:pt x="19418" y="14555"/>
                    <a:pt x="20682" y="14026"/>
                  </a:cubicBezTo>
                  <a:cubicBezTo>
                    <a:pt x="22429" y="13292"/>
                    <a:pt x="24131" y="12147"/>
                    <a:pt x="25209" y="11354"/>
                  </a:cubicBezTo>
                  <a:cubicBezTo>
                    <a:pt x="26052" y="10701"/>
                    <a:pt x="26747" y="9989"/>
                    <a:pt x="27284" y="9244"/>
                  </a:cubicBezTo>
                  <a:cubicBezTo>
                    <a:pt x="27715" y="8646"/>
                    <a:pt x="28046" y="8024"/>
                    <a:pt x="28253" y="7406"/>
                  </a:cubicBezTo>
                  <a:cubicBezTo>
                    <a:pt x="28707" y="6044"/>
                    <a:pt x="28688" y="4723"/>
                    <a:pt x="28257" y="3666"/>
                  </a:cubicBezTo>
                  <a:cubicBezTo>
                    <a:pt x="27392" y="1543"/>
                    <a:pt x="24909" y="1"/>
                    <a:pt x="20627" y="1581"/>
                  </a:cubicBezTo>
                  <a:cubicBezTo>
                    <a:pt x="20135" y="1729"/>
                    <a:pt x="19634" y="1942"/>
                    <a:pt x="19098" y="2143"/>
                  </a:cubicBezTo>
                  <a:cubicBezTo>
                    <a:pt x="18389" y="2412"/>
                    <a:pt x="17637" y="2694"/>
                    <a:pt x="16854" y="3025"/>
                  </a:cubicBezTo>
                  <a:cubicBezTo>
                    <a:pt x="14749" y="3916"/>
                    <a:pt x="12444" y="5041"/>
                    <a:pt x="10205" y="6486"/>
                  </a:cubicBezTo>
                  <a:cubicBezTo>
                    <a:pt x="9682" y="6823"/>
                    <a:pt x="9168" y="7176"/>
                    <a:pt x="8668" y="7554"/>
                  </a:cubicBezTo>
                  <a:cubicBezTo>
                    <a:pt x="8348" y="7795"/>
                    <a:pt x="8034" y="8045"/>
                    <a:pt x="7733" y="8308"/>
                  </a:cubicBezTo>
                  <a:cubicBezTo>
                    <a:pt x="7025" y="8932"/>
                    <a:pt x="6365" y="9595"/>
                    <a:pt x="5735" y="10271"/>
                  </a:cubicBezTo>
                  <a:cubicBezTo>
                    <a:pt x="3294" y="12895"/>
                    <a:pt x="1355" y="15606"/>
                    <a:pt x="162" y="17761"/>
                  </a:cubicBezTo>
                  <a:cubicBezTo>
                    <a:pt x="1" y="17997"/>
                    <a:pt x="62" y="18319"/>
                    <a:pt x="298" y="18481"/>
                  </a:cubicBezTo>
                  <a:cubicBezTo>
                    <a:pt x="533" y="18642"/>
                    <a:pt x="855" y="18581"/>
                    <a:pt x="1016" y="18345"/>
                  </a:cubicBezTo>
                  <a:cubicBezTo>
                    <a:pt x="1990" y="17191"/>
                    <a:pt x="3327" y="15937"/>
                    <a:pt x="4861" y="14589"/>
                  </a:cubicBezTo>
                  <a:cubicBezTo>
                    <a:pt x="6137" y="13468"/>
                    <a:pt x="7583" y="12375"/>
                    <a:pt x="9021" y="11196"/>
                  </a:cubicBezTo>
                  <a:cubicBezTo>
                    <a:pt x="9753" y="10596"/>
                    <a:pt x="10475" y="9972"/>
                    <a:pt x="11184" y="9341"/>
                  </a:cubicBezTo>
                  <a:cubicBezTo>
                    <a:pt x="12279" y="8368"/>
                    <a:pt x="13298" y="7359"/>
                    <a:pt x="14379" y="6475"/>
                  </a:cubicBezTo>
                  <a:cubicBezTo>
                    <a:pt x="15650" y="5438"/>
                    <a:pt x="16874" y="4492"/>
                    <a:pt x="18108" y="3794"/>
                  </a:cubicBezTo>
                  <a:cubicBezTo>
                    <a:pt x="18569" y="3533"/>
                    <a:pt x="19022" y="3303"/>
                    <a:pt x="19476" y="3130"/>
                  </a:cubicBezTo>
                  <a:cubicBezTo>
                    <a:pt x="19968" y="2941"/>
                    <a:pt x="20458" y="2829"/>
                    <a:pt x="20921" y="2732"/>
                  </a:cubicBezTo>
                  <a:cubicBezTo>
                    <a:pt x="23204" y="2390"/>
                    <a:pt x="24676" y="2785"/>
                    <a:pt x="25412" y="3683"/>
                  </a:cubicBezTo>
                  <a:cubicBezTo>
                    <a:pt x="25629" y="3948"/>
                    <a:pt x="25670" y="4287"/>
                    <a:pt x="25713" y="4631"/>
                  </a:cubicBezTo>
                  <a:cubicBezTo>
                    <a:pt x="25782" y="5166"/>
                    <a:pt x="25592" y="5736"/>
                    <a:pt x="25360" y="6363"/>
                  </a:cubicBezTo>
                  <a:cubicBezTo>
                    <a:pt x="24998" y="7339"/>
                    <a:pt x="24427" y="8416"/>
                    <a:pt x="23449" y="9375"/>
                  </a:cubicBezTo>
                  <a:cubicBezTo>
                    <a:pt x="22621" y="10260"/>
                    <a:pt x="21288" y="11552"/>
                    <a:pt x="19863" y="12511"/>
                  </a:cubicBezTo>
                  <a:cubicBezTo>
                    <a:pt x="18923" y="13143"/>
                    <a:pt x="17989" y="13665"/>
                    <a:pt x="17127" y="13754"/>
                  </a:cubicBezTo>
                  <a:cubicBezTo>
                    <a:pt x="16842" y="13754"/>
                    <a:pt x="16611" y="13985"/>
                    <a:pt x="16611" y="14271"/>
                  </a:cubicBezTo>
                  <a:cubicBezTo>
                    <a:pt x="16611" y="14557"/>
                    <a:pt x="16842" y="14788"/>
                    <a:pt x="17127" y="1478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2155250" y="-3574100"/>
              <a:ext cx="2393525" cy="2322625"/>
            </a:xfrm>
            <a:custGeom>
              <a:rect b="b" l="l" r="r" t="t"/>
              <a:pathLst>
                <a:path extrusionOk="0" h="92905" w="95741">
                  <a:moveTo>
                    <a:pt x="4121" y="1053"/>
                  </a:moveTo>
                  <a:cubicBezTo>
                    <a:pt x="4570" y="1291"/>
                    <a:pt x="4949" y="2106"/>
                    <a:pt x="5354" y="3082"/>
                  </a:cubicBezTo>
                  <a:cubicBezTo>
                    <a:pt x="6247" y="5240"/>
                    <a:pt x="7017" y="8220"/>
                    <a:pt x="7515" y="9224"/>
                  </a:cubicBezTo>
                  <a:cubicBezTo>
                    <a:pt x="10024" y="14293"/>
                    <a:pt x="14200" y="18105"/>
                    <a:pt x="19149" y="20855"/>
                  </a:cubicBezTo>
                  <a:cubicBezTo>
                    <a:pt x="26442" y="24907"/>
                    <a:pt x="35409" y="26617"/>
                    <a:pt x="43080" y="26745"/>
                  </a:cubicBezTo>
                  <a:cubicBezTo>
                    <a:pt x="45450" y="26753"/>
                    <a:pt x="51108" y="26085"/>
                    <a:pt x="57848" y="25137"/>
                  </a:cubicBezTo>
                  <a:cubicBezTo>
                    <a:pt x="64734" y="24167"/>
                    <a:pt x="72757" y="22898"/>
                    <a:pt x="79585" y="22301"/>
                  </a:cubicBezTo>
                  <a:cubicBezTo>
                    <a:pt x="84721" y="21851"/>
                    <a:pt x="89156" y="21722"/>
                    <a:pt x="91850" y="22315"/>
                  </a:cubicBezTo>
                  <a:cubicBezTo>
                    <a:pt x="92935" y="22556"/>
                    <a:pt x="93719" y="22837"/>
                    <a:pt x="93994" y="23393"/>
                  </a:cubicBezTo>
                  <a:cubicBezTo>
                    <a:pt x="94260" y="23928"/>
                    <a:pt x="94288" y="24511"/>
                    <a:pt x="94160" y="25068"/>
                  </a:cubicBezTo>
                  <a:cubicBezTo>
                    <a:pt x="94018" y="25680"/>
                    <a:pt x="93704" y="26266"/>
                    <a:pt x="93307" y="26747"/>
                  </a:cubicBezTo>
                  <a:cubicBezTo>
                    <a:pt x="92971" y="27150"/>
                    <a:pt x="88814" y="30621"/>
                    <a:pt x="84570" y="33974"/>
                  </a:cubicBezTo>
                  <a:cubicBezTo>
                    <a:pt x="80220" y="37408"/>
                    <a:pt x="75782" y="40721"/>
                    <a:pt x="75546" y="40835"/>
                  </a:cubicBezTo>
                  <a:cubicBezTo>
                    <a:pt x="74536" y="41317"/>
                    <a:pt x="73426" y="41614"/>
                    <a:pt x="72281" y="41793"/>
                  </a:cubicBezTo>
                  <a:cubicBezTo>
                    <a:pt x="70532" y="42068"/>
                    <a:pt x="68706" y="42059"/>
                    <a:pt x="67025" y="41992"/>
                  </a:cubicBezTo>
                  <a:cubicBezTo>
                    <a:pt x="61868" y="41787"/>
                    <a:pt x="56427" y="40182"/>
                    <a:pt x="51186" y="40244"/>
                  </a:cubicBezTo>
                  <a:cubicBezTo>
                    <a:pt x="48763" y="40272"/>
                    <a:pt x="46383" y="40657"/>
                    <a:pt x="44082" y="41626"/>
                  </a:cubicBezTo>
                  <a:cubicBezTo>
                    <a:pt x="39736" y="43478"/>
                    <a:pt x="38037" y="46074"/>
                    <a:pt x="37553" y="48943"/>
                  </a:cubicBezTo>
                  <a:cubicBezTo>
                    <a:pt x="37002" y="52205"/>
                    <a:pt x="38222" y="55967"/>
                    <a:pt x="39059" y="59666"/>
                  </a:cubicBezTo>
                  <a:cubicBezTo>
                    <a:pt x="39750" y="62732"/>
                    <a:pt x="40224" y="65772"/>
                    <a:pt x="38251" y="68385"/>
                  </a:cubicBezTo>
                  <a:cubicBezTo>
                    <a:pt x="36963" y="70114"/>
                    <a:pt x="35300" y="71355"/>
                    <a:pt x="33444" y="72333"/>
                  </a:cubicBezTo>
                  <a:cubicBezTo>
                    <a:pt x="28808" y="74778"/>
                    <a:pt x="23053" y="75692"/>
                    <a:pt x="18484" y="77877"/>
                  </a:cubicBezTo>
                  <a:cubicBezTo>
                    <a:pt x="15083" y="79516"/>
                    <a:pt x="11744" y="81639"/>
                    <a:pt x="8631" y="84065"/>
                  </a:cubicBezTo>
                  <a:cubicBezTo>
                    <a:pt x="5541" y="86474"/>
                    <a:pt x="2675" y="89174"/>
                    <a:pt x="194" y="91980"/>
                  </a:cubicBezTo>
                  <a:cubicBezTo>
                    <a:pt x="0" y="92189"/>
                    <a:pt x="13" y="92517"/>
                    <a:pt x="224" y="92711"/>
                  </a:cubicBezTo>
                  <a:cubicBezTo>
                    <a:pt x="433" y="92904"/>
                    <a:pt x="761" y="92890"/>
                    <a:pt x="954" y="92681"/>
                  </a:cubicBezTo>
                  <a:cubicBezTo>
                    <a:pt x="3500" y="90037"/>
                    <a:pt x="6417" y="87515"/>
                    <a:pt x="9543" y="85287"/>
                  </a:cubicBezTo>
                  <a:cubicBezTo>
                    <a:pt x="12651" y="83071"/>
                    <a:pt x="15963" y="81153"/>
                    <a:pt x="19319" y="79707"/>
                  </a:cubicBezTo>
                  <a:cubicBezTo>
                    <a:pt x="24009" y="77669"/>
                    <a:pt x="29850" y="76955"/>
                    <a:pt x="34614" y="74649"/>
                  </a:cubicBezTo>
                  <a:cubicBezTo>
                    <a:pt x="36866" y="73557"/>
                    <a:pt x="38879" y="72117"/>
                    <a:pt x="40483" y="70108"/>
                  </a:cubicBezTo>
                  <a:cubicBezTo>
                    <a:pt x="43078" y="66817"/>
                    <a:pt x="42888" y="62935"/>
                    <a:pt x="42024" y="59006"/>
                  </a:cubicBezTo>
                  <a:cubicBezTo>
                    <a:pt x="41295" y="55678"/>
                    <a:pt x="40033" y="52344"/>
                    <a:pt x="40464" y="49402"/>
                  </a:cubicBezTo>
                  <a:cubicBezTo>
                    <a:pt x="40770" y="47309"/>
                    <a:pt x="42049" y="45493"/>
                    <a:pt x="45160" y="44037"/>
                  </a:cubicBezTo>
                  <a:cubicBezTo>
                    <a:pt x="47117" y="43113"/>
                    <a:pt x="49166" y="42709"/>
                    <a:pt x="51264" y="42595"/>
                  </a:cubicBezTo>
                  <a:cubicBezTo>
                    <a:pt x="56443" y="42315"/>
                    <a:pt x="61888" y="43685"/>
                    <a:pt x="66993" y="43672"/>
                  </a:cubicBezTo>
                  <a:cubicBezTo>
                    <a:pt x="68772" y="43667"/>
                    <a:pt x="70699" y="43585"/>
                    <a:pt x="72536" y="43221"/>
                  </a:cubicBezTo>
                  <a:cubicBezTo>
                    <a:pt x="73802" y="42971"/>
                    <a:pt x="75028" y="42591"/>
                    <a:pt x="76135" y="42012"/>
                  </a:cubicBezTo>
                  <a:cubicBezTo>
                    <a:pt x="76387" y="41882"/>
                    <a:pt x="81273" y="37935"/>
                    <a:pt x="85945" y="34237"/>
                  </a:cubicBezTo>
                  <a:cubicBezTo>
                    <a:pt x="88433" y="32269"/>
                    <a:pt x="90876" y="30393"/>
                    <a:pt x="92453" y="29138"/>
                  </a:cubicBezTo>
                  <a:cubicBezTo>
                    <a:pt x="93488" y="28315"/>
                    <a:pt x="94169" y="27748"/>
                    <a:pt x="94303" y="27597"/>
                  </a:cubicBezTo>
                  <a:cubicBezTo>
                    <a:pt x="94850" y="26977"/>
                    <a:pt x="95281" y="26211"/>
                    <a:pt x="95501" y="25407"/>
                  </a:cubicBezTo>
                  <a:cubicBezTo>
                    <a:pt x="95740" y="24539"/>
                    <a:pt x="95717" y="23625"/>
                    <a:pt x="95339" y="22765"/>
                  </a:cubicBezTo>
                  <a:cubicBezTo>
                    <a:pt x="95042" y="22092"/>
                    <a:pt x="94364" y="21522"/>
                    <a:pt x="93326" y="21097"/>
                  </a:cubicBezTo>
                  <a:cubicBezTo>
                    <a:pt x="91525" y="20363"/>
                    <a:pt x="88483" y="20038"/>
                    <a:pt x="84732" y="20010"/>
                  </a:cubicBezTo>
                  <a:cubicBezTo>
                    <a:pt x="77636" y="19959"/>
                    <a:pt x="67933" y="20889"/>
                    <a:pt x="59532" y="21876"/>
                  </a:cubicBezTo>
                  <a:cubicBezTo>
                    <a:pt x="57181" y="22151"/>
                    <a:pt x="54934" y="22438"/>
                    <a:pt x="52878" y="22709"/>
                  </a:cubicBezTo>
                  <a:cubicBezTo>
                    <a:pt x="48393" y="23300"/>
                    <a:pt x="44826" y="23806"/>
                    <a:pt x="43080" y="23820"/>
                  </a:cubicBezTo>
                  <a:cubicBezTo>
                    <a:pt x="35784" y="23942"/>
                    <a:pt x="27220" y="22577"/>
                    <a:pt x="20141" y="18989"/>
                  </a:cubicBezTo>
                  <a:cubicBezTo>
                    <a:pt x="15409" y="16588"/>
                    <a:pt x="11332" y="13211"/>
                    <a:pt x="8780" y="8563"/>
                  </a:cubicBezTo>
                  <a:cubicBezTo>
                    <a:pt x="8249" y="7598"/>
                    <a:pt x="7377" y="4700"/>
                    <a:pt x="6409" y="2618"/>
                  </a:cubicBezTo>
                  <a:cubicBezTo>
                    <a:pt x="5828" y="1372"/>
                    <a:pt x="5180" y="411"/>
                    <a:pt x="4584" y="129"/>
                  </a:cubicBezTo>
                  <a:cubicBezTo>
                    <a:pt x="4329" y="1"/>
                    <a:pt x="4017" y="105"/>
                    <a:pt x="3890" y="360"/>
                  </a:cubicBezTo>
                  <a:cubicBezTo>
                    <a:pt x="3762" y="616"/>
                    <a:pt x="3865" y="927"/>
                    <a:pt x="4121" y="105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3534450" y="-2872750"/>
              <a:ext cx="586850" cy="260850"/>
            </a:xfrm>
            <a:custGeom>
              <a:rect b="b" l="l" r="r" t="t"/>
              <a:pathLst>
                <a:path extrusionOk="0" h="10434" w="23474">
                  <a:moveTo>
                    <a:pt x="22156" y="1938"/>
                  </a:moveTo>
                  <a:cubicBezTo>
                    <a:pt x="21554" y="1724"/>
                    <a:pt x="19557" y="1957"/>
                    <a:pt x="17005" y="2279"/>
                  </a:cubicBezTo>
                  <a:cubicBezTo>
                    <a:pt x="15328" y="2489"/>
                    <a:pt x="13462" y="2844"/>
                    <a:pt x="11574" y="3130"/>
                  </a:cubicBezTo>
                  <a:cubicBezTo>
                    <a:pt x="10606" y="3275"/>
                    <a:pt x="9634" y="3395"/>
                    <a:pt x="8696" y="3504"/>
                  </a:cubicBezTo>
                  <a:cubicBezTo>
                    <a:pt x="7122" y="3687"/>
                    <a:pt x="5654" y="3790"/>
                    <a:pt x="4426" y="4070"/>
                  </a:cubicBezTo>
                  <a:cubicBezTo>
                    <a:pt x="3436" y="4296"/>
                    <a:pt x="2615" y="4529"/>
                    <a:pt x="2081" y="4905"/>
                  </a:cubicBezTo>
                  <a:cubicBezTo>
                    <a:pt x="1710" y="5164"/>
                    <a:pt x="1456" y="5435"/>
                    <a:pt x="1553" y="5809"/>
                  </a:cubicBezTo>
                  <a:cubicBezTo>
                    <a:pt x="1787" y="6476"/>
                    <a:pt x="2166" y="7023"/>
                    <a:pt x="2707" y="7396"/>
                  </a:cubicBezTo>
                  <a:cubicBezTo>
                    <a:pt x="3880" y="8203"/>
                    <a:pt x="5613" y="8227"/>
                    <a:pt x="7504" y="7982"/>
                  </a:cubicBezTo>
                  <a:cubicBezTo>
                    <a:pt x="8791" y="7815"/>
                    <a:pt x="10114" y="7393"/>
                    <a:pt x="11486" y="6996"/>
                  </a:cubicBezTo>
                  <a:cubicBezTo>
                    <a:pt x="12364" y="6742"/>
                    <a:pt x="13250" y="6481"/>
                    <a:pt x="14122" y="6220"/>
                  </a:cubicBezTo>
                  <a:cubicBezTo>
                    <a:pt x="16151" y="5616"/>
                    <a:pt x="18084" y="5000"/>
                    <a:pt x="19563" y="4245"/>
                  </a:cubicBezTo>
                  <a:cubicBezTo>
                    <a:pt x="20397" y="3818"/>
                    <a:pt x="21095" y="3419"/>
                    <a:pt x="21567" y="2983"/>
                  </a:cubicBezTo>
                  <a:cubicBezTo>
                    <a:pt x="21988" y="2592"/>
                    <a:pt x="22315" y="2274"/>
                    <a:pt x="22156" y="1938"/>
                  </a:cubicBezTo>
                  <a:close/>
                  <a:moveTo>
                    <a:pt x="22799" y="1107"/>
                  </a:moveTo>
                  <a:cubicBezTo>
                    <a:pt x="22290" y="687"/>
                    <a:pt x="19832" y="245"/>
                    <a:pt x="16640" y="86"/>
                  </a:cubicBezTo>
                  <a:cubicBezTo>
                    <a:pt x="15386" y="23"/>
                    <a:pt x="14032" y="0"/>
                    <a:pt x="12642" y="52"/>
                  </a:cubicBezTo>
                  <a:cubicBezTo>
                    <a:pt x="11786" y="83"/>
                    <a:pt x="10921" y="130"/>
                    <a:pt x="10073" y="244"/>
                  </a:cubicBezTo>
                  <a:cubicBezTo>
                    <a:pt x="9495" y="322"/>
                    <a:pt x="8928" y="433"/>
                    <a:pt x="8377" y="565"/>
                  </a:cubicBezTo>
                  <a:cubicBezTo>
                    <a:pt x="5708" y="1213"/>
                    <a:pt x="3402" y="2160"/>
                    <a:pt x="1993" y="3126"/>
                  </a:cubicBezTo>
                  <a:cubicBezTo>
                    <a:pt x="603" y="4079"/>
                    <a:pt x="0" y="5108"/>
                    <a:pt x="486" y="6181"/>
                  </a:cubicBezTo>
                  <a:cubicBezTo>
                    <a:pt x="823" y="7173"/>
                    <a:pt x="1462" y="7891"/>
                    <a:pt x="2249" y="8481"/>
                  </a:cubicBezTo>
                  <a:cubicBezTo>
                    <a:pt x="4195" y="9940"/>
                    <a:pt x="7386" y="10433"/>
                    <a:pt x="10873" y="10059"/>
                  </a:cubicBezTo>
                  <a:cubicBezTo>
                    <a:pt x="11588" y="9981"/>
                    <a:pt x="12308" y="9871"/>
                    <a:pt x="13018" y="9698"/>
                  </a:cubicBezTo>
                  <a:cubicBezTo>
                    <a:pt x="13810" y="9506"/>
                    <a:pt x="14588" y="9247"/>
                    <a:pt x="15333" y="8945"/>
                  </a:cubicBezTo>
                  <a:cubicBezTo>
                    <a:pt x="17241" y="8175"/>
                    <a:pt x="18956" y="7182"/>
                    <a:pt x="20305" y="6197"/>
                  </a:cubicBezTo>
                  <a:cubicBezTo>
                    <a:pt x="21681" y="5189"/>
                    <a:pt x="22663" y="4188"/>
                    <a:pt x="23072" y="3326"/>
                  </a:cubicBezTo>
                  <a:cubicBezTo>
                    <a:pt x="23470" y="2483"/>
                    <a:pt x="23474" y="1757"/>
                    <a:pt x="22910" y="1206"/>
                  </a:cubicBezTo>
                  <a:lnTo>
                    <a:pt x="22799" y="1107"/>
                  </a:ln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2858575" y="-1708725"/>
              <a:ext cx="1109950" cy="435100"/>
            </a:xfrm>
            <a:custGeom>
              <a:rect b="b" l="l" r="r" t="t"/>
              <a:pathLst>
                <a:path extrusionOk="0" h="17404" w="44398">
                  <a:moveTo>
                    <a:pt x="35261" y="14201"/>
                  </a:moveTo>
                  <a:cubicBezTo>
                    <a:pt x="37900" y="14418"/>
                    <a:pt x="40634" y="12714"/>
                    <a:pt x="42382" y="10453"/>
                  </a:cubicBezTo>
                  <a:cubicBezTo>
                    <a:pt x="43717" y="8723"/>
                    <a:pt x="44398" y="6638"/>
                    <a:pt x="44164" y="4825"/>
                  </a:cubicBezTo>
                  <a:cubicBezTo>
                    <a:pt x="43934" y="3066"/>
                    <a:pt x="42883" y="1438"/>
                    <a:pt x="40712" y="615"/>
                  </a:cubicBezTo>
                  <a:cubicBezTo>
                    <a:pt x="39526" y="165"/>
                    <a:pt x="37964" y="1"/>
                    <a:pt x="35984" y="195"/>
                  </a:cubicBezTo>
                  <a:cubicBezTo>
                    <a:pt x="33977" y="410"/>
                    <a:pt x="32109" y="1036"/>
                    <a:pt x="30260" y="1887"/>
                  </a:cubicBezTo>
                  <a:cubicBezTo>
                    <a:pt x="29112" y="2415"/>
                    <a:pt x="27994" y="3040"/>
                    <a:pt x="26847" y="3674"/>
                  </a:cubicBezTo>
                  <a:cubicBezTo>
                    <a:pt x="26074" y="4100"/>
                    <a:pt x="25282" y="4508"/>
                    <a:pt x="24493" y="4947"/>
                  </a:cubicBezTo>
                  <a:cubicBezTo>
                    <a:pt x="21442" y="6643"/>
                    <a:pt x="18336" y="8454"/>
                    <a:pt x="15356" y="10250"/>
                  </a:cubicBezTo>
                  <a:cubicBezTo>
                    <a:pt x="14371" y="10843"/>
                    <a:pt x="13415" y="11451"/>
                    <a:pt x="12458" y="12015"/>
                  </a:cubicBezTo>
                  <a:cubicBezTo>
                    <a:pt x="10980" y="12885"/>
                    <a:pt x="9542" y="13695"/>
                    <a:pt x="8015" y="14221"/>
                  </a:cubicBezTo>
                  <a:cubicBezTo>
                    <a:pt x="5728" y="15010"/>
                    <a:pt x="3356" y="15300"/>
                    <a:pt x="745" y="14659"/>
                  </a:cubicBezTo>
                  <a:cubicBezTo>
                    <a:pt x="473" y="14568"/>
                    <a:pt x="181" y="14715"/>
                    <a:pt x="91" y="14985"/>
                  </a:cubicBezTo>
                  <a:cubicBezTo>
                    <a:pt x="0" y="15255"/>
                    <a:pt x="147" y="15549"/>
                    <a:pt x="417" y="15639"/>
                  </a:cubicBezTo>
                  <a:cubicBezTo>
                    <a:pt x="4617" y="17404"/>
                    <a:pt x="8649" y="16868"/>
                    <a:pt x="12590" y="15210"/>
                  </a:cubicBezTo>
                  <a:cubicBezTo>
                    <a:pt x="13677" y="14752"/>
                    <a:pt x="14756" y="14206"/>
                    <a:pt x="15798" y="13556"/>
                  </a:cubicBezTo>
                  <a:cubicBezTo>
                    <a:pt x="16462" y="13142"/>
                    <a:pt x="17099" y="12675"/>
                    <a:pt x="17731" y="12190"/>
                  </a:cubicBezTo>
                  <a:cubicBezTo>
                    <a:pt x="20213" y="10288"/>
                    <a:pt x="22508" y="8037"/>
                    <a:pt x="25032" y="6194"/>
                  </a:cubicBezTo>
                  <a:cubicBezTo>
                    <a:pt x="26122" y="5400"/>
                    <a:pt x="27231" y="4656"/>
                    <a:pt x="28396" y="4075"/>
                  </a:cubicBezTo>
                  <a:cubicBezTo>
                    <a:pt x="29127" y="3711"/>
                    <a:pt x="29884" y="3437"/>
                    <a:pt x="30644" y="3198"/>
                  </a:cubicBezTo>
                  <a:cubicBezTo>
                    <a:pt x="32411" y="2643"/>
                    <a:pt x="34200" y="2426"/>
                    <a:pt x="36031" y="2550"/>
                  </a:cubicBezTo>
                  <a:cubicBezTo>
                    <a:pt x="37545" y="2635"/>
                    <a:pt x="38679" y="2973"/>
                    <a:pt x="39552" y="3388"/>
                  </a:cubicBezTo>
                  <a:cubicBezTo>
                    <a:pt x="39985" y="3594"/>
                    <a:pt x="40328" y="3835"/>
                    <a:pt x="40602" y="4108"/>
                  </a:cubicBezTo>
                  <a:cubicBezTo>
                    <a:pt x="41326" y="4828"/>
                    <a:pt x="41498" y="5804"/>
                    <a:pt x="41320" y="6844"/>
                  </a:cubicBezTo>
                  <a:cubicBezTo>
                    <a:pt x="40825" y="9735"/>
                    <a:pt x="38225" y="12935"/>
                    <a:pt x="35261" y="13167"/>
                  </a:cubicBezTo>
                  <a:cubicBezTo>
                    <a:pt x="34975" y="13167"/>
                    <a:pt x="34742" y="13398"/>
                    <a:pt x="34742" y="13684"/>
                  </a:cubicBezTo>
                  <a:cubicBezTo>
                    <a:pt x="34742" y="13968"/>
                    <a:pt x="34975" y="14201"/>
                    <a:pt x="35261" y="14201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3341075" y="-2294750"/>
              <a:ext cx="1314500" cy="1001575"/>
            </a:xfrm>
            <a:custGeom>
              <a:rect b="b" l="l" r="r" t="t"/>
              <a:pathLst>
                <a:path extrusionOk="0" h="40063" w="52580">
                  <a:moveTo>
                    <a:pt x="37596" y="39133"/>
                  </a:moveTo>
                  <a:cubicBezTo>
                    <a:pt x="37797" y="39041"/>
                    <a:pt x="38024" y="38766"/>
                    <a:pt x="38200" y="38353"/>
                  </a:cubicBezTo>
                  <a:cubicBezTo>
                    <a:pt x="38517" y="37614"/>
                    <a:pt x="38761" y="36311"/>
                    <a:pt x="38898" y="35962"/>
                  </a:cubicBezTo>
                  <a:cubicBezTo>
                    <a:pt x="39517" y="34405"/>
                    <a:pt x="40213" y="33115"/>
                    <a:pt x="41059" y="31926"/>
                  </a:cubicBezTo>
                  <a:cubicBezTo>
                    <a:pt x="41904" y="30736"/>
                    <a:pt x="42904" y="29662"/>
                    <a:pt x="44123" y="28527"/>
                  </a:cubicBezTo>
                  <a:cubicBezTo>
                    <a:pt x="46264" y="26517"/>
                    <a:pt x="49416" y="24151"/>
                    <a:pt x="50992" y="21415"/>
                  </a:cubicBezTo>
                  <a:cubicBezTo>
                    <a:pt x="52283" y="19171"/>
                    <a:pt x="52580" y="16705"/>
                    <a:pt x="50998" y="14000"/>
                  </a:cubicBezTo>
                  <a:cubicBezTo>
                    <a:pt x="49297" y="11174"/>
                    <a:pt x="46973" y="9826"/>
                    <a:pt x="44330" y="9339"/>
                  </a:cubicBezTo>
                  <a:cubicBezTo>
                    <a:pt x="41625" y="8841"/>
                    <a:pt x="38570" y="9303"/>
                    <a:pt x="35575" y="9745"/>
                  </a:cubicBezTo>
                  <a:cubicBezTo>
                    <a:pt x="32808" y="10156"/>
                    <a:pt x="30095" y="10607"/>
                    <a:pt x="27771" y="9960"/>
                  </a:cubicBezTo>
                  <a:cubicBezTo>
                    <a:pt x="26628" y="9642"/>
                    <a:pt x="25790" y="9059"/>
                    <a:pt x="25071" y="8342"/>
                  </a:cubicBezTo>
                  <a:cubicBezTo>
                    <a:pt x="23803" y="7076"/>
                    <a:pt x="22860" y="5477"/>
                    <a:pt x="21470" y="4148"/>
                  </a:cubicBezTo>
                  <a:cubicBezTo>
                    <a:pt x="19276" y="1969"/>
                    <a:pt x="16154" y="750"/>
                    <a:pt x="12942" y="375"/>
                  </a:cubicBezTo>
                  <a:cubicBezTo>
                    <a:pt x="9720" y="0"/>
                    <a:pt x="6388" y="475"/>
                    <a:pt x="3745" y="2032"/>
                  </a:cubicBezTo>
                  <a:cubicBezTo>
                    <a:pt x="2760" y="2596"/>
                    <a:pt x="1989" y="3350"/>
                    <a:pt x="1419" y="4232"/>
                  </a:cubicBezTo>
                  <a:cubicBezTo>
                    <a:pt x="841" y="5127"/>
                    <a:pt x="496" y="6166"/>
                    <a:pt x="375" y="7302"/>
                  </a:cubicBezTo>
                  <a:cubicBezTo>
                    <a:pt x="1" y="10846"/>
                    <a:pt x="1481" y="13134"/>
                    <a:pt x="3934" y="14751"/>
                  </a:cubicBezTo>
                  <a:cubicBezTo>
                    <a:pt x="6218" y="16255"/>
                    <a:pt x="9458" y="17145"/>
                    <a:pt x="12936" y="17794"/>
                  </a:cubicBezTo>
                  <a:cubicBezTo>
                    <a:pt x="14891" y="18159"/>
                    <a:pt x="16923" y="18443"/>
                    <a:pt x="18878" y="18771"/>
                  </a:cubicBezTo>
                  <a:cubicBezTo>
                    <a:pt x="21426" y="19197"/>
                    <a:pt x="23847" y="19666"/>
                    <a:pt x="25776" y="20556"/>
                  </a:cubicBezTo>
                  <a:cubicBezTo>
                    <a:pt x="27803" y="21493"/>
                    <a:pt x="29277" y="22861"/>
                    <a:pt x="29552" y="25194"/>
                  </a:cubicBezTo>
                  <a:cubicBezTo>
                    <a:pt x="29816" y="27391"/>
                    <a:pt x="29250" y="29392"/>
                    <a:pt x="28262" y="31242"/>
                  </a:cubicBezTo>
                  <a:cubicBezTo>
                    <a:pt x="26683" y="34203"/>
                    <a:pt x="24097" y="36789"/>
                    <a:pt x="21918" y="39129"/>
                  </a:cubicBezTo>
                  <a:cubicBezTo>
                    <a:pt x="21717" y="39332"/>
                    <a:pt x="21717" y="39658"/>
                    <a:pt x="21918" y="39861"/>
                  </a:cubicBezTo>
                  <a:cubicBezTo>
                    <a:pt x="22120" y="40063"/>
                    <a:pt x="22448" y="40063"/>
                    <a:pt x="22651" y="39861"/>
                  </a:cubicBezTo>
                  <a:cubicBezTo>
                    <a:pt x="25084" y="37595"/>
                    <a:pt x="27948" y="35092"/>
                    <a:pt x="29802" y="32133"/>
                  </a:cubicBezTo>
                  <a:cubicBezTo>
                    <a:pt x="31134" y="30006"/>
                    <a:pt x="31922" y="27644"/>
                    <a:pt x="31782" y="25001"/>
                  </a:cubicBezTo>
                  <a:cubicBezTo>
                    <a:pt x="31594" y="21713"/>
                    <a:pt x="29739" y="19596"/>
                    <a:pt x="26969" y="18140"/>
                  </a:cubicBezTo>
                  <a:cubicBezTo>
                    <a:pt x="24512" y="16850"/>
                    <a:pt x="21272" y="16094"/>
                    <a:pt x="17900" y="15529"/>
                  </a:cubicBezTo>
                  <a:cubicBezTo>
                    <a:pt x="15922" y="15197"/>
                    <a:pt x="13898" y="14934"/>
                    <a:pt x="11977" y="14612"/>
                  </a:cubicBezTo>
                  <a:cubicBezTo>
                    <a:pt x="6700" y="13725"/>
                    <a:pt x="2100" y="12548"/>
                    <a:pt x="2284" y="7435"/>
                  </a:cubicBezTo>
                  <a:cubicBezTo>
                    <a:pt x="2313" y="6589"/>
                    <a:pt x="2507" y="5800"/>
                    <a:pt x="2888" y="5108"/>
                  </a:cubicBezTo>
                  <a:cubicBezTo>
                    <a:pt x="3274" y="4407"/>
                    <a:pt x="3824" y="3795"/>
                    <a:pt x="4542" y="3312"/>
                  </a:cubicBezTo>
                  <a:cubicBezTo>
                    <a:pt x="6872" y="1785"/>
                    <a:pt x="9892" y="1118"/>
                    <a:pt x="12820" y="1443"/>
                  </a:cubicBezTo>
                  <a:cubicBezTo>
                    <a:pt x="15745" y="1766"/>
                    <a:pt x="18539" y="3073"/>
                    <a:pt x="20461" y="5127"/>
                  </a:cubicBezTo>
                  <a:cubicBezTo>
                    <a:pt x="21990" y="6826"/>
                    <a:pt x="22882" y="8848"/>
                    <a:pt x="24444" y="10318"/>
                  </a:cubicBezTo>
                  <a:cubicBezTo>
                    <a:pt x="25171" y="11004"/>
                    <a:pt x="26038" y="11563"/>
                    <a:pt x="27133" y="11959"/>
                  </a:cubicBezTo>
                  <a:cubicBezTo>
                    <a:pt x="29683" y="12879"/>
                    <a:pt x="32761" y="12724"/>
                    <a:pt x="35894" y="12451"/>
                  </a:cubicBezTo>
                  <a:cubicBezTo>
                    <a:pt x="38600" y="12214"/>
                    <a:pt x="41334" y="11912"/>
                    <a:pt x="43758" y="12378"/>
                  </a:cubicBezTo>
                  <a:cubicBezTo>
                    <a:pt x="45616" y="12735"/>
                    <a:pt x="47292" y="13569"/>
                    <a:pt x="48546" y="15524"/>
                  </a:cubicBezTo>
                  <a:cubicBezTo>
                    <a:pt x="49638" y="17178"/>
                    <a:pt x="49483" y="18746"/>
                    <a:pt x="48751" y="20211"/>
                  </a:cubicBezTo>
                  <a:cubicBezTo>
                    <a:pt x="47439" y="22831"/>
                    <a:pt x="44618" y="25169"/>
                    <a:pt x="42754" y="27156"/>
                  </a:cubicBezTo>
                  <a:cubicBezTo>
                    <a:pt x="41531" y="28469"/>
                    <a:pt x="40541" y="29704"/>
                    <a:pt x="39724" y="31047"/>
                  </a:cubicBezTo>
                  <a:cubicBezTo>
                    <a:pt x="38909" y="32387"/>
                    <a:pt x="38256" y="33822"/>
                    <a:pt x="37714" y="35540"/>
                  </a:cubicBezTo>
                  <a:lnTo>
                    <a:pt x="37133" y="38209"/>
                  </a:lnTo>
                  <a:cubicBezTo>
                    <a:pt x="36877" y="38335"/>
                    <a:pt x="36774" y="38646"/>
                    <a:pt x="36902" y="38902"/>
                  </a:cubicBezTo>
                  <a:cubicBezTo>
                    <a:pt x="37029" y="39157"/>
                    <a:pt x="37340" y="39261"/>
                    <a:pt x="37596" y="3913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4052950" y="-3532425"/>
              <a:ext cx="3559600" cy="2422825"/>
            </a:xfrm>
            <a:custGeom>
              <a:rect b="b" l="l" r="r" t="t"/>
              <a:pathLst>
                <a:path extrusionOk="0" h="96913" w="142384">
                  <a:moveTo>
                    <a:pt x="141478" y="178"/>
                  </a:moveTo>
                  <a:cubicBezTo>
                    <a:pt x="138641" y="2364"/>
                    <a:pt x="136923" y="5931"/>
                    <a:pt x="134338" y="8719"/>
                  </a:cubicBezTo>
                  <a:cubicBezTo>
                    <a:pt x="133746" y="9357"/>
                    <a:pt x="133105" y="9951"/>
                    <a:pt x="132388" y="10472"/>
                  </a:cubicBezTo>
                  <a:cubicBezTo>
                    <a:pt x="123221" y="17161"/>
                    <a:pt x="113179" y="21949"/>
                    <a:pt x="102673" y="25444"/>
                  </a:cubicBezTo>
                  <a:cubicBezTo>
                    <a:pt x="97927" y="27023"/>
                    <a:pt x="93087" y="28322"/>
                    <a:pt x="88190" y="29437"/>
                  </a:cubicBezTo>
                  <a:cubicBezTo>
                    <a:pt x="84934" y="30177"/>
                    <a:pt x="81651" y="30824"/>
                    <a:pt x="78358" y="31423"/>
                  </a:cubicBezTo>
                  <a:cubicBezTo>
                    <a:pt x="70098" y="32929"/>
                    <a:pt x="61745" y="34038"/>
                    <a:pt x="53429" y="34751"/>
                  </a:cubicBezTo>
                  <a:cubicBezTo>
                    <a:pt x="49759" y="35081"/>
                    <a:pt x="46033" y="35352"/>
                    <a:pt x="42301" y="35543"/>
                  </a:cubicBezTo>
                  <a:cubicBezTo>
                    <a:pt x="38569" y="35734"/>
                    <a:pt x="34836" y="35843"/>
                    <a:pt x="31151" y="35843"/>
                  </a:cubicBezTo>
                  <a:cubicBezTo>
                    <a:pt x="27565" y="35819"/>
                    <a:pt x="23778" y="35034"/>
                    <a:pt x="20101" y="35009"/>
                  </a:cubicBezTo>
                  <a:cubicBezTo>
                    <a:pt x="18453" y="34998"/>
                    <a:pt x="16826" y="35129"/>
                    <a:pt x="15246" y="35551"/>
                  </a:cubicBezTo>
                  <a:cubicBezTo>
                    <a:pt x="13406" y="36018"/>
                    <a:pt x="11640" y="36838"/>
                    <a:pt x="9959" y="37848"/>
                  </a:cubicBezTo>
                  <a:cubicBezTo>
                    <a:pt x="7495" y="39330"/>
                    <a:pt x="5217" y="41230"/>
                    <a:pt x="3207" y="43086"/>
                  </a:cubicBezTo>
                  <a:cubicBezTo>
                    <a:pt x="2023" y="44169"/>
                    <a:pt x="836" y="45392"/>
                    <a:pt x="357" y="46787"/>
                  </a:cubicBezTo>
                  <a:cubicBezTo>
                    <a:pt x="1" y="47819"/>
                    <a:pt x="9" y="48945"/>
                    <a:pt x="625" y="50193"/>
                  </a:cubicBezTo>
                  <a:cubicBezTo>
                    <a:pt x="2543" y="54083"/>
                    <a:pt x="6330" y="55630"/>
                    <a:pt x="10931" y="55968"/>
                  </a:cubicBezTo>
                  <a:cubicBezTo>
                    <a:pt x="16717" y="56391"/>
                    <a:pt x="23836" y="54853"/>
                    <a:pt x="29800" y="54016"/>
                  </a:cubicBezTo>
                  <a:cubicBezTo>
                    <a:pt x="32741" y="53602"/>
                    <a:pt x="35377" y="53354"/>
                    <a:pt x="37377" y="53694"/>
                  </a:cubicBezTo>
                  <a:cubicBezTo>
                    <a:pt x="39692" y="54073"/>
                    <a:pt x="42011" y="55006"/>
                    <a:pt x="44255" y="56188"/>
                  </a:cubicBezTo>
                  <a:cubicBezTo>
                    <a:pt x="47678" y="57992"/>
                    <a:pt x="50917" y="60409"/>
                    <a:pt x="53564" y="62719"/>
                  </a:cubicBezTo>
                  <a:cubicBezTo>
                    <a:pt x="55419" y="64318"/>
                    <a:pt x="56962" y="66157"/>
                    <a:pt x="58341" y="68117"/>
                  </a:cubicBezTo>
                  <a:cubicBezTo>
                    <a:pt x="60491" y="71175"/>
                    <a:pt x="62249" y="74522"/>
                    <a:pt x="64095" y="77773"/>
                  </a:cubicBezTo>
                  <a:cubicBezTo>
                    <a:pt x="66925" y="82748"/>
                    <a:pt x="70951" y="86453"/>
                    <a:pt x="75628" y="89234"/>
                  </a:cubicBezTo>
                  <a:cubicBezTo>
                    <a:pt x="82473" y="93305"/>
                    <a:pt x="90690" y="95413"/>
                    <a:pt x="98363" y="96855"/>
                  </a:cubicBezTo>
                  <a:cubicBezTo>
                    <a:pt x="98641" y="96912"/>
                    <a:pt x="98915" y="96733"/>
                    <a:pt x="98973" y="96453"/>
                  </a:cubicBezTo>
                  <a:cubicBezTo>
                    <a:pt x="99031" y="96174"/>
                    <a:pt x="98851" y="95899"/>
                    <a:pt x="98572" y="95841"/>
                  </a:cubicBezTo>
                  <a:cubicBezTo>
                    <a:pt x="91132" y="94159"/>
                    <a:pt x="83180" y="91817"/>
                    <a:pt x="76634" y="87610"/>
                  </a:cubicBezTo>
                  <a:cubicBezTo>
                    <a:pt x="72367" y="84869"/>
                    <a:pt x="68707" y="81327"/>
                    <a:pt x="66222" y="76609"/>
                  </a:cubicBezTo>
                  <a:cubicBezTo>
                    <a:pt x="64434" y="73225"/>
                    <a:pt x="62745" y="69741"/>
                    <a:pt x="60629" y="66554"/>
                  </a:cubicBezTo>
                  <a:cubicBezTo>
                    <a:pt x="59171" y="64360"/>
                    <a:pt x="57508" y="62313"/>
                    <a:pt x="55509" y="60509"/>
                  </a:cubicBezTo>
                  <a:cubicBezTo>
                    <a:pt x="52719" y="58029"/>
                    <a:pt x="49318" y="55388"/>
                    <a:pt x="45671" y="53486"/>
                  </a:cubicBezTo>
                  <a:cubicBezTo>
                    <a:pt x="43122" y="52157"/>
                    <a:pt x="40455" y="51195"/>
                    <a:pt x="37824" y="50810"/>
                  </a:cubicBezTo>
                  <a:cubicBezTo>
                    <a:pt x="35584" y="50496"/>
                    <a:pt x="32645" y="50797"/>
                    <a:pt x="29383" y="51366"/>
                  </a:cubicBezTo>
                  <a:cubicBezTo>
                    <a:pt x="23588" y="52374"/>
                    <a:pt x="16703" y="54181"/>
                    <a:pt x="11040" y="53973"/>
                  </a:cubicBezTo>
                  <a:cubicBezTo>
                    <a:pt x="7108" y="53830"/>
                    <a:pt x="3781" y="52726"/>
                    <a:pt x="2026" y="49471"/>
                  </a:cubicBezTo>
                  <a:cubicBezTo>
                    <a:pt x="1592" y="48665"/>
                    <a:pt x="1544" y="47928"/>
                    <a:pt x="1754" y="47243"/>
                  </a:cubicBezTo>
                  <a:cubicBezTo>
                    <a:pt x="2121" y="46042"/>
                    <a:pt x="3143" y="45003"/>
                    <a:pt x="4117" y="44049"/>
                  </a:cubicBezTo>
                  <a:cubicBezTo>
                    <a:pt x="6024" y="42202"/>
                    <a:pt x="8179" y="40286"/>
                    <a:pt x="10545" y="38804"/>
                  </a:cubicBezTo>
                  <a:cubicBezTo>
                    <a:pt x="12114" y="37821"/>
                    <a:pt x="13778" y="37033"/>
                    <a:pt x="15511" y="36571"/>
                  </a:cubicBezTo>
                  <a:cubicBezTo>
                    <a:pt x="17002" y="36193"/>
                    <a:pt x="18534" y="36082"/>
                    <a:pt x="20082" y="36121"/>
                  </a:cubicBezTo>
                  <a:cubicBezTo>
                    <a:pt x="23766" y="36216"/>
                    <a:pt x="27536" y="37125"/>
                    <a:pt x="31124" y="37240"/>
                  </a:cubicBezTo>
                  <a:cubicBezTo>
                    <a:pt x="34833" y="37384"/>
                    <a:pt x="38595" y="37419"/>
                    <a:pt x="42359" y="37372"/>
                  </a:cubicBezTo>
                  <a:cubicBezTo>
                    <a:pt x="46122" y="37325"/>
                    <a:pt x="49881" y="37195"/>
                    <a:pt x="53587" y="37006"/>
                  </a:cubicBezTo>
                  <a:cubicBezTo>
                    <a:pt x="60610" y="36636"/>
                    <a:pt x="67679" y="36080"/>
                    <a:pt x="74688" y="35089"/>
                  </a:cubicBezTo>
                  <a:cubicBezTo>
                    <a:pt x="77494" y="34692"/>
                    <a:pt x="80290" y="34222"/>
                    <a:pt x="83066" y="33667"/>
                  </a:cubicBezTo>
                  <a:cubicBezTo>
                    <a:pt x="87247" y="32835"/>
                    <a:pt x="91385" y="31818"/>
                    <a:pt x="95459" y="30621"/>
                  </a:cubicBezTo>
                  <a:cubicBezTo>
                    <a:pt x="109036" y="26631"/>
                    <a:pt x="121912" y="20612"/>
                    <a:pt x="133317" y="11703"/>
                  </a:cubicBezTo>
                  <a:cubicBezTo>
                    <a:pt x="134093" y="11095"/>
                    <a:pt x="134782" y="10413"/>
                    <a:pt x="135413" y="9681"/>
                  </a:cubicBezTo>
                  <a:cubicBezTo>
                    <a:pt x="137861" y="6837"/>
                    <a:pt x="139404" y="3244"/>
                    <a:pt x="142125" y="985"/>
                  </a:cubicBezTo>
                  <a:cubicBezTo>
                    <a:pt x="142346" y="807"/>
                    <a:pt x="142384" y="483"/>
                    <a:pt x="142204" y="259"/>
                  </a:cubicBezTo>
                  <a:cubicBezTo>
                    <a:pt x="142028" y="36"/>
                    <a:pt x="141701" y="0"/>
                    <a:pt x="141478" y="17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745575" y="-2077150"/>
              <a:ext cx="417225" cy="451275"/>
            </a:xfrm>
            <a:custGeom>
              <a:rect b="b" l="l" r="r" t="t"/>
              <a:pathLst>
                <a:path extrusionOk="0" h="18051" w="16689">
                  <a:moveTo>
                    <a:pt x="6483" y="2885"/>
                  </a:moveTo>
                  <a:lnTo>
                    <a:pt x="6485" y="2857"/>
                  </a:lnTo>
                  <a:cubicBezTo>
                    <a:pt x="6482" y="2880"/>
                    <a:pt x="6524" y="2940"/>
                    <a:pt x="6508" y="2921"/>
                  </a:cubicBezTo>
                  <a:cubicBezTo>
                    <a:pt x="6496" y="2909"/>
                    <a:pt x="6488" y="2896"/>
                    <a:pt x="6483" y="2885"/>
                  </a:cubicBezTo>
                  <a:close/>
                  <a:moveTo>
                    <a:pt x="5710" y="3304"/>
                  </a:moveTo>
                  <a:cubicBezTo>
                    <a:pt x="5047" y="4292"/>
                    <a:pt x="4438" y="5659"/>
                    <a:pt x="3936" y="7133"/>
                  </a:cubicBezTo>
                  <a:cubicBezTo>
                    <a:pt x="3377" y="8773"/>
                    <a:pt x="3077" y="10540"/>
                    <a:pt x="3079" y="12097"/>
                  </a:cubicBezTo>
                  <a:cubicBezTo>
                    <a:pt x="3079" y="12505"/>
                    <a:pt x="3088" y="12895"/>
                    <a:pt x="3134" y="13267"/>
                  </a:cubicBezTo>
                  <a:cubicBezTo>
                    <a:pt x="3304" y="14657"/>
                    <a:pt x="4019" y="15739"/>
                    <a:pt x="5926" y="15980"/>
                  </a:cubicBezTo>
                  <a:cubicBezTo>
                    <a:pt x="6988" y="16114"/>
                    <a:pt x="7959" y="16134"/>
                    <a:pt x="8844" y="15937"/>
                  </a:cubicBezTo>
                  <a:cubicBezTo>
                    <a:pt x="9510" y="15789"/>
                    <a:pt x="10125" y="15553"/>
                    <a:pt x="10661" y="15224"/>
                  </a:cubicBezTo>
                  <a:cubicBezTo>
                    <a:pt x="11301" y="14830"/>
                    <a:pt x="11813" y="14299"/>
                    <a:pt x="12250" y="13735"/>
                  </a:cubicBezTo>
                  <a:cubicBezTo>
                    <a:pt x="13295" y="12394"/>
                    <a:pt x="13697" y="10734"/>
                    <a:pt x="13765" y="9136"/>
                  </a:cubicBezTo>
                  <a:cubicBezTo>
                    <a:pt x="13790" y="8571"/>
                    <a:pt x="13722" y="8024"/>
                    <a:pt x="13654" y="7484"/>
                  </a:cubicBezTo>
                  <a:cubicBezTo>
                    <a:pt x="13587" y="6952"/>
                    <a:pt x="13478" y="6438"/>
                    <a:pt x="13328" y="5948"/>
                  </a:cubicBezTo>
                  <a:cubicBezTo>
                    <a:pt x="12652" y="3721"/>
                    <a:pt x="10831" y="2120"/>
                    <a:pt x="7453" y="2685"/>
                  </a:cubicBezTo>
                  <a:cubicBezTo>
                    <a:pt x="7255" y="2715"/>
                    <a:pt x="6405" y="2698"/>
                    <a:pt x="6483" y="2885"/>
                  </a:cubicBezTo>
                  <a:cubicBezTo>
                    <a:pt x="6469" y="3157"/>
                    <a:pt x="6243" y="3374"/>
                    <a:pt x="5968" y="3374"/>
                  </a:cubicBezTo>
                  <a:cubicBezTo>
                    <a:pt x="5874" y="3374"/>
                    <a:pt x="5785" y="3349"/>
                    <a:pt x="5710" y="3304"/>
                  </a:cubicBezTo>
                  <a:close/>
                  <a:moveTo>
                    <a:pt x="6319" y="1675"/>
                  </a:moveTo>
                  <a:cubicBezTo>
                    <a:pt x="6611" y="1517"/>
                    <a:pt x="6922" y="1405"/>
                    <a:pt x="7100" y="1338"/>
                  </a:cubicBezTo>
                  <a:cubicBezTo>
                    <a:pt x="10729" y="1"/>
                    <a:pt x="13398" y="1069"/>
                    <a:pt x="15054" y="2984"/>
                  </a:cubicBezTo>
                  <a:cubicBezTo>
                    <a:pt x="15542" y="3549"/>
                    <a:pt x="15919" y="4217"/>
                    <a:pt x="16195" y="4942"/>
                  </a:cubicBezTo>
                  <a:cubicBezTo>
                    <a:pt x="16467" y="5659"/>
                    <a:pt x="16636" y="6441"/>
                    <a:pt x="16664" y="7245"/>
                  </a:cubicBezTo>
                  <a:cubicBezTo>
                    <a:pt x="16689" y="7996"/>
                    <a:pt x="16607" y="8760"/>
                    <a:pt x="16420" y="9517"/>
                  </a:cubicBezTo>
                  <a:cubicBezTo>
                    <a:pt x="15941" y="11462"/>
                    <a:pt x="14891" y="13306"/>
                    <a:pt x="13295" y="14716"/>
                  </a:cubicBezTo>
                  <a:cubicBezTo>
                    <a:pt x="12672" y="15267"/>
                    <a:pt x="11979" y="15742"/>
                    <a:pt x="11210" y="16162"/>
                  </a:cubicBezTo>
                  <a:cubicBezTo>
                    <a:pt x="10733" y="16423"/>
                    <a:pt x="10233" y="16665"/>
                    <a:pt x="9700" y="16887"/>
                  </a:cubicBezTo>
                  <a:cubicBezTo>
                    <a:pt x="8582" y="17355"/>
                    <a:pt x="7336" y="17707"/>
                    <a:pt x="5877" y="17805"/>
                  </a:cubicBezTo>
                  <a:cubicBezTo>
                    <a:pt x="2448" y="18050"/>
                    <a:pt x="768" y="16237"/>
                    <a:pt x="180" y="13801"/>
                  </a:cubicBezTo>
                  <a:cubicBezTo>
                    <a:pt x="46" y="13244"/>
                    <a:pt x="1" y="12636"/>
                    <a:pt x="34" y="12010"/>
                  </a:cubicBezTo>
                  <a:cubicBezTo>
                    <a:pt x="95" y="10843"/>
                    <a:pt x="407" y="9597"/>
                    <a:pt x="888" y="8387"/>
                  </a:cubicBezTo>
                  <a:cubicBezTo>
                    <a:pt x="2036" y="5501"/>
                    <a:pt x="4042" y="2824"/>
                    <a:pt x="5684" y="1698"/>
                  </a:cubicBezTo>
                  <a:cubicBezTo>
                    <a:pt x="5868" y="1542"/>
                    <a:pt x="6132" y="1539"/>
                    <a:pt x="6319" y="1675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288450" y="-3190625"/>
              <a:ext cx="2500150" cy="1974450"/>
            </a:xfrm>
            <a:custGeom>
              <a:rect b="b" l="l" r="r" t="t"/>
              <a:pathLst>
                <a:path extrusionOk="0" h="78978" w="100006">
                  <a:moveTo>
                    <a:pt x="98934" y="417"/>
                  </a:moveTo>
                  <a:cubicBezTo>
                    <a:pt x="97966" y="3091"/>
                    <a:pt x="96481" y="5275"/>
                    <a:pt x="94664" y="7145"/>
                  </a:cubicBezTo>
                  <a:cubicBezTo>
                    <a:pt x="91902" y="9988"/>
                    <a:pt x="88368" y="12087"/>
                    <a:pt x="84693" y="14039"/>
                  </a:cubicBezTo>
                  <a:cubicBezTo>
                    <a:pt x="79159" y="17013"/>
                    <a:pt x="73250" y="19377"/>
                    <a:pt x="67162" y="21104"/>
                  </a:cubicBezTo>
                  <a:cubicBezTo>
                    <a:pt x="64137" y="21963"/>
                    <a:pt x="61064" y="22641"/>
                    <a:pt x="57972" y="23186"/>
                  </a:cubicBezTo>
                  <a:cubicBezTo>
                    <a:pt x="54875" y="23732"/>
                    <a:pt x="51763" y="24160"/>
                    <a:pt x="48632" y="24345"/>
                  </a:cubicBezTo>
                  <a:cubicBezTo>
                    <a:pt x="40706" y="24924"/>
                    <a:pt x="31996" y="24421"/>
                    <a:pt x="23631" y="25224"/>
                  </a:cubicBezTo>
                  <a:cubicBezTo>
                    <a:pt x="20229" y="25550"/>
                    <a:pt x="16893" y="26108"/>
                    <a:pt x="13671" y="26998"/>
                  </a:cubicBezTo>
                  <a:cubicBezTo>
                    <a:pt x="11494" y="27601"/>
                    <a:pt x="9363" y="28336"/>
                    <a:pt x="7315" y="29318"/>
                  </a:cubicBezTo>
                  <a:cubicBezTo>
                    <a:pt x="5382" y="30207"/>
                    <a:pt x="2819" y="31592"/>
                    <a:pt x="1445" y="33443"/>
                  </a:cubicBezTo>
                  <a:cubicBezTo>
                    <a:pt x="393" y="34862"/>
                    <a:pt x="1" y="36543"/>
                    <a:pt x="908" y="38513"/>
                  </a:cubicBezTo>
                  <a:cubicBezTo>
                    <a:pt x="2140" y="41212"/>
                    <a:pt x="4267" y="43415"/>
                    <a:pt x="6816" y="45366"/>
                  </a:cubicBezTo>
                  <a:cubicBezTo>
                    <a:pt x="12089" y="49404"/>
                    <a:pt x="19260" y="52282"/>
                    <a:pt x="23531" y="56527"/>
                  </a:cubicBezTo>
                  <a:cubicBezTo>
                    <a:pt x="25485" y="58417"/>
                    <a:pt x="26831" y="60153"/>
                    <a:pt x="28038" y="61732"/>
                  </a:cubicBezTo>
                  <a:cubicBezTo>
                    <a:pt x="29628" y="63807"/>
                    <a:pt x="30971" y="65645"/>
                    <a:pt x="32837" y="67329"/>
                  </a:cubicBezTo>
                  <a:cubicBezTo>
                    <a:pt x="34827" y="69123"/>
                    <a:pt x="37411" y="70739"/>
                    <a:pt x="41550" y="72206"/>
                  </a:cubicBezTo>
                  <a:cubicBezTo>
                    <a:pt x="45696" y="73658"/>
                    <a:pt x="49930" y="74772"/>
                    <a:pt x="54218" y="75674"/>
                  </a:cubicBezTo>
                  <a:cubicBezTo>
                    <a:pt x="60588" y="77014"/>
                    <a:pt x="67058" y="77906"/>
                    <a:pt x="73479" y="78926"/>
                  </a:cubicBezTo>
                  <a:cubicBezTo>
                    <a:pt x="73760" y="78977"/>
                    <a:pt x="74030" y="78791"/>
                    <a:pt x="74082" y="78512"/>
                  </a:cubicBezTo>
                  <a:cubicBezTo>
                    <a:pt x="74133" y="78231"/>
                    <a:pt x="73948" y="77960"/>
                    <a:pt x="73667" y="77909"/>
                  </a:cubicBezTo>
                  <a:cubicBezTo>
                    <a:pt x="67334" y="76567"/>
                    <a:pt x="60952" y="75331"/>
                    <a:pt x="54682" y="73699"/>
                  </a:cubicBezTo>
                  <a:cubicBezTo>
                    <a:pt x="50539" y="72621"/>
                    <a:pt x="46447" y="71375"/>
                    <a:pt x="42460" y="69781"/>
                  </a:cubicBezTo>
                  <a:cubicBezTo>
                    <a:pt x="38817" y="68339"/>
                    <a:pt x="36563" y="66826"/>
                    <a:pt x="34833" y="65177"/>
                  </a:cubicBezTo>
                  <a:cubicBezTo>
                    <a:pt x="33139" y="63561"/>
                    <a:pt x="31960" y="61797"/>
                    <a:pt x="30479" y="59864"/>
                  </a:cubicBezTo>
                  <a:cubicBezTo>
                    <a:pt x="29186" y="58178"/>
                    <a:pt x="27671" y="56379"/>
                    <a:pt x="25544" y="54405"/>
                  </a:cubicBezTo>
                  <a:cubicBezTo>
                    <a:pt x="20978" y="50280"/>
                    <a:pt x="13549" y="47641"/>
                    <a:pt x="7965" y="43787"/>
                  </a:cubicBezTo>
                  <a:cubicBezTo>
                    <a:pt x="5562" y="42129"/>
                    <a:pt x="3510" y="40245"/>
                    <a:pt x="2265" y="37851"/>
                  </a:cubicBezTo>
                  <a:cubicBezTo>
                    <a:pt x="1551" y="36468"/>
                    <a:pt x="1787" y="35245"/>
                    <a:pt x="2505" y="34199"/>
                  </a:cubicBezTo>
                  <a:cubicBezTo>
                    <a:pt x="3697" y="32459"/>
                    <a:pt x="6044" y="31172"/>
                    <a:pt x="7789" y="30307"/>
                  </a:cubicBezTo>
                  <a:cubicBezTo>
                    <a:pt x="9776" y="29364"/>
                    <a:pt x="11835" y="28620"/>
                    <a:pt x="13959" y="28086"/>
                  </a:cubicBezTo>
                  <a:cubicBezTo>
                    <a:pt x="17122" y="27290"/>
                    <a:pt x="20411" y="26926"/>
                    <a:pt x="23744" y="26765"/>
                  </a:cubicBezTo>
                  <a:cubicBezTo>
                    <a:pt x="32141" y="26358"/>
                    <a:pt x="40819" y="27359"/>
                    <a:pt x="48766" y="27195"/>
                  </a:cubicBezTo>
                  <a:cubicBezTo>
                    <a:pt x="52027" y="27081"/>
                    <a:pt x="55286" y="26787"/>
                    <a:pt x="58506" y="26223"/>
                  </a:cubicBezTo>
                  <a:cubicBezTo>
                    <a:pt x="61715" y="25663"/>
                    <a:pt x="64882" y="24849"/>
                    <a:pt x="67993" y="23861"/>
                  </a:cubicBezTo>
                  <a:cubicBezTo>
                    <a:pt x="74198" y="21888"/>
                    <a:pt x="80155" y="19149"/>
                    <a:pt x="85718" y="15859"/>
                  </a:cubicBezTo>
                  <a:cubicBezTo>
                    <a:pt x="89445" y="13629"/>
                    <a:pt x="93008" y="11242"/>
                    <a:pt x="95734" y="8133"/>
                  </a:cubicBezTo>
                  <a:cubicBezTo>
                    <a:pt x="97568" y="6045"/>
                    <a:pt x="99031" y="3642"/>
                    <a:pt x="99915" y="745"/>
                  </a:cubicBezTo>
                  <a:cubicBezTo>
                    <a:pt x="100005" y="475"/>
                    <a:pt x="99860" y="181"/>
                    <a:pt x="99587" y="91"/>
                  </a:cubicBezTo>
                  <a:cubicBezTo>
                    <a:pt x="99318" y="0"/>
                    <a:pt x="99025" y="147"/>
                    <a:pt x="98934" y="41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792975" y="-2437450"/>
              <a:ext cx="1433375" cy="838350"/>
            </a:xfrm>
            <a:custGeom>
              <a:rect b="b" l="l" r="r" t="t"/>
              <a:pathLst>
                <a:path extrusionOk="0" h="33534" w="57335">
                  <a:moveTo>
                    <a:pt x="50876" y="4534"/>
                  </a:moveTo>
                  <a:cubicBezTo>
                    <a:pt x="46958" y="4654"/>
                    <a:pt x="41002" y="4173"/>
                    <a:pt x="34583" y="3705"/>
                  </a:cubicBezTo>
                  <a:cubicBezTo>
                    <a:pt x="29157" y="3311"/>
                    <a:pt x="23410" y="2989"/>
                    <a:pt x="18305" y="3066"/>
                  </a:cubicBezTo>
                  <a:cubicBezTo>
                    <a:pt x="16371" y="3094"/>
                    <a:pt x="14535" y="3167"/>
                    <a:pt x="12839" y="3328"/>
                  </a:cubicBezTo>
                  <a:cubicBezTo>
                    <a:pt x="9756" y="3619"/>
                    <a:pt x="7158" y="4139"/>
                    <a:pt x="5441" y="5349"/>
                  </a:cubicBezTo>
                  <a:cubicBezTo>
                    <a:pt x="3516" y="6697"/>
                    <a:pt x="2595" y="7873"/>
                    <a:pt x="2540" y="9059"/>
                  </a:cubicBezTo>
                  <a:cubicBezTo>
                    <a:pt x="2495" y="10050"/>
                    <a:pt x="3018" y="10969"/>
                    <a:pt x="3835" y="11839"/>
                  </a:cubicBezTo>
                  <a:cubicBezTo>
                    <a:pt x="5518" y="13634"/>
                    <a:pt x="8315" y="15231"/>
                    <a:pt x="10893" y="16541"/>
                  </a:cubicBezTo>
                  <a:cubicBezTo>
                    <a:pt x="13040" y="17633"/>
                    <a:pt x="15046" y="18521"/>
                    <a:pt x="16137" y="19319"/>
                  </a:cubicBezTo>
                  <a:cubicBezTo>
                    <a:pt x="19781" y="21804"/>
                    <a:pt x="22643" y="25543"/>
                    <a:pt x="26146" y="28107"/>
                  </a:cubicBezTo>
                  <a:cubicBezTo>
                    <a:pt x="28292" y="29678"/>
                    <a:pt x="30689" y="30762"/>
                    <a:pt x="33715" y="30713"/>
                  </a:cubicBezTo>
                  <a:cubicBezTo>
                    <a:pt x="37351" y="30699"/>
                    <a:pt x="39410" y="29584"/>
                    <a:pt x="40842" y="27860"/>
                  </a:cubicBezTo>
                  <a:cubicBezTo>
                    <a:pt x="41876" y="26617"/>
                    <a:pt x="42610" y="25090"/>
                    <a:pt x="43341" y="23445"/>
                  </a:cubicBezTo>
                  <a:cubicBezTo>
                    <a:pt x="44440" y="20978"/>
                    <a:pt x="45548" y="18297"/>
                    <a:pt x="47361" y="15865"/>
                  </a:cubicBezTo>
                  <a:cubicBezTo>
                    <a:pt x="48384" y="14510"/>
                    <a:pt x="51012" y="12500"/>
                    <a:pt x="53111" y="10479"/>
                  </a:cubicBezTo>
                  <a:cubicBezTo>
                    <a:pt x="54426" y="9211"/>
                    <a:pt x="55586" y="8004"/>
                    <a:pt x="55637" y="6901"/>
                  </a:cubicBezTo>
                  <a:cubicBezTo>
                    <a:pt x="55661" y="6398"/>
                    <a:pt x="55366" y="5974"/>
                    <a:pt x="54708" y="5604"/>
                  </a:cubicBezTo>
                  <a:cubicBezTo>
                    <a:pt x="53895" y="5144"/>
                    <a:pt x="52655" y="4782"/>
                    <a:pt x="50876" y="4534"/>
                  </a:cubicBezTo>
                  <a:close/>
                  <a:moveTo>
                    <a:pt x="48999" y="3359"/>
                  </a:moveTo>
                  <a:cubicBezTo>
                    <a:pt x="49072" y="3325"/>
                    <a:pt x="49155" y="3308"/>
                    <a:pt x="49241" y="3313"/>
                  </a:cubicBezTo>
                  <a:cubicBezTo>
                    <a:pt x="52230" y="3352"/>
                    <a:pt x="54187" y="3731"/>
                    <a:pt x="55385" y="4295"/>
                  </a:cubicBezTo>
                  <a:cubicBezTo>
                    <a:pt x="56771" y="4949"/>
                    <a:pt x="57268" y="5894"/>
                    <a:pt x="57294" y="6917"/>
                  </a:cubicBezTo>
                  <a:cubicBezTo>
                    <a:pt x="57335" y="8346"/>
                    <a:pt x="56159" y="10140"/>
                    <a:pt x="54568" y="11894"/>
                  </a:cubicBezTo>
                  <a:cubicBezTo>
                    <a:pt x="52711" y="13943"/>
                    <a:pt x="50298" y="15968"/>
                    <a:pt x="49411" y="17311"/>
                  </a:cubicBezTo>
                  <a:cubicBezTo>
                    <a:pt x="47837" y="19671"/>
                    <a:pt x="47003" y="22257"/>
                    <a:pt x="46061" y="24598"/>
                  </a:cubicBezTo>
                  <a:cubicBezTo>
                    <a:pt x="45267" y="26564"/>
                    <a:pt x="44419" y="28385"/>
                    <a:pt x="43179" y="29831"/>
                  </a:cubicBezTo>
                  <a:cubicBezTo>
                    <a:pt x="41253" y="32078"/>
                    <a:pt x="38458" y="33534"/>
                    <a:pt x="33662" y="33320"/>
                  </a:cubicBezTo>
                  <a:cubicBezTo>
                    <a:pt x="30985" y="33168"/>
                    <a:pt x="28772" y="32328"/>
                    <a:pt x="26817" y="31057"/>
                  </a:cubicBezTo>
                  <a:cubicBezTo>
                    <a:pt x="22551" y="28282"/>
                    <a:pt x="19595" y="23433"/>
                    <a:pt x="15478" y="20222"/>
                  </a:cubicBezTo>
                  <a:cubicBezTo>
                    <a:pt x="14811" y="19729"/>
                    <a:pt x="13801" y="19166"/>
                    <a:pt x="12599" y="18592"/>
                  </a:cubicBezTo>
                  <a:cubicBezTo>
                    <a:pt x="8470" y="16621"/>
                    <a:pt x="2481" y="14155"/>
                    <a:pt x="961" y="10835"/>
                  </a:cubicBezTo>
                  <a:cubicBezTo>
                    <a:pt x="1" y="8733"/>
                    <a:pt x="483" y="6256"/>
                    <a:pt x="3967" y="3402"/>
                  </a:cubicBezTo>
                  <a:cubicBezTo>
                    <a:pt x="5896" y="1837"/>
                    <a:pt x="8872" y="819"/>
                    <a:pt x="12502" y="339"/>
                  </a:cubicBezTo>
                  <a:cubicBezTo>
                    <a:pt x="14291" y="103"/>
                    <a:pt x="16243" y="0"/>
                    <a:pt x="18292" y="13"/>
                  </a:cubicBezTo>
                  <a:cubicBezTo>
                    <a:pt x="23491" y="46"/>
                    <a:pt x="29322" y="750"/>
                    <a:pt x="34811" y="1489"/>
                  </a:cubicBezTo>
                  <a:cubicBezTo>
                    <a:pt x="40190" y="2213"/>
                    <a:pt x="45224" y="3028"/>
                    <a:pt x="48999" y="335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14"/>
          <p:cNvSpPr/>
          <p:nvPr/>
        </p:nvSpPr>
        <p:spPr>
          <a:xfrm>
            <a:off x="437100" y="355200"/>
            <a:ext cx="8269800" cy="44331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"/>
          <p:cNvSpPr txBox="1"/>
          <p:nvPr>
            <p:ph hasCustomPrompt="1" type="title"/>
          </p:nvPr>
        </p:nvSpPr>
        <p:spPr>
          <a:xfrm>
            <a:off x="1665585" y="1318600"/>
            <a:ext cx="2703000" cy="593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4"/>
          <p:cNvSpPr txBox="1"/>
          <p:nvPr>
            <p:ph idx="1" type="subTitle"/>
          </p:nvPr>
        </p:nvSpPr>
        <p:spPr>
          <a:xfrm>
            <a:off x="1665597" y="1759600"/>
            <a:ext cx="2703000" cy="897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" name="Google Shape;167;p14"/>
          <p:cNvSpPr txBox="1"/>
          <p:nvPr>
            <p:ph idx="2" type="title"/>
          </p:nvPr>
        </p:nvSpPr>
        <p:spPr>
          <a:xfrm>
            <a:off x="71505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ntari SemiBold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ntari SemiBold"/>
              <a:buNone/>
              <a:defRPr>
                <a:solidFill>
                  <a:schemeClr val="dk1"/>
                </a:solidFill>
                <a:latin typeface="Gantari SemiBold"/>
                <a:ea typeface="Gantari SemiBold"/>
                <a:cs typeface="Gantari SemiBold"/>
                <a:sym typeface="Gantari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ntari SemiBold"/>
              <a:buNone/>
              <a:defRPr>
                <a:solidFill>
                  <a:schemeClr val="dk1"/>
                </a:solidFill>
                <a:latin typeface="Gantari SemiBold"/>
                <a:ea typeface="Gantari SemiBold"/>
                <a:cs typeface="Gantari SemiBold"/>
                <a:sym typeface="Gantari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ntari SemiBold"/>
              <a:buNone/>
              <a:defRPr>
                <a:solidFill>
                  <a:schemeClr val="dk1"/>
                </a:solidFill>
                <a:latin typeface="Gantari SemiBold"/>
                <a:ea typeface="Gantari SemiBold"/>
                <a:cs typeface="Gantari SemiBold"/>
                <a:sym typeface="Gantari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ntari SemiBold"/>
              <a:buNone/>
              <a:defRPr>
                <a:solidFill>
                  <a:schemeClr val="dk1"/>
                </a:solidFill>
                <a:latin typeface="Gantari SemiBold"/>
                <a:ea typeface="Gantari SemiBold"/>
                <a:cs typeface="Gantari SemiBold"/>
                <a:sym typeface="Gantari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ntari SemiBold"/>
              <a:buNone/>
              <a:defRPr>
                <a:solidFill>
                  <a:schemeClr val="dk1"/>
                </a:solidFill>
                <a:latin typeface="Gantari SemiBold"/>
                <a:ea typeface="Gantari SemiBold"/>
                <a:cs typeface="Gantari SemiBold"/>
                <a:sym typeface="Gantari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ntari SemiBold"/>
              <a:buNone/>
              <a:defRPr>
                <a:solidFill>
                  <a:schemeClr val="dk1"/>
                </a:solidFill>
                <a:latin typeface="Gantari SemiBold"/>
                <a:ea typeface="Gantari SemiBold"/>
                <a:cs typeface="Gantari SemiBold"/>
                <a:sym typeface="Gantari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ntari SemiBold"/>
              <a:buNone/>
              <a:defRPr>
                <a:solidFill>
                  <a:schemeClr val="dk1"/>
                </a:solidFill>
                <a:latin typeface="Gantari SemiBold"/>
                <a:ea typeface="Gantari SemiBold"/>
                <a:cs typeface="Gantari SemiBold"/>
                <a:sym typeface="Gantari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ntari SemiBold"/>
              <a:buNone/>
              <a:defRPr>
                <a:solidFill>
                  <a:schemeClr val="dk1"/>
                </a:solidFill>
                <a:latin typeface="Gantari SemiBold"/>
                <a:ea typeface="Gantari SemiBold"/>
                <a:cs typeface="Gantari SemiBold"/>
                <a:sym typeface="Gantari SemiBold"/>
              </a:defRPr>
            </a:lvl9pPr>
          </a:lstStyle>
          <a:p/>
        </p:txBody>
      </p:sp>
      <p:sp>
        <p:nvSpPr>
          <p:cNvPr id="168" name="Google Shape;168;p14"/>
          <p:cNvSpPr txBox="1"/>
          <p:nvPr>
            <p:ph hasCustomPrompt="1" idx="3" type="title"/>
          </p:nvPr>
        </p:nvSpPr>
        <p:spPr>
          <a:xfrm>
            <a:off x="4965617" y="1318600"/>
            <a:ext cx="2703000" cy="593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9" name="Google Shape;169;p14"/>
          <p:cNvSpPr txBox="1"/>
          <p:nvPr>
            <p:ph idx="4" type="subTitle"/>
          </p:nvPr>
        </p:nvSpPr>
        <p:spPr>
          <a:xfrm>
            <a:off x="4965622" y="1759600"/>
            <a:ext cx="2703000" cy="897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" name="Google Shape;170;p14"/>
          <p:cNvSpPr txBox="1"/>
          <p:nvPr>
            <p:ph hasCustomPrompt="1" idx="5" type="title"/>
          </p:nvPr>
        </p:nvSpPr>
        <p:spPr>
          <a:xfrm>
            <a:off x="1665585" y="2809000"/>
            <a:ext cx="2703000" cy="593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1" name="Google Shape;171;p14"/>
          <p:cNvSpPr txBox="1"/>
          <p:nvPr>
            <p:ph idx="6" type="subTitle"/>
          </p:nvPr>
        </p:nvSpPr>
        <p:spPr>
          <a:xfrm>
            <a:off x="1665597" y="3250000"/>
            <a:ext cx="2703000" cy="897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2" name="Google Shape;172;p14"/>
          <p:cNvSpPr txBox="1"/>
          <p:nvPr>
            <p:ph hasCustomPrompt="1" idx="7" type="title"/>
          </p:nvPr>
        </p:nvSpPr>
        <p:spPr>
          <a:xfrm>
            <a:off x="4965617" y="2809000"/>
            <a:ext cx="2703000" cy="593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3" name="Google Shape;173;p14"/>
          <p:cNvSpPr txBox="1"/>
          <p:nvPr>
            <p:ph idx="8" type="subTitle"/>
          </p:nvPr>
        </p:nvSpPr>
        <p:spPr>
          <a:xfrm>
            <a:off x="4965623" y="3250000"/>
            <a:ext cx="2703000" cy="897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dk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5"/>
          <p:cNvGrpSpPr/>
          <p:nvPr/>
        </p:nvGrpSpPr>
        <p:grpSpPr>
          <a:xfrm>
            <a:off x="-4491168" y="-589078"/>
            <a:ext cx="17941933" cy="6437383"/>
            <a:chOff x="715100" y="-3647500"/>
            <a:chExt cx="7073500" cy="2537900"/>
          </a:xfrm>
        </p:grpSpPr>
        <p:sp>
          <p:nvSpPr>
            <p:cNvPr id="176" name="Google Shape;176;p15"/>
            <p:cNvSpPr/>
            <p:nvPr/>
          </p:nvSpPr>
          <p:spPr>
            <a:xfrm>
              <a:off x="715100" y="-2792575"/>
              <a:ext cx="2243100" cy="1480650"/>
            </a:xfrm>
            <a:custGeom>
              <a:rect b="b" l="l" r="r" t="t"/>
              <a:pathLst>
                <a:path extrusionOk="0" h="59226" w="89724">
                  <a:moveTo>
                    <a:pt x="49554" y="59098"/>
                  </a:moveTo>
                  <a:cubicBezTo>
                    <a:pt x="50167" y="58814"/>
                    <a:pt x="54111" y="53785"/>
                    <a:pt x="57767" y="50092"/>
                  </a:cubicBezTo>
                  <a:cubicBezTo>
                    <a:pt x="59119" y="48724"/>
                    <a:pt x="60430" y="47554"/>
                    <a:pt x="61498" y="46941"/>
                  </a:cubicBezTo>
                  <a:cubicBezTo>
                    <a:pt x="63433" y="45821"/>
                    <a:pt x="65457" y="44796"/>
                    <a:pt x="67523" y="43856"/>
                  </a:cubicBezTo>
                  <a:cubicBezTo>
                    <a:pt x="69587" y="42918"/>
                    <a:pt x="71692" y="42071"/>
                    <a:pt x="73797" y="41326"/>
                  </a:cubicBezTo>
                  <a:cubicBezTo>
                    <a:pt x="76660" y="40296"/>
                    <a:pt x="79388" y="39382"/>
                    <a:pt x="81726" y="38180"/>
                  </a:cubicBezTo>
                  <a:cubicBezTo>
                    <a:pt x="83636" y="37197"/>
                    <a:pt x="85302" y="36031"/>
                    <a:pt x="86600" y="34525"/>
                  </a:cubicBezTo>
                  <a:cubicBezTo>
                    <a:pt x="88560" y="32255"/>
                    <a:pt x="89723" y="29228"/>
                    <a:pt x="89643" y="24896"/>
                  </a:cubicBezTo>
                  <a:cubicBezTo>
                    <a:pt x="89615" y="23956"/>
                    <a:pt x="89526" y="23027"/>
                    <a:pt x="89390" y="22103"/>
                  </a:cubicBezTo>
                  <a:cubicBezTo>
                    <a:pt x="88881" y="18628"/>
                    <a:pt x="87754" y="15250"/>
                    <a:pt x="87568" y="11738"/>
                  </a:cubicBezTo>
                  <a:cubicBezTo>
                    <a:pt x="87434" y="9178"/>
                    <a:pt x="86901" y="6694"/>
                    <a:pt x="85719" y="4693"/>
                  </a:cubicBezTo>
                  <a:cubicBezTo>
                    <a:pt x="84509" y="2645"/>
                    <a:pt x="82647" y="1070"/>
                    <a:pt x="79807" y="461"/>
                  </a:cubicBezTo>
                  <a:cubicBezTo>
                    <a:pt x="78181" y="88"/>
                    <a:pt x="76679" y="1"/>
                    <a:pt x="75272" y="104"/>
                  </a:cubicBezTo>
                  <a:cubicBezTo>
                    <a:pt x="72879" y="282"/>
                    <a:pt x="70769" y="1070"/>
                    <a:pt x="68824" y="2276"/>
                  </a:cubicBezTo>
                  <a:cubicBezTo>
                    <a:pt x="62019" y="6492"/>
                    <a:pt x="57409" y="16031"/>
                    <a:pt x="50901" y="20291"/>
                  </a:cubicBezTo>
                  <a:cubicBezTo>
                    <a:pt x="49208" y="21408"/>
                    <a:pt x="47376" y="22151"/>
                    <a:pt x="45496" y="22766"/>
                  </a:cubicBezTo>
                  <a:cubicBezTo>
                    <a:pt x="42539" y="23733"/>
                    <a:pt x="39438" y="24334"/>
                    <a:pt x="36398" y="25060"/>
                  </a:cubicBezTo>
                  <a:cubicBezTo>
                    <a:pt x="28992" y="27030"/>
                    <a:pt x="20975" y="28666"/>
                    <a:pt x="13688" y="31644"/>
                  </a:cubicBezTo>
                  <a:cubicBezTo>
                    <a:pt x="8724" y="33674"/>
                    <a:pt x="4107" y="36318"/>
                    <a:pt x="228" y="40040"/>
                  </a:cubicBezTo>
                  <a:cubicBezTo>
                    <a:pt x="16" y="40232"/>
                    <a:pt x="0" y="40560"/>
                    <a:pt x="191" y="40770"/>
                  </a:cubicBezTo>
                  <a:cubicBezTo>
                    <a:pt x="383" y="40983"/>
                    <a:pt x="711" y="40998"/>
                    <a:pt x="922" y="40806"/>
                  </a:cubicBezTo>
                  <a:cubicBezTo>
                    <a:pt x="4874" y="37436"/>
                    <a:pt x="9487" y="35178"/>
                    <a:pt x="14380" y="33467"/>
                  </a:cubicBezTo>
                  <a:cubicBezTo>
                    <a:pt x="21726" y="30898"/>
                    <a:pt x="29701" y="29597"/>
                    <a:pt x="37103" y="27981"/>
                  </a:cubicBezTo>
                  <a:cubicBezTo>
                    <a:pt x="40228" y="27215"/>
                    <a:pt x="43434" y="26628"/>
                    <a:pt x="46448" y="25554"/>
                  </a:cubicBezTo>
                  <a:cubicBezTo>
                    <a:pt x="48553" y="24801"/>
                    <a:pt x="50559" y="23814"/>
                    <a:pt x="52409" y="22462"/>
                  </a:cubicBezTo>
                  <a:cubicBezTo>
                    <a:pt x="58734" y="17800"/>
                    <a:pt x="62785" y="7823"/>
                    <a:pt x="69483" y="3294"/>
                  </a:cubicBezTo>
                  <a:cubicBezTo>
                    <a:pt x="71224" y="2118"/>
                    <a:pt x="73156" y="1323"/>
                    <a:pt x="75350" y="1159"/>
                  </a:cubicBezTo>
                  <a:cubicBezTo>
                    <a:pt x="76650" y="1063"/>
                    <a:pt x="78040" y="1206"/>
                    <a:pt x="79536" y="1583"/>
                  </a:cubicBezTo>
                  <a:cubicBezTo>
                    <a:pt x="81929" y="2223"/>
                    <a:pt x="83472" y="3619"/>
                    <a:pt x="84406" y="5421"/>
                  </a:cubicBezTo>
                  <a:cubicBezTo>
                    <a:pt x="85357" y="7256"/>
                    <a:pt x="85663" y="9500"/>
                    <a:pt x="85644" y="11780"/>
                  </a:cubicBezTo>
                  <a:cubicBezTo>
                    <a:pt x="85614" y="15352"/>
                    <a:pt x="86536" y="18845"/>
                    <a:pt x="86837" y="22398"/>
                  </a:cubicBezTo>
                  <a:cubicBezTo>
                    <a:pt x="86907" y="23227"/>
                    <a:pt x="86937" y="24059"/>
                    <a:pt x="86911" y="24896"/>
                  </a:cubicBezTo>
                  <a:cubicBezTo>
                    <a:pt x="86848" y="28348"/>
                    <a:pt x="85872" y="30713"/>
                    <a:pt x="84285" y="32502"/>
                  </a:cubicBezTo>
                  <a:cubicBezTo>
                    <a:pt x="83208" y="33718"/>
                    <a:pt x="81855" y="34669"/>
                    <a:pt x="80313" y="35509"/>
                  </a:cubicBezTo>
                  <a:cubicBezTo>
                    <a:pt x="78100" y="36712"/>
                    <a:pt x="75535" y="37703"/>
                    <a:pt x="72832" y="38792"/>
                  </a:cubicBezTo>
                  <a:cubicBezTo>
                    <a:pt x="70696" y="39663"/>
                    <a:pt x="68563" y="40633"/>
                    <a:pt x="66481" y="41707"/>
                  </a:cubicBezTo>
                  <a:cubicBezTo>
                    <a:pt x="64398" y="42780"/>
                    <a:pt x="62369" y="43950"/>
                    <a:pt x="60434" y="45209"/>
                  </a:cubicBezTo>
                  <a:cubicBezTo>
                    <a:pt x="59294" y="45954"/>
                    <a:pt x="57906" y="47312"/>
                    <a:pt x="56499" y="48908"/>
                  </a:cubicBezTo>
                  <a:cubicBezTo>
                    <a:pt x="53157" y="52703"/>
                    <a:pt x="49670" y="57863"/>
                    <a:pt x="49092" y="58173"/>
                  </a:cubicBezTo>
                  <a:cubicBezTo>
                    <a:pt x="48836" y="58300"/>
                    <a:pt x="48733" y="58611"/>
                    <a:pt x="48861" y="58867"/>
                  </a:cubicBezTo>
                  <a:cubicBezTo>
                    <a:pt x="48989" y="59121"/>
                    <a:pt x="49300" y="59226"/>
                    <a:pt x="49554" y="5909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936575" y="-2502775"/>
              <a:ext cx="1730125" cy="1190825"/>
            </a:xfrm>
            <a:custGeom>
              <a:rect b="b" l="l" r="r" t="t"/>
              <a:pathLst>
                <a:path extrusionOk="0" h="47633" w="69205">
                  <a:moveTo>
                    <a:pt x="34452" y="47275"/>
                  </a:moveTo>
                  <a:cubicBezTo>
                    <a:pt x="36476" y="43555"/>
                    <a:pt x="38406" y="39385"/>
                    <a:pt x="40708" y="35542"/>
                  </a:cubicBezTo>
                  <a:cubicBezTo>
                    <a:pt x="42215" y="33025"/>
                    <a:pt x="43883" y="30657"/>
                    <a:pt x="45869" y="28676"/>
                  </a:cubicBezTo>
                  <a:cubicBezTo>
                    <a:pt x="48005" y="26517"/>
                    <a:pt x="51291" y="25357"/>
                    <a:pt x="54642" y="24172"/>
                  </a:cubicBezTo>
                  <a:cubicBezTo>
                    <a:pt x="55981" y="23700"/>
                    <a:pt x="57335" y="23238"/>
                    <a:pt x="58637" y="22715"/>
                  </a:cubicBezTo>
                  <a:cubicBezTo>
                    <a:pt x="60803" y="21847"/>
                    <a:pt x="62844" y="20846"/>
                    <a:pt x="64528" y="19576"/>
                  </a:cubicBezTo>
                  <a:cubicBezTo>
                    <a:pt x="67212" y="17550"/>
                    <a:pt x="69047" y="14871"/>
                    <a:pt x="69150" y="10912"/>
                  </a:cubicBezTo>
                  <a:cubicBezTo>
                    <a:pt x="69205" y="8569"/>
                    <a:pt x="68432" y="4965"/>
                    <a:pt x="66664" y="2696"/>
                  </a:cubicBezTo>
                  <a:cubicBezTo>
                    <a:pt x="65354" y="1016"/>
                    <a:pt x="63555" y="1"/>
                    <a:pt x="61195" y="610"/>
                  </a:cubicBezTo>
                  <a:cubicBezTo>
                    <a:pt x="59480" y="1030"/>
                    <a:pt x="58073" y="1879"/>
                    <a:pt x="56832" y="2980"/>
                  </a:cubicBezTo>
                  <a:cubicBezTo>
                    <a:pt x="55439" y="4214"/>
                    <a:pt x="54272" y="5785"/>
                    <a:pt x="53153" y="7464"/>
                  </a:cubicBezTo>
                  <a:cubicBezTo>
                    <a:pt x="50732" y="11093"/>
                    <a:pt x="48607" y="15274"/>
                    <a:pt x="45118" y="17308"/>
                  </a:cubicBezTo>
                  <a:cubicBezTo>
                    <a:pt x="43803" y="18069"/>
                    <a:pt x="42285" y="18441"/>
                    <a:pt x="40708" y="18675"/>
                  </a:cubicBezTo>
                  <a:cubicBezTo>
                    <a:pt x="38184" y="19051"/>
                    <a:pt x="35519" y="19050"/>
                    <a:pt x="33182" y="19382"/>
                  </a:cubicBezTo>
                  <a:cubicBezTo>
                    <a:pt x="30787" y="19759"/>
                    <a:pt x="28276" y="20216"/>
                    <a:pt x="25769" y="20878"/>
                  </a:cubicBezTo>
                  <a:cubicBezTo>
                    <a:pt x="24726" y="21153"/>
                    <a:pt x="23686" y="21472"/>
                    <a:pt x="22654" y="21822"/>
                  </a:cubicBezTo>
                  <a:cubicBezTo>
                    <a:pt x="17397" y="23600"/>
                    <a:pt x="12314" y="26124"/>
                    <a:pt x="8299" y="29583"/>
                  </a:cubicBezTo>
                  <a:cubicBezTo>
                    <a:pt x="3723" y="33525"/>
                    <a:pt x="524" y="38678"/>
                    <a:pt x="32" y="45399"/>
                  </a:cubicBezTo>
                  <a:cubicBezTo>
                    <a:pt x="0" y="45682"/>
                    <a:pt x="207" y="45938"/>
                    <a:pt x="491" y="45968"/>
                  </a:cubicBezTo>
                  <a:cubicBezTo>
                    <a:pt x="775" y="45999"/>
                    <a:pt x="1030" y="45793"/>
                    <a:pt x="1059" y="45509"/>
                  </a:cubicBezTo>
                  <a:cubicBezTo>
                    <a:pt x="1937" y="39293"/>
                    <a:pt x="5232" y="34725"/>
                    <a:pt x="9700" y="31309"/>
                  </a:cubicBezTo>
                  <a:cubicBezTo>
                    <a:pt x="13666" y="28277"/>
                    <a:pt x="18572" y="26205"/>
                    <a:pt x="23573" y="24693"/>
                  </a:cubicBezTo>
                  <a:cubicBezTo>
                    <a:pt x="24571" y="24392"/>
                    <a:pt x="25572" y="24113"/>
                    <a:pt x="26569" y="23838"/>
                  </a:cubicBezTo>
                  <a:cubicBezTo>
                    <a:pt x="28981" y="23172"/>
                    <a:pt x="31369" y="22579"/>
                    <a:pt x="33668" y="22129"/>
                  </a:cubicBezTo>
                  <a:cubicBezTo>
                    <a:pt x="36377" y="21558"/>
                    <a:pt x="39568" y="21409"/>
                    <a:pt x="42410" y="20603"/>
                  </a:cubicBezTo>
                  <a:cubicBezTo>
                    <a:pt x="43755" y="20221"/>
                    <a:pt x="45026" y="19709"/>
                    <a:pt x="46147" y="18953"/>
                  </a:cubicBezTo>
                  <a:cubicBezTo>
                    <a:pt x="50567" y="16023"/>
                    <a:pt x="52484" y="9653"/>
                    <a:pt x="55964" y="5429"/>
                  </a:cubicBezTo>
                  <a:cubicBezTo>
                    <a:pt x="57413" y="3667"/>
                    <a:pt x="59184" y="2356"/>
                    <a:pt x="61479" y="1889"/>
                  </a:cubicBezTo>
                  <a:cubicBezTo>
                    <a:pt x="63210" y="1566"/>
                    <a:pt x="64448" y="2403"/>
                    <a:pt x="65307" y="3680"/>
                  </a:cubicBezTo>
                  <a:cubicBezTo>
                    <a:pt x="66667" y="5701"/>
                    <a:pt x="67089" y="8799"/>
                    <a:pt x="66898" y="10776"/>
                  </a:cubicBezTo>
                  <a:cubicBezTo>
                    <a:pt x="66609" y="13835"/>
                    <a:pt x="65018" y="15775"/>
                    <a:pt x="62857" y="17238"/>
                  </a:cubicBezTo>
                  <a:cubicBezTo>
                    <a:pt x="61298" y="18294"/>
                    <a:pt x="59437" y="19081"/>
                    <a:pt x="57499" y="19841"/>
                  </a:cubicBezTo>
                  <a:cubicBezTo>
                    <a:pt x="56212" y="20346"/>
                    <a:pt x="54894" y="20844"/>
                    <a:pt x="53593" y="21355"/>
                  </a:cubicBezTo>
                  <a:cubicBezTo>
                    <a:pt x="49879" y="22810"/>
                    <a:pt x="46331" y="24428"/>
                    <a:pt x="44054" y="26963"/>
                  </a:cubicBezTo>
                  <a:cubicBezTo>
                    <a:pt x="42071" y="29200"/>
                    <a:pt x="40431" y="31815"/>
                    <a:pt x="39003" y="34594"/>
                  </a:cubicBezTo>
                  <a:cubicBezTo>
                    <a:pt x="36940" y="38606"/>
                    <a:pt x="35303" y="42935"/>
                    <a:pt x="33527" y="46811"/>
                  </a:cubicBezTo>
                  <a:cubicBezTo>
                    <a:pt x="33401" y="47067"/>
                    <a:pt x="33504" y="47378"/>
                    <a:pt x="33759" y="47506"/>
                  </a:cubicBezTo>
                  <a:cubicBezTo>
                    <a:pt x="34015" y="47632"/>
                    <a:pt x="34325" y="47529"/>
                    <a:pt x="34453" y="4727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2687800" y="-3647500"/>
              <a:ext cx="3690975" cy="928000"/>
            </a:xfrm>
            <a:custGeom>
              <a:rect b="b" l="l" r="r" t="t"/>
              <a:pathLst>
                <a:path extrusionOk="0" h="37120" w="147639">
                  <a:moveTo>
                    <a:pt x="146591" y="2856"/>
                  </a:moveTo>
                  <a:cubicBezTo>
                    <a:pt x="145926" y="11338"/>
                    <a:pt x="139734" y="21249"/>
                    <a:pt x="130248" y="27509"/>
                  </a:cubicBezTo>
                  <a:cubicBezTo>
                    <a:pt x="127771" y="29144"/>
                    <a:pt x="125070" y="30515"/>
                    <a:pt x="122182" y="31576"/>
                  </a:cubicBezTo>
                  <a:cubicBezTo>
                    <a:pt x="120332" y="32255"/>
                    <a:pt x="118403" y="32791"/>
                    <a:pt x="116407" y="33198"/>
                  </a:cubicBezTo>
                  <a:cubicBezTo>
                    <a:pt x="111769" y="34141"/>
                    <a:pt x="106750" y="34315"/>
                    <a:pt x="101415" y="33204"/>
                  </a:cubicBezTo>
                  <a:cubicBezTo>
                    <a:pt x="98372" y="32591"/>
                    <a:pt x="95748" y="31418"/>
                    <a:pt x="93290" y="29973"/>
                  </a:cubicBezTo>
                  <a:cubicBezTo>
                    <a:pt x="89413" y="27695"/>
                    <a:pt x="85940" y="24787"/>
                    <a:pt x="81903" y="22410"/>
                  </a:cubicBezTo>
                  <a:cubicBezTo>
                    <a:pt x="80849" y="21765"/>
                    <a:pt x="79773" y="21180"/>
                    <a:pt x="78697" y="20613"/>
                  </a:cubicBezTo>
                  <a:cubicBezTo>
                    <a:pt x="76147" y="19270"/>
                    <a:pt x="73537" y="18124"/>
                    <a:pt x="70854" y="17162"/>
                  </a:cubicBezTo>
                  <a:cubicBezTo>
                    <a:pt x="67034" y="15792"/>
                    <a:pt x="63090" y="14761"/>
                    <a:pt x="59029" y="13996"/>
                  </a:cubicBezTo>
                  <a:cubicBezTo>
                    <a:pt x="56173" y="13454"/>
                    <a:pt x="53348" y="12991"/>
                    <a:pt x="50495" y="12822"/>
                  </a:cubicBezTo>
                  <a:cubicBezTo>
                    <a:pt x="48555" y="12706"/>
                    <a:pt x="46606" y="12734"/>
                    <a:pt x="44628" y="12961"/>
                  </a:cubicBezTo>
                  <a:cubicBezTo>
                    <a:pt x="40760" y="13465"/>
                    <a:pt x="36809" y="14479"/>
                    <a:pt x="32862" y="15511"/>
                  </a:cubicBezTo>
                  <a:cubicBezTo>
                    <a:pt x="29077" y="16503"/>
                    <a:pt x="25299" y="17505"/>
                    <a:pt x="21509" y="17752"/>
                  </a:cubicBezTo>
                  <a:cubicBezTo>
                    <a:pt x="18337" y="17957"/>
                    <a:pt x="15169" y="17685"/>
                    <a:pt x="12010" y="16470"/>
                  </a:cubicBezTo>
                  <a:cubicBezTo>
                    <a:pt x="9342" y="15453"/>
                    <a:pt x="7429" y="13775"/>
                    <a:pt x="5958" y="11721"/>
                  </a:cubicBezTo>
                  <a:cubicBezTo>
                    <a:pt x="3639" y="8482"/>
                    <a:pt x="2377" y="4370"/>
                    <a:pt x="1072" y="430"/>
                  </a:cubicBezTo>
                  <a:cubicBezTo>
                    <a:pt x="991" y="157"/>
                    <a:pt x="702" y="1"/>
                    <a:pt x="429" y="84"/>
                  </a:cubicBezTo>
                  <a:cubicBezTo>
                    <a:pt x="155" y="165"/>
                    <a:pt x="1" y="454"/>
                    <a:pt x="82" y="727"/>
                  </a:cubicBezTo>
                  <a:cubicBezTo>
                    <a:pt x="1203" y="4886"/>
                    <a:pt x="2295" y="9210"/>
                    <a:pt x="4512" y="12697"/>
                  </a:cubicBezTo>
                  <a:cubicBezTo>
                    <a:pt x="6069" y="15144"/>
                    <a:pt x="8179" y="17168"/>
                    <a:pt x="11176" y="18497"/>
                  </a:cubicBezTo>
                  <a:cubicBezTo>
                    <a:pt x="15751" y="20505"/>
                    <a:pt x="20438" y="20738"/>
                    <a:pt x="25146" y="20159"/>
                  </a:cubicBezTo>
                  <a:cubicBezTo>
                    <a:pt x="28527" y="19742"/>
                    <a:pt x="31924" y="18931"/>
                    <a:pt x="35280" y="18041"/>
                  </a:cubicBezTo>
                  <a:cubicBezTo>
                    <a:pt x="38565" y="17170"/>
                    <a:pt x="41803" y="16200"/>
                    <a:pt x="45017" y="15689"/>
                  </a:cubicBezTo>
                  <a:cubicBezTo>
                    <a:pt x="46830" y="15378"/>
                    <a:pt x="48624" y="15253"/>
                    <a:pt x="50418" y="15260"/>
                  </a:cubicBezTo>
                  <a:cubicBezTo>
                    <a:pt x="53181" y="15269"/>
                    <a:pt x="55933" y="15567"/>
                    <a:pt x="58719" y="15936"/>
                  </a:cubicBezTo>
                  <a:cubicBezTo>
                    <a:pt x="62726" y="16468"/>
                    <a:pt x="66649" y="17218"/>
                    <a:pt x="70439" y="18400"/>
                  </a:cubicBezTo>
                  <a:cubicBezTo>
                    <a:pt x="73101" y="19231"/>
                    <a:pt x="75703" y="20252"/>
                    <a:pt x="78206" y="21550"/>
                  </a:cubicBezTo>
                  <a:cubicBezTo>
                    <a:pt x="79262" y="22098"/>
                    <a:pt x="80291" y="22712"/>
                    <a:pt x="81311" y="23358"/>
                  </a:cubicBezTo>
                  <a:cubicBezTo>
                    <a:pt x="85913" y="26389"/>
                    <a:pt x="89719" y="30083"/>
                    <a:pt x="94326" y="32736"/>
                  </a:cubicBezTo>
                  <a:cubicBezTo>
                    <a:pt x="96325" y="33888"/>
                    <a:pt x="98470" y="34843"/>
                    <a:pt x="100886" y="35480"/>
                  </a:cubicBezTo>
                  <a:cubicBezTo>
                    <a:pt x="106560" y="36938"/>
                    <a:pt x="111983" y="37120"/>
                    <a:pt x="116988" y="36204"/>
                  </a:cubicBezTo>
                  <a:cubicBezTo>
                    <a:pt x="119165" y="35806"/>
                    <a:pt x="121258" y="35183"/>
                    <a:pt x="123254" y="34402"/>
                  </a:cubicBezTo>
                  <a:cubicBezTo>
                    <a:pt x="126338" y="33197"/>
                    <a:pt x="129191" y="31591"/>
                    <a:pt x="131775" y="29716"/>
                  </a:cubicBezTo>
                  <a:cubicBezTo>
                    <a:pt x="141459" y="22687"/>
                    <a:pt x="147395" y="11863"/>
                    <a:pt x="147623" y="2910"/>
                  </a:cubicBezTo>
                  <a:cubicBezTo>
                    <a:pt x="147639" y="2624"/>
                    <a:pt x="147420" y="2381"/>
                    <a:pt x="147134" y="2367"/>
                  </a:cubicBezTo>
                  <a:cubicBezTo>
                    <a:pt x="146848" y="2351"/>
                    <a:pt x="146605" y="2571"/>
                    <a:pt x="146591" y="2856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649350" y="-3580700"/>
              <a:ext cx="1533525" cy="558900"/>
            </a:xfrm>
            <a:custGeom>
              <a:rect b="b" l="l" r="r" t="t"/>
              <a:pathLst>
                <a:path extrusionOk="0" h="22356" w="61341">
                  <a:moveTo>
                    <a:pt x="60953" y="3079"/>
                  </a:moveTo>
                  <a:lnTo>
                    <a:pt x="60951" y="3076"/>
                  </a:lnTo>
                  <a:cubicBezTo>
                    <a:pt x="60809" y="2880"/>
                    <a:pt x="60533" y="3636"/>
                    <a:pt x="60196" y="4219"/>
                  </a:cubicBezTo>
                  <a:cubicBezTo>
                    <a:pt x="58687" y="6824"/>
                    <a:pt x="55798" y="12549"/>
                    <a:pt x="50068" y="16899"/>
                  </a:cubicBezTo>
                  <a:cubicBezTo>
                    <a:pt x="46981" y="19245"/>
                    <a:pt x="43088" y="21250"/>
                    <a:pt x="38189" y="22022"/>
                  </a:cubicBezTo>
                  <a:cubicBezTo>
                    <a:pt x="36462" y="22295"/>
                    <a:pt x="34607" y="22356"/>
                    <a:pt x="32631" y="22285"/>
                  </a:cubicBezTo>
                  <a:cubicBezTo>
                    <a:pt x="30156" y="22146"/>
                    <a:pt x="27935" y="21383"/>
                    <a:pt x="25846" y="20255"/>
                  </a:cubicBezTo>
                  <a:cubicBezTo>
                    <a:pt x="21422" y="17868"/>
                    <a:pt x="17628" y="13879"/>
                    <a:pt x="12992" y="11993"/>
                  </a:cubicBezTo>
                  <a:cubicBezTo>
                    <a:pt x="10626" y="11173"/>
                    <a:pt x="7662" y="10906"/>
                    <a:pt x="5066" y="10139"/>
                  </a:cubicBezTo>
                  <a:cubicBezTo>
                    <a:pt x="3825" y="9770"/>
                    <a:pt x="2663" y="9299"/>
                    <a:pt x="1667" y="8590"/>
                  </a:cubicBezTo>
                  <a:lnTo>
                    <a:pt x="1226" y="8218"/>
                  </a:lnTo>
                  <a:cubicBezTo>
                    <a:pt x="230" y="7230"/>
                    <a:pt x="0" y="6041"/>
                    <a:pt x="222" y="4920"/>
                  </a:cubicBezTo>
                  <a:cubicBezTo>
                    <a:pt x="433" y="3858"/>
                    <a:pt x="1129" y="2856"/>
                    <a:pt x="2099" y="2117"/>
                  </a:cubicBezTo>
                  <a:cubicBezTo>
                    <a:pt x="4881" y="2"/>
                    <a:pt x="7743" y="1"/>
                    <a:pt x="10765" y="947"/>
                  </a:cubicBezTo>
                  <a:cubicBezTo>
                    <a:pt x="12400" y="1461"/>
                    <a:pt x="14091" y="2270"/>
                    <a:pt x="15826" y="3194"/>
                  </a:cubicBezTo>
                  <a:cubicBezTo>
                    <a:pt x="17318" y="3986"/>
                    <a:pt x="18842" y="4868"/>
                    <a:pt x="20436" y="5656"/>
                  </a:cubicBezTo>
                  <a:cubicBezTo>
                    <a:pt x="22635" y="6741"/>
                    <a:pt x="24948" y="7684"/>
                    <a:pt x="27503" y="7926"/>
                  </a:cubicBezTo>
                  <a:cubicBezTo>
                    <a:pt x="31803" y="8335"/>
                    <a:pt x="36688" y="6861"/>
                    <a:pt x="42576" y="1428"/>
                  </a:cubicBezTo>
                  <a:cubicBezTo>
                    <a:pt x="42777" y="1227"/>
                    <a:pt x="43105" y="1227"/>
                    <a:pt x="43306" y="1428"/>
                  </a:cubicBezTo>
                  <a:cubicBezTo>
                    <a:pt x="43508" y="1631"/>
                    <a:pt x="43508" y="1958"/>
                    <a:pt x="43306" y="2161"/>
                  </a:cubicBezTo>
                  <a:cubicBezTo>
                    <a:pt x="37367" y="8595"/>
                    <a:pt x="32078" y="10490"/>
                    <a:pt x="27357" y="10379"/>
                  </a:cubicBezTo>
                  <a:cubicBezTo>
                    <a:pt x="24443" y="10311"/>
                    <a:pt x="21723" y="9464"/>
                    <a:pt x="19181" y="8331"/>
                  </a:cubicBezTo>
                  <a:cubicBezTo>
                    <a:pt x="17502" y="7583"/>
                    <a:pt x="15903" y="6710"/>
                    <a:pt x="14377" y="5865"/>
                  </a:cubicBezTo>
                  <a:cubicBezTo>
                    <a:pt x="12798" y="4992"/>
                    <a:pt x="11313" y="4136"/>
                    <a:pt x="9847" y="3568"/>
                  </a:cubicBezTo>
                  <a:cubicBezTo>
                    <a:pt x="7637" y="2709"/>
                    <a:pt x="5513" y="2445"/>
                    <a:pt x="3306" y="3850"/>
                  </a:cubicBezTo>
                  <a:cubicBezTo>
                    <a:pt x="2707" y="4231"/>
                    <a:pt x="2226" y="4756"/>
                    <a:pt x="2051" y="5363"/>
                  </a:cubicBezTo>
                  <a:cubicBezTo>
                    <a:pt x="1888" y="5929"/>
                    <a:pt x="1970" y="6544"/>
                    <a:pt x="2438" y="7095"/>
                  </a:cubicBezTo>
                  <a:lnTo>
                    <a:pt x="2657" y="7312"/>
                  </a:lnTo>
                  <a:cubicBezTo>
                    <a:pt x="3464" y="7992"/>
                    <a:pt x="4426" y="8496"/>
                    <a:pt x="5479" y="8871"/>
                  </a:cubicBezTo>
                  <a:cubicBezTo>
                    <a:pt x="8035" y="9780"/>
                    <a:pt x="11019" y="10064"/>
                    <a:pt x="13368" y="10949"/>
                  </a:cubicBezTo>
                  <a:cubicBezTo>
                    <a:pt x="18147" y="12469"/>
                    <a:pt x="22251" y="16151"/>
                    <a:pt x="26861" y="18175"/>
                  </a:cubicBezTo>
                  <a:cubicBezTo>
                    <a:pt x="28686" y="18976"/>
                    <a:pt x="30593" y="19478"/>
                    <a:pt x="32673" y="19421"/>
                  </a:cubicBezTo>
                  <a:cubicBezTo>
                    <a:pt x="34471" y="19409"/>
                    <a:pt x="36142" y="19211"/>
                    <a:pt x="37714" y="18969"/>
                  </a:cubicBezTo>
                  <a:cubicBezTo>
                    <a:pt x="42132" y="18289"/>
                    <a:pt x="45725" y="16815"/>
                    <a:pt x="48641" y="14886"/>
                  </a:cubicBezTo>
                  <a:cubicBezTo>
                    <a:pt x="54358" y="11104"/>
                    <a:pt x="57558" y="5940"/>
                    <a:pt x="59195" y="3583"/>
                  </a:cubicBezTo>
                  <a:cubicBezTo>
                    <a:pt x="59913" y="2551"/>
                    <a:pt x="60513" y="2048"/>
                    <a:pt x="60823" y="2061"/>
                  </a:cubicBezTo>
                  <a:cubicBezTo>
                    <a:pt x="61109" y="2061"/>
                    <a:pt x="61340" y="2293"/>
                    <a:pt x="61340" y="2579"/>
                  </a:cubicBezTo>
                  <a:cubicBezTo>
                    <a:pt x="61340" y="2820"/>
                    <a:pt x="61176" y="3021"/>
                    <a:pt x="60953" y="3079"/>
                  </a:cubicBezTo>
                  <a:cubicBezTo>
                    <a:pt x="60978" y="3118"/>
                    <a:pt x="60859" y="3094"/>
                    <a:pt x="60823" y="3096"/>
                  </a:cubicBezTo>
                  <a:cubicBezTo>
                    <a:pt x="60869" y="3096"/>
                    <a:pt x="60912" y="3090"/>
                    <a:pt x="60953" y="307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949925" y="-3589750"/>
              <a:ext cx="719075" cy="260575"/>
            </a:xfrm>
            <a:custGeom>
              <a:rect b="b" l="l" r="r" t="t"/>
              <a:pathLst>
                <a:path extrusionOk="0" h="10423" w="28763">
                  <a:moveTo>
                    <a:pt x="27710" y="2874"/>
                  </a:moveTo>
                  <a:cubicBezTo>
                    <a:pt x="26958" y="3950"/>
                    <a:pt x="25961" y="4731"/>
                    <a:pt x="24823" y="5402"/>
                  </a:cubicBezTo>
                  <a:cubicBezTo>
                    <a:pt x="24284" y="5719"/>
                    <a:pt x="23713" y="5961"/>
                    <a:pt x="23118" y="6210"/>
                  </a:cubicBezTo>
                  <a:cubicBezTo>
                    <a:pt x="22548" y="6449"/>
                    <a:pt x="21943" y="6614"/>
                    <a:pt x="21342" y="6836"/>
                  </a:cubicBezTo>
                  <a:cubicBezTo>
                    <a:pt x="20772" y="7045"/>
                    <a:pt x="20216" y="7297"/>
                    <a:pt x="19630" y="7507"/>
                  </a:cubicBezTo>
                  <a:cubicBezTo>
                    <a:pt x="18233" y="8012"/>
                    <a:pt x="16834" y="8541"/>
                    <a:pt x="15303" y="8711"/>
                  </a:cubicBezTo>
                  <a:cubicBezTo>
                    <a:pt x="14761" y="8771"/>
                    <a:pt x="14216" y="8811"/>
                    <a:pt x="13673" y="8764"/>
                  </a:cubicBezTo>
                  <a:cubicBezTo>
                    <a:pt x="13129" y="8719"/>
                    <a:pt x="12600" y="8582"/>
                    <a:pt x="12077" y="8435"/>
                  </a:cubicBezTo>
                  <a:cubicBezTo>
                    <a:pt x="10596" y="8018"/>
                    <a:pt x="9295" y="7295"/>
                    <a:pt x="8015" y="6561"/>
                  </a:cubicBezTo>
                  <a:cubicBezTo>
                    <a:pt x="7478" y="6252"/>
                    <a:pt x="6986" y="5897"/>
                    <a:pt x="6467" y="5588"/>
                  </a:cubicBezTo>
                  <a:cubicBezTo>
                    <a:pt x="5811" y="5199"/>
                    <a:pt x="5146" y="4868"/>
                    <a:pt x="4543" y="4443"/>
                  </a:cubicBezTo>
                  <a:cubicBezTo>
                    <a:pt x="3050" y="3388"/>
                    <a:pt x="1793" y="2157"/>
                    <a:pt x="1073" y="441"/>
                  </a:cubicBezTo>
                  <a:cubicBezTo>
                    <a:pt x="1000" y="164"/>
                    <a:pt x="717" y="1"/>
                    <a:pt x="441" y="72"/>
                  </a:cubicBezTo>
                  <a:cubicBezTo>
                    <a:pt x="166" y="146"/>
                    <a:pt x="1" y="428"/>
                    <a:pt x="72" y="705"/>
                  </a:cubicBezTo>
                  <a:cubicBezTo>
                    <a:pt x="324" y="2830"/>
                    <a:pt x="1223" y="4667"/>
                    <a:pt x="2594" y="6255"/>
                  </a:cubicBezTo>
                  <a:cubicBezTo>
                    <a:pt x="3172" y="6923"/>
                    <a:pt x="3828" y="7542"/>
                    <a:pt x="4596" y="8034"/>
                  </a:cubicBezTo>
                  <a:cubicBezTo>
                    <a:pt x="5248" y="8449"/>
                    <a:pt x="5974" y="8763"/>
                    <a:pt x="6731" y="9007"/>
                  </a:cubicBezTo>
                  <a:cubicBezTo>
                    <a:pt x="7817" y="9356"/>
                    <a:pt x="8939" y="9531"/>
                    <a:pt x="10114" y="9650"/>
                  </a:cubicBezTo>
                  <a:cubicBezTo>
                    <a:pt x="10990" y="9737"/>
                    <a:pt x="11857" y="9751"/>
                    <a:pt x="12750" y="9783"/>
                  </a:cubicBezTo>
                  <a:cubicBezTo>
                    <a:pt x="13120" y="9795"/>
                    <a:pt x="13490" y="9814"/>
                    <a:pt x="13860" y="9848"/>
                  </a:cubicBezTo>
                  <a:cubicBezTo>
                    <a:pt x="14322" y="9892"/>
                    <a:pt x="14778" y="9958"/>
                    <a:pt x="15241" y="10014"/>
                  </a:cubicBezTo>
                  <a:cubicBezTo>
                    <a:pt x="17194" y="10256"/>
                    <a:pt x="19107" y="10423"/>
                    <a:pt x="20964" y="10101"/>
                  </a:cubicBezTo>
                  <a:cubicBezTo>
                    <a:pt x="21576" y="9995"/>
                    <a:pt x="22173" y="9825"/>
                    <a:pt x="22733" y="9592"/>
                  </a:cubicBezTo>
                  <a:cubicBezTo>
                    <a:pt x="23572" y="9242"/>
                    <a:pt x="24329" y="8771"/>
                    <a:pt x="25021" y="8237"/>
                  </a:cubicBezTo>
                  <a:cubicBezTo>
                    <a:pt x="26714" y="6926"/>
                    <a:pt x="27976" y="5307"/>
                    <a:pt x="28635" y="3336"/>
                  </a:cubicBezTo>
                  <a:cubicBezTo>
                    <a:pt x="28763" y="3082"/>
                    <a:pt x="28660" y="2771"/>
                    <a:pt x="28404" y="2643"/>
                  </a:cubicBezTo>
                  <a:cubicBezTo>
                    <a:pt x="28149" y="2515"/>
                    <a:pt x="27838" y="2619"/>
                    <a:pt x="27710" y="2874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713600" y="-1694775"/>
              <a:ext cx="717700" cy="466050"/>
            </a:xfrm>
            <a:custGeom>
              <a:rect b="b" l="l" r="r" t="t"/>
              <a:pathLst>
                <a:path extrusionOk="0" h="18642" w="28708">
                  <a:moveTo>
                    <a:pt x="17127" y="14788"/>
                  </a:moveTo>
                  <a:cubicBezTo>
                    <a:pt x="18171" y="14894"/>
                    <a:pt x="19418" y="14555"/>
                    <a:pt x="20682" y="14026"/>
                  </a:cubicBezTo>
                  <a:cubicBezTo>
                    <a:pt x="22429" y="13292"/>
                    <a:pt x="24131" y="12147"/>
                    <a:pt x="25209" y="11354"/>
                  </a:cubicBezTo>
                  <a:cubicBezTo>
                    <a:pt x="26052" y="10701"/>
                    <a:pt x="26747" y="9989"/>
                    <a:pt x="27284" y="9244"/>
                  </a:cubicBezTo>
                  <a:cubicBezTo>
                    <a:pt x="27715" y="8646"/>
                    <a:pt x="28046" y="8024"/>
                    <a:pt x="28253" y="7406"/>
                  </a:cubicBezTo>
                  <a:cubicBezTo>
                    <a:pt x="28707" y="6044"/>
                    <a:pt x="28688" y="4723"/>
                    <a:pt x="28257" y="3666"/>
                  </a:cubicBezTo>
                  <a:cubicBezTo>
                    <a:pt x="27392" y="1543"/>
                    <a:pt x="24909" y="1"/>
                    <a:pt x="20627" y="1581"/>
                  </a:cubicBezTo>
                  <a:cubicBezTo>
                    <a:pt x="20135" y="1729"/>
                    <a:pt x="19634" y="1942"/>
                    <a:pt x="19098" y="2143"/>
                  </a:cubicBezTo>
                  <a:cubicBezTo>
                    <a:pt x="18389" y="2412"/>
                    <a:pt x="17637" y="2694"/>
                    <a:pt x="16854" y="3025"/>
                  </a:cubicBezTo>
                  <a:cubicBezTo>
                    <a:pt x="14749" y="3916"/>
                    <a:pt x="12444" y="5041"/>
                    <a:pt x="10205" y="6486"/>
                  </a:cubicBezTo>
                  <a:cubicBezTo>
                    <a:pt x="9682" y="6823"/>
                    <a:pt x="9168" y="7176"/>
                    <a:pt x="8668" y="7554"/>
                  </a:cubicBezTo>
                  <a:cubicBezTo>
                    <a:pt x="8348" y="7795"/>
                    <a:pt x="8034" y="8045"/>
                    <a:pt x="7733" y="8308"/>
                  </a:cubicBezTo>
                  <a:cubicBezTo>
                    <a:pt x="7025" y="8932"/>
                    <a:pt x="6365" y="9595"/>
                    <a:pt x="5735" y="10271"/>
                  </a:cubicBezTo>
                  <a:cubicBezTo>
                    <a:pt x="3294" y="12895"/>
                    <a:pt x="1355" y="15606"/>
                    <a:pt x="162" y="17761"/>
                  </a:cubicBezTo>
                  <a:cubicBezTo>
                    <a:pt x="1" y="17997"/>
                    <a:pt x="62" y="18319"/>
                    <a:pt x="298" y="18481"/>
                  </a:cubicBezTo>
                  <a:cubicBezTo>
                    <a:pt x="533" y="18642"/>
                    <a:pt x="855" y="18581"/>
                    <a:pt x="1016" y="18345"/>
                  </a:cubicBezTo>
                  <a:cubicBezTo>
                    <a:pt x="1990" y="17191"/>
                    <a:pt x="3327" y="15937"/>
                    <a:pt x="4861" y="14589"/>
                  </a:cubicBezTo>
                  <a:cubicBezTo>
                    <a:pt x="6137" y="13468"/>
                    <a:pt x="7583" y="12375"/>
                    <a:pt x="9021" y="11196"/>
                  </a:cubicBezTo>
                  <a:cubicBezTo>
                    <a:pt x="9753" y="10596"/>
                    <a:pt x="10475" y="9972"/>
                    <a:pt x="11184" y="9341"/>
                  </a:cubicBezTo>
                  <a:cubicBezTo>
                    <a:pt x="12279" y="8368"/>
                    <a:pt x="13298" y="7359"/>
                    <a:pt x="14379" y="6475"/>
                  </a:cubicBezTo>
                  <a:cubicBezTo>
                    <a:pt x="15650" y="5438"/>
                    <a:pt x="16874" y="4492"/>
                    <a:pt x="18108" y="3794"/>
                  </a:cubicBezTo>
                  <a:cubicBezTo>
                    <a:pt x="18569" y="3533"/>
                    <a:pt x="19022" y="3303"/>
                    <a:pt x="19476" y="3130"/>
                  </a:cubicBezTo>
                  <a:cubicBezTo>
                    <a:pt x="19968" y="2941"/>
                    <a:pt x="20458" y="2829"/>
                    <a:pt x="20921" y="2732"/>
                  </a:cubicBezTo>
                  <a:cubicBezTo>
                    <a:pt x="23204" y="2390"/>
                    <a:pt x="24676" y="2785"/>
                    <a:pt x="25412" y="3683"/>
                  </a:cubicBezTo>
                  <a:cubicBezTo>
                    <a:pt x="25629" y="3948"/>
                    <a:pt x="25670" y="4287"/>
                    <a:pt x="25713" y="4631"/>
                  </a:cubicBezTo>
                  <a:cubicBezTo>
                    <a:pt x="25782" y="5166"/>
                    <a:pt x="25592" y="5736"/>
                    <a:pt x="25360" y="6363"/>
                  </a:cubicBezTo>
                  <a:cubicBezTo>
                    <a:pt x="24998" y="7339"/>
                    <a:pt x="24427" y="8416"/>
                    <a:pt x="23449" y="9375"/>
                  </a:cubicBezTo>
                  <a:cubicBezTo>
                    <a:pt x="22621" y="10260"/>
                    <a:pt x="21288" y="11552"/>
                    <a:pt x="19863" y="12511"/>
                  </a:cubicBezTo>
                  <a:cubicBezTo>
                    <a:pt x="18923" y="13143"/>
                    <a:pt x="17989" y="13665"/>
                    <a:pt x="17127" y="13754"/>
                  </a:cubicBezTo>
                  <a:cubicBezTo>
                    <a:pt x="16842" y="13754"/>
                    <a:pt x="16611" y="13985"/>
                    <a:pt x="16611" y="14271"/>
                  </a:cubicBezTo>
                  <a:cubicBezTo>
                    <a:pt x="16611" y="14557"/>
                    <a:pt x="16842" y="14788"/>
                    <a:pt x="17127" y="1478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2155250" y="-3574100"/>
              <a:ext cx="2393525" cy="2322625"/>
            </a:xfrm>
            <a:custGeom>
              <a:rect b="b" l="l" r="r" t="t"/>
              <a:pathLst>
                <a:path extrusionOk="0" h="92905" w="95741">
                  <a:moveTo>
                    <a:pt x="4121" y="1053"/>
                  </a:moveTo>
                  <a:cubicBezTo>
                    <a:pt x="4570" y="1291"/>
                    <a:pt x="4949" y="2106"/>
                    <a:pt x="5354" y="3082"/>
                  </a:cubicBezTo>
                  <a:cubicBezTo>
                    <a:pt x="6247" y="5240"/>
                    <a:pt x="7017" y="8220"/>
                    <a:pt x="7515" y="9224"/>
                  </a:cubicBezTo>
                  <a:cubicBezTo>
                    <a:pt x="10024" y="14293"/>
                    <a:pt x="14200" y="18105"/>
                    <a:pt x="19149" y="20855"/>
                  </a:cubicBezTo>
                  <a:cubicBezTo>
                    <a:pt x="26442" y="24907"/>
                    <a:pt x="35409" y="26617"/>
                    <a:pt x="43080" y="26745"/>
                  </a:cubicBezTo>
                  <a:cubicBezTo>
                    <a:pt x="45450" y="26753"/>
                    <a:pt x="51108" y="26085"/>
                    <a:pt x="57848" y="25137"/>
                  </a:cubicBezTo>
                  <a:cubicBezTo>
                    <a:pt x="64734" y="24167"/>
                    <a:pt x="72757" y="22898"/>
                    <a:pt x="79585" y="22301"/>
                  </a:cubicBezTo>
                  <a:cubicBezTo>
                    <a:pt x="84721" y="21851"/>
                    <a:pt x="89156" y="21722"/>
                    <a:pt x="91850" y="22315"/>
                  </a:cubicBezTo>
                  <a:cubicBezTo>
                    <a:pt x="92935" y="22556"/>
                    <a:pt x="93719" y="22837"/>
                    <a:pt x="93994" y="23393"/>
                  </a:cubicBezTo>
                  <a:cubicBezTo>
                    <a:pt x="94260" y="23928"/>
                    <a:pt x="94288" y="24511"/>
                    <a:pt x="94160" y="25068"/>
                  </a:cubicBezTo>
                  <a:cubicBezTo>
                    <a:pt x="94018" y="25680"/>
                    <a:pt x="93704" y="26266"/>
                    <a:pt x="93307" y="26747"/>
                  </a:cubicBezTo>
                  <a:cubicBezTo>
                    <a:pt x="92971" y="27150"/>
                    <a:pt x="88814" y="30621"/>
                    <a:pt x="84570" y="33974"/>
                  </a:cubicBezTo>
                  <a:cubicBezTo>
                    <a:pt x="80220" y="37408"/>
                    <a:pt x="75782" y="40721"/>
                    <a:pt x="75546" y="40835"/>
                  </a:cubicBezTo>
                  <a:cubicBezTo>
                    <a:pt x="74536" y="41317"/>
                    <a:pt x="73426" y="41614"/>
                    <a:pt x="72281" y="41793"/>
                  </a:cubicBezTo>
                  <a:cubicBezTo>
                    <a:pt x="70532" y="42068"/>
                    <a:pt x="68706" y="42059"/>
                    <a:pt x="67025" y="41992"/>
                  </a:cubicBezTo>
                  <a:cubicBezTo>
                    <a:pt x="61868" y="41787"/>
                    <a:pt x="56427" y="40182"/>
                    <a:pt x="51186" y="40244"/>
                  </a:cubicBezTo>
                  <a:cubicBezTo>
                    <a:pt x="48763" y="40272"/>
                    <a:pt x="46383" y="40657"/>
                    <a:pt x="44082" y="41626"/>
                  </a:cubicBezTo>
                  <a:cubicBezTo>
                    <a:pt x="39736" y="43478"/>
                    <a:pt x="38037" y="46074"/>
                    <a:pt x="37553" y="48943"/>
                  </a:cubicBezTo>
                  <a:cubicBezTo>
                    <a:pt x="37002" y="52205"/>
                    <a:pt x="38222" y="55967"/>
                    <a:pt x="39059" y="59666"/>
                  </a:cubicBezTo>
                  <a:cubicBezTo>
                    <a:pt x="39750" y="62732"/>
                    <a:pt x="40224" y="65772"/>
                    <a:pt x="38251" y="68385"/>
                  </a:cubicBezTo>
                  <a:cubicBezTo>
                    <a:pt x="36963" y="70114"/>
                    <a:pt x="35300" y="71355"/>
                    <a:pt x="33444" y="72333"/>
                  </a:cubicBezTo>
                  <a:cubicBezTo>
                    <a:pt x="28808" y="74778"/>
                    <a:pt x="23053" y="75692"/>
                    <a:pt x="18484" y="77877"/>
                  </a:cubicBezTo>
                  <a:cubicBezTo>
                    <a:pt x="15083" y="79516"/>
                    <a:pt x="11744" y="81639"/>
                    <a:pt x="8631" y="84065"/>
                  </a:cubicBezTo>
                  <a:cubicBezTo>
                    <a:pt x="5541" y="86474"/>
                    <a:pt x="2675" y="89174"/>
                    <a:pt x="194" y="91980"/>
                  </a:cubicBezTo>
                  <a:cubicBezTo>
                    <a:pt x="0" y="92189"/>
                    <a:pt x="13" y="92517"/>
                    <a:pt x="224" y="92711"/>
                  </a:cubicBezTo>
                  <a:cubicBezTo>
                    <a:pt x="433" y="92904"/>
                    <a:pt x="761" y="92890"/>
                    <a:pt x="954" y="92681"/>
                  </a:cubicBezTo>
                  <a:cubicBezTo>
                    <a:pt x="3500" y="90037"/>
                    <a:pt x="6417" y="87515"/>
                    <a:pt x="9543" y="85287"/>
                  </a:cubicBezTo>
                  <a:cubicBezTo>
                    <a:pt x="12651" y="83071"/>
                    <a:pt x="15963" y="81153"/>
                    <a:pt x="19319" y="79707"/>
                  </a:cubicBezTo>
                  <a:cubicBezTo>
                    <a:pt x="24009" y="77669"/>
                    <a:pt x="29850" y="76955"/>
                    <a:pt x="34614" y="74649"/>
                  </a:cubicBezTo>
                  <a:cubicBezTo>
                    <a:pt x="36866" y="73557"/>
                    <a:pt x="38879" y="72117"/>
                    <a:pt x="40483" y="70108"/>
                  </a:cubicBezTo>
                  <a:cubicBezTo>
                    <a:pt x="43078" y="66817"/>
                    <a:pt x="42888" y="62935"/>
                    <a:pt x="42024" y="59006"/>
                  </a:cubicBezTo>
                  <a:cubicBezTo>
                    <a:pt x="41295" y="55678"/>
                    <a:pt x="40033" y="52344"/>
                    <a:pt x="40464" y="49402"/>
                  </a:cubicBezTo>
                  <a:cubicBezTo>
                    <a:pt x="40770" y="47309"/>
                    <a:pt x="42049" y="45493"/>
                    <a:pt x="45160" y="44037"/>
                  </a:cubicBezTo>
                  <a:cubicBezTo>
                    <a:pt x="47117" y="43113"/>
                    <a:pt x="49166" y="42709"/>
                    <a:pt x="51264" y="42595"/>
                  </a:cubicBezTo>
                  <a:cubicBezTo>
                    <a:pt x="56443" y="42315"/>
                    <a:pt x="61888" y="43685"/>
                    <a:pt x="66993" y="43672"/>
                  </a:cubicBezTo>
                  <a:cubicBezTo>
                    <a:pt x="68772" y="43667"/>
                    <a:pt x="70699" y="43585"/>
                    <a:pt x="72536" y="43221"/>
                  </a:cubicBezTo>
                  <a:cubicBezTo>
                    <a:pt x="73802" y="42971"/>
                    <a:pt x="75028" y="42591"/>
                    <a:pt x="76135" y="42012"/>
                  </a:cubicBezTo>
                  <a:cubicBezTo>
                    <a:pt x="76387" y="41882"/>
                    <a:pt x="81273" y="37935"/>
                    <a:pt x="85945" y="34237"/>
                  </a:cubicBezTo>
                  <a:cubicBezTo>
                    <a:pt x="88433" y="32269"/>
                    <a:pt x="90876" y="30393"/>
                    <a:pt x="92453" y="29138"/>
                  </a:cubicBezTo>
                  <a:cubicBezTo>
                    <a:pt x="93488" y="28315"/>
                    <a:pt x="94169" y="27748"/>
                    <a:pt x="94303" y="27597"/>
                  </a:cubicBezTo>
                  <a:cubicBezTo>
                    <a:pt x="94850" y="26977"/>
                    <a:pt x="95281" y="26211"/>
                    <a:pt x="95501" y="25407"/>
                  </a:cubicBezTo>
                  <a:cubicBezTo>
                    <a:pt x="95740" y="24539"/>
                    <a:pt x="95717" y="23625"/>
                    <a:pt x="95339" y="22765"/>
                  </a:cubicBezTo>
                  <a:cubicBezTo>
                    <a:pt x="95042" y="22092"/>
                    <a:pt x="94364" y="21522"/>
                    <a:pt x="93326" y="21097"/>
                  </a:cubicBezTo>
                  <a:cubicBezTo>
                    <a:pt x="91525" y="20363"/>
                    <a:pt x="88483" y="20038"/>
                    <a:pt x="84732" y="20010"/>
                  </a:cubicBezTo>
                  <a:cubicBezTo>
                    <a:pt x="77636" y="19959"/>
                    <a:pt x="67933" y="20889"/>
                    <a:pt x="59532" y="21876"/>
                  </a:cubicBezTo>
                  <a:cubicBezTo>
                    <a:pt x="57181" y="22151"/>
                    <a:pt x="54934" y="22438"/>
                    <a:pt x="52878" y="22709"/>
                  </a:cubicBezTo>
                  <a:cubicBezTo>
                    <a:pt x="48393" y="23300"/>
                    <a:pt x="44826" y="23806"/>
                    <a:pt x="43080" y="23820"/>
                  </a:cubicBezTo>
                  <a:cubicBezTo>
                    <a:pt x="35784" y="23942"/>
                    <a:pt x="27220" y="22577"/>
                    <a:pt x="20141" y="18989"/>
                  </a:cubicBezTo>
                  <a:cubicBezTo>
                    <a:pt x="15409" y="16588"/>
                    <a:pt x="11332" y="13211"/>
                    <a:pt x="8780" y="8563"/>
                  </a:cubicBezTo>
                  <a:cubicBezTo>
                    <a:pt x="8249" y="7598"/>
                    <a:pt x="7377" y="4700"/>
                    <a:pt x="6409" y="2618"/>
                  </a:cubicBezTo>
                  <a:cubicBezTo>
                    <a:pt x="5828" y="1372"/>
                    <a:pt x="5180" y="411"/>
                    <a:pt x="4584" y="129"/>
                  </a:cubicBezTo>
                  <a:cubicBezTo>
                    <a:pt x="4329" y="1"/>
                    <a:pt x="4017" y="105"/>
                    <a:pt x="3890" y="360"/>
                  </a:cubicBezTo>
                  <a:cubicBezTo>
                    <a:pt x="3762" y="616"/>
                    <a:pt x="3865" y="927"/>
                    <a:pt x="4121" y="105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3534450" y="-2872750"/>
              <a:ext cx="586850" cy="260850"/>
            </a:xfrm>
            <a:custGeom>
              <a:rect b="b" l="l" r="r" t="t"/>
              <a:pathLst>
                <a:path extrusionOk="0" h="10434" w="23474">
                  <a:moveTo>
                    <a:pt x="22156" y="1938"/>
                  </a:moveTo>
                  <a:cubicBezTo>
                    <a:pt x="21554" y="1724"/>
                    <a:pt x="19557" y="1957"/>
                    <a:pt x="17005" y="2279"/>
                  </a:cubicBezTo>
                  <a:cubicBezTo>
                    <a:pt x="15328" y="2489"/>
                    <a:pt x="13462" y="2844"/>
                    <a:pt x="11574" y="3130"/>
                  </a:cubicBezTo>
                  <a:cubicBezTo>
                    <a:pt x="10606" y="3275"/>
                    <a:pt x="9634" y="3395"/>
                    <a:pt x="8696" y="3504"/>
                  </a:cubicBezTo>
                  <a:cubicBezTo>
                    <a:pt x="7122" y="3687"/>
                    <a:pt x="5654" y="3790"/>
                    <a:pt x="4426" y="4070"/>
                  </a:cubicBezTo>
                  <a:cubicBezTo>
                    <a:pt x="3436" y="4296"/>
                    <a:pt x="2615" y="4529"/>
                    <a:pt x="2081" y="4905"/>
                  </a:cubicBezTo>
                  <a:cubicBezTo>
                    <a:pt x="1710" y="5164"/>
                    <a:pt x="1456" y="5435"/>
                    <a:pt x="1553" y="5809"/>
                  </a:cubicBezTo>
                  <a:cubicBezTo>
                    <a:pt x="1787" y="6476"/>
                    <a:pt x="2166" y="7023"/>
                    <a:pt x="2707" y="7396"/>
                  </a:cubicBezTo>
                  <a:cubicBezTo>
                    <a:pt x="3880" y="8203"/>
                    <a:pt x="5613" y="8227"/>
                    <a:pt x="7504" y="7982"/>
                  </a:cubicBezTo>
                  <a:cubicBezTo>
                    <a:pt x="8791" y="7815"/>
                    <a:pt x="10114" y="7393"/>
                    <a:pt x="11486" y="6996"/>
                  </a:cubicBezTo>
                  <a:cubicBezTo>
                    <a:pt x="12364" y="6742"/>
                    <a:pt x="13250" y="6481"/>
                    <a:pt x="14122" y="6220"/>
                  </a:cubicBezTo>
                  <a:cubicBezTo>
                    <a:pt x="16151" y="5616"/>
                    <a:pt x="18084" y="5000"/>
                    <a:pt x="19563" y="4245"/>
                  </a:cubicBezTo>
                  <a:cubicBezTo>
                    <a:pt x="20397" y="3818"/>
                    <a:pt x="21095" y="3419"/>
                    <a:pt x="21567" y="2983"/>
                  </a:cubicBezTo>
                  <a:cubicBezTo>
                    <a:pt x="21988" y="2592"/>
                    <a:pt x="22315" y="2274"/>
                    <a:pt x="22156" y="1938"/>
                  </a:cubicBezTo>
                  <a:close/>
                  <a:moveTo>
                    <a:pt x="22799" y="1107"/>
                  </a:moveTo>
                  <a:cubicBezTo>
                    <a:pt x="22290" y="687"/>
                    <a:pt x="19832" y="245"/>
                    <a:pt x="16640" y="86"/>
                  </a:cubicBezTo>
                  <a:cubicBezTo>
                    <a:pt x="15386" y="23"/>
                    <a:pt x="14032" y="0"/>
                    <a:pt x="12642" y="52"/>
                  </a:cubicBezTo>
                  <a:cubicBezTo>
                    <a:pt x="11786" y="83"/>
                    <a:pt x="10921" y="130"/>
                    <a:pt x="10073" y="244"/>
                  </a:cubicBezTo>
                  <a:cubicBezTo>
                    <a:pt x="9495" y="322"/>
                    <a:pt x="8928" y="433"/>
                    <a:pt x="8377" y="565"/>
                  </a:cubicBezTo>
                  <a:cubicBezTo>
                    <a:pt x="5708" y="1213"/>
                    <a:pt x="3402" y="2160"/>
                    <a:pt x="1993" y="3126"/>
                  </a:cubicBezTo>
                  <a:cubicBezTo>
                    <a:pt x="603" y="4079"/>
                    <a:pt x="0" y="5108"/>
                    <a:pt x="486" y="6181"/>
                  </a:cubicBezTo>
                  <a:cubicBezTo>
                    <a:pt x="823" y="7173"/>
                    <a:pt x="1462" y="7891"/>
                    <a:pt x="2249" y="8481"/>
                  </a:cubicBezTo>
                  <a:cubicBezTo>
                    <a:pt x="4195" y="9940"/>
                    <a:pt x="7386" y="10433"/>
                    <a:pt x="10873" y="10059"/>
                  </a:cubicBezTo>
                  <a:cubicBezTo>
                    <a:pt x="11588" y="9981"/>
                    <a:pt x="12308" y="9871"/>
                    <a:pt x="13018" y="9698"/>
                  </a:cubicBezTo>
                  <a:cubicBezTo>
                    <a:pt x="13810" y="9506"/>
                    <a:pt x="14588" y="9247"/>
                    <a:pt x="15333" y="8945"/>
                  </a:cubicBezTo>
                  <a:cubicBezTo>
                    <a:pt x="17241" y="8175"/>
                    <a:pt x="18956" y="7182"/>
                    <a:pt x="20305" y="6197"/>
                  </a:cubicBezTo>
                  <a:cubicBezTo>
                    <a:pt x="21681" y="5189"/>
                    <a:pt x="22663" y="4188"/>
                    <a:pt x="23072" y="3326"/>
                  </a:cubicBezTo>
                  <a:cubicBezTo>
                    <a:pt x="23470" y="2483"/>
                    <a:pt x="23474" y="1757"/>
                    <a:pt x="22910" y="1206"/>
                  </a:cubicBezTo>
                  <a:lnTo>
                    <a:pt x="22799" y="1107"/>
                  </a:ln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2858575" y="-1708725"/>
              <a:ext cx="1109950" cy="435100"/>
            </a:xfrm>
            <a:custGeom>
              <a:rect b="b" l="l" r="r" t="t"/>
              <a:pathLst>
                <a:path extrusionOk="0" h="17404" w="44398">
                  <a:moveTo>
                    <a:pt x="35261" y="14201"/>
                  </a:moveTo>
                  <a:cubicBezTo>
                    <a:pt x="37900" y="14418"/>
                    <a:pt x="40634" y="12714"/>
                    <a:pt x="42382" y="10453"/>
                  </a:cubicBezTo>
                  <a:cubicBezTo>
                    <a:pt x="43717" y="8723"/>
                    <a:pt x="44398" y="6638"/>
                    <a:pt x="44164" y="4825"/>
                  </a:cubicBezTo>
                  <a:cubicBezTo>
                    <a:pt x="43934" y="3066"/>
                    <a:pt x="42883" y="1438"/>
                    <a:pt x="40712" y="615"/>
                  </a:cubicBezTo>
                  <a:cubicBezTo>
                    <a:pt x="39526" y="165"/>
                    <a:pt x="37964" y="1"/>
                    <a:pt x="35984" y="195"/>
                  </a:cubicBezTo>
                  <a:cubicBezTo>
                    <a:pt x="33977" y="410"/>
                    <a:pt x="32109" y="1036"/>
                    <a:pt x="30260" y="1887"/>
                  </a:cubicBezTo>
                  <a:cubicBezTo>
                    <a:pt x="29112" y="2415"/>
                    <a:pt x="27994" y="3040"/>
                    <a:pt x="26847" y="3674"/>
                  </a:cubicBezTo>
                  <a:cubicBezTo>
                    <a:pt x="26074" y="4100"/>
                    <a:pt x="25282" y="4508"/>
                    <a:pt x="24493" y="4947"/>
                  </a:cubicBezTo>
                  <a:cubicBezTo>
                    <a:pt x="21442" y="6643"/>
                    <a:pt x="18336" y="8454"/>
                    <a:pt x="15356" y="10250"/>
                  </a:cubicBezTo>
                  <a:cubicBezTo>
                    <a:pt x="14371" y="10843"/>
                    <a:pt x="13415" y="11451"/>
                    <a:pt x="12458" y="12015"/>
                  </a:cubicBezTo>
                  <a:cubicBezTo>
                    <a:pt x="10980" y="12885"/>
                    <a:pt x="9542" y="13695"/>
                    <a:pt x="8015" y="14221"/>
                  </a:cubicBezTo>
                  <a:cubicBezTo>
                    <a:pt x="5728" y="15010"/>
                    <a:pt x="3356" y="15300"/>
                    <a:pt x="745" y="14659"/>
                  </a:cubicBezTo>
                  <a:cubicBezTo>
                    <a:pt x="473" y="14568"/>
                    <a:pt x="181" y="14715"/>
                    <a:pt x="91" y="14985"/>
                  </a:cubicBezTo>
                  <a:cubicBezTo>
                    <a:pt x="0" y="15255"/>
                    <a:pt x="147" y="15549"/>
                    <a:pt x="417" y="15639"/>
                  </a:cubicBezTo>
                  <a:cubicBezTo>
                    <a:pt x="4617" y="17404"/>
                    <a:pt x="8649" y="16868"/>
                    <a:pt x="12590" y="15210"/>
                  </a:cubicBezTo>
                  <a:cubicBezTo>
                    <a:pt x="13677" y="14752"/>
                    <a:pt x="14756" y="14206"/>
                    <a:pt x="15798" y="13556"/>
                  </a:cubicBezTo>
                  <a:cubicBezTo>
                    <a:pt x="16462" y="13142"/>
                    <a:pt x="17099" y="12675"/>
                    <a:pt x="17731" y="12190"/>
                  </a:cubicBezTo>
                  <a:cubicBezTo>
                    <a:pt x="20213" y="10288"/>
                    <a:pt x="22508" y="8037"/>
                    <a:pt x="25032" y="6194"/>
                  </a:cubicBezTo>
                  <a:cubicBezTo>
                    <a:pt x="26122" y="5400"/>
                    <a:pt x="27231" y="4656"/>
                    <a:pt x="28396" y="4075"/>
                  </a:cubicBezTo>
                  <a:cubicBezTo>
                    <a:pt x="29127" y="3711"/>
                    <a:pt x="29884" y="3437"/>
                    <a:pt x="30644" y="3198"/>
                  </a:cubicBezTo>
                  <a:cubicBezTo>
                    <a:pt x="32411" y="2643"/>
                    <a:pt x="34200" y="2426"/>
                    <a:pt x="36031" y="2550"/>
                  </a:cubicBezTo>
                  <a:cubicBezTo>
                    <a:pt x="37545" y="2635"/>
                    <a:pt x="38679" y="2973"/>
                    <a:pt x="39552" y="3388"/>
                  </a:cubicBezTo>
                  <a:cubicBezTo>
                    <a:pt x="39985" y="3594"/>
                    <a:pt x="40328" y="3835"/>
                    <a:pt x="40602" y="4108"/>
                  </a:cubicBezTo>
                  <a:cubicBezTo>
                    <a:pt x="41326" y="4828"/>
                    <a:pt x="41498" y="5804"/>
                    <a:pt x="41320" y="6844"/>
                  </a:cubicBezTo>
                  <a:cubicBezTo>
                    <a:pt x="40825" y="9735"/>
                    <a:pt x="38225" y="12935"/>
                    <a:pt x="35261" y="13167"/>
                  </a:cubicBezTo>
                  <a:cubicBezTo>
                    <a:pt x="34975" y="13167"/>
                    <a:pt x="34742" y="13398"/>
                    <a:pt x="34742" y="13684"/>
                  </a:cubicBezTo>
                  <a:cubicBezTo>
                    <a:pt x="34742" y="13968"/>
                    <a:pt x="34975" y="14201"/>
                    <a:pt x="35261" y="14201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341075" y="-2294750"/>
              <a:ext cx="1314500" cy="1001575"/>
            </a:xfrm>
            <a:custGeom>
              <a:rect b="b" l="l" r="r" t="t"/>
              <a:pathLst>
                <a:path extrusionOk="0" h="40063" w="52580">
                  <a:moveTo>
                    <a:pt x="37596" y="39133"/>
                  </a:moveTo>
                  <a:cubicBezTo>
                    <a:pt x="37797" y="39041"/>
                    <a:pt x="38024" y="38766"/>
                    <a:pt x="38200" y="38353"/>
                  </a:cubicBezTo>
                  <a:cubicBezTo>
                    <a:pt x="38517" y="37614"/>
                    <a:pt x="38761" y="36311"/>
                    <a:pt x="38898" y="35962"/>
                  </a:cubicBezTo>
                  <a:cubicBezTo>
                    <a:pt x="39517" y="34405"/>
                    <a:pt x="40213" y="33115"/>
                    <a:pt x="41059" y="31926"/>
                  </a:cubicBezTo>
                  <a:cubicBezTo>
                    <a:pt x="41904" y="30736"/>
                    <a:pt x="42904" y="29662"/>
                    <a:pt x="44123" y="28527"/>
                  </a:cubicBezTo>
                  <a:cubicBezTo>
                    <a:pt x="46264" y="26517"/>
                    <a:pt x="49416" y="24151"/>
                    <a:pt x="50992" y="21415"/>
                  </a:cubicBezTo>
                  <a:cubicBezTo>
                    <a:pt x="52283" y="19171"/>
                    <a:pt x="52580" y="16705"/>
                    <a:pt x="50998" y="14000"/>
                  </a:cubicBezTo>
                  <a:cubicBezTo>
                    <a:pt x="49297" y="11174"/>
                    <a:pt x="46973" y="9826"/>
                    <a:pt x="44330" y="9339"/>
                  </a:cubicBezTo>
                  <a:cubicBezTo>
                    <a:pt x="41625" y="8841"/>
                    <a:pt x="38570" y="9303"/>
                    <a:pt x="35575" y="9745"/>
                  </a:cubicBezTo>
                  <a:cubicBezTo>
                    <a:pt x="32808" y="10156"/>
                    <a:pt x="30095" y="10607"/>
                    <a:pt x="27771" y="9960"/>
                  </a:cubicBezTo>
                  <a:cubicBezTo>
                    <a:pt x="26628" y="9642"/>
                    <a:pt x="25790" y="9059"/>
                    <a:pt x="25071" y="8342"/>
                  </a:cubicBezTo>
                  <a:cubicBezTo>
                    <a:pt x="23803" y="7076"/>
                    <a:pt x="22860" y="5477"/>
                    <a:pt x="21470" y="4148"/>
                  </a:cubicBezTo>
                  <a:cubicBezTo>
                    <a:pt x="19276" y="1969"/>
                    <a:pt x="16154" y="750"/>
                    <a:pt x="12942" y="375"/>
                  </a:cubicBezTo>
                  <a:cubicBezTo>
                    <a:pt x="9720" y="0"/>
                    <a:pt x="6388" y="475"/>
                    <a:pt x="3745" y="2032"/>
                  </a:cubicBezTo>
                  <a:cubicBezTo>
                    <a:pt x="2760" y="2596"/>
                    <a:pt x="1989" y="3350"/>
                    <a:pt x="1419" y="4232"/>
                  </a:cubicBezTo>
                  <a:cubicBezTo>
                    <a:pt x="841" y="5127"/>
                    <a:pt x="496" y="6166"/>
                    <a:pt x="375" y="7302"/>
                  </a:cubicBezTo>
                  <a:cubicBezTo>
                    <a:pt x="1" y="10846"/>
                    <a:pt x="1481" y="13134"/>
                    <a:pt x="3934" y="14751"/>
                  </a:cubicBezTo>
                  <a:cubicBezTo>
                    <a:pt x="6218" y="16255"/>
                    <a:pt x="9458" y="17145"/>
                    <a:pt x="12936" y="17794"/>
                  </a:cubicBezTo>
                  <a:cubicBezTo>
                    <a:pt x="14891" y="18159"/>
                    <a:pt x="16923" y="18443"/>
                    <a:pt x="18878" y="18771"/>
                  </a:cubicBezTo>
                  <a:cubicBezTo>
                    <a:pt x="21426" y="19197"/>
                    <a:pt x="23847" y="19666"/>
                    <a:pt x="25776" y="20556"/>
                  </a:cubicBezTo>
                  <a:cubicBezTo>
                    <a:pt x="27803" y="21493"/>
                    <a:pt x="29277" y="22861"/>
                    <a:pt x="29552" y="25194"/>
                  </a:cubicBezTo>
                  <a:cubicBezTo>
                    <a:pt x="29816" y="27391"/>
                    <a:pt x="29250" y="29392"/>
                    <a:pt x="28262" y="31242"/>
                  </a:cubicBezTo>
                  <a:cubicBezTo>
                    <a:pt x="26683" y="34203"/>
                    <a:pt x="24097" y="36789"/>
                    <a:pt x="21918" y="39129"/>
                  </a:cubicBezTo>
                  <a:cubicBezTo>
                    <a:pt x="21717" y="39332"/>
                    <a:pt x="21717" y="39658"/>
                    <a:pt x="21918" y="39861"/>
                  </a:cubicBezTo>
                  <a:cubicBezTo>
                    <a:pt x="22120" y="40063"/>
                    <a:pt x="22448" y="40063"/>
                    <a:pt x="22651" y="39861"/>
                  </a:cubicBezTo>
                  <a:cubicBezTo>
                    <a:pt x="25084" y="37595"/>
                    <a:pt x="27948" y="35092"/>
                    <a:pt x="29802" y="32133"/>
                  </a:cubicBezTo>
                  <a:cubicBezTo>
                    <a:pt x="31134" y="30006"/>
                    <a:pt x="31922" y="27644"/>
                    <a:pt x="31782" y="25001"/>
                  </a:cubicBezTo>
                  <a:cubicBezTo>
                    <a:pt x="31594" y="21713"/>
                    <a:pt x="29739" y="19596"/>
                    <a:pt x="26969" y="18140"/>
                  </a:cubicBezTo>
                  <a:cubicBezTo>
                    <a:pt x="24512" y="16850"/>
                    <a:pt x="21272" y="16094"/>
                    <a:pt x="17900" y="15529"/>
                  </a:cubicBezTo>
                  <a:cubicBezTo>
                    <a:pt x="15922" y="15197"/>
                    <a:pt x="13898" y="14934"/>
                    <a:pt x="11977" y="14612"/>
                  </a:cubicBezTo>
                  <a:cubicBezTo>
                    <a:pt x="6700" y="13725"/>
                    <a:pt x="2100" y="12548"/>
                    <a:pt x="2284" y="7435"/>
                  </a:cubicBezTo>
                  <a:cubicBezTo>
                    <a:pt x="2313" y="6589"/>
                    <a:pt x="2507" y="5800"/>
                    <a:pt x="2888" y="5108"/>
                  </a:cubicBezTo>
                  <a:cubicBezTo>
                    <a:pt x="3274" y="4407"/>
                    <a:pt x="3824" y="3795"/>
                    <a:pt x="4542" y="3312"/>
                  </a:cubicBezTo>
                  <a:cubicBezTo>
                    <a:pt x="6872" y="1785"/>
                    <a:pt x="9892" y="1118"/>
                    <a:pt x="12820" y="1443"/>
                  </a:cubicBezTo>
                  <a:cubicBezTo>
                    <a:pt x="15745" y="1766"/>
                    <a:pt x="18539" y="3073"/>
                    <a:pt x="20461" y="5127"/>
                  </a:cubicBezTo>
                  <a:cubicBezTo>
                    <a:pt x="21990" y="6826"/>
                    <a:pt x="22882" y="8848"/>
                    <a:pt x="24444" y="10318"/>
                  </a:cubicBezTo>
                  <a:cubicBezTo>
                    <a:pt x="25171" y="11004"/>
                    <a:pt x="26038" y="11563"/>
                    <a:pt x="27133" y="11959"/>
                  </a:cubicBezTo>
                  <a:cubicBezTo>
                    <a:pt x="29683" y="12879"/>
                    <a:pt x="32761" y="12724"/>
                    <a:pt x="35894" y="12451"/>
                  </a:cubicBezTo>
                  <a:cubicBezTo>
                    <a:pt x="38600" y="12214"/>
                    <a:pt x="41334" y="11912"/>
                    <a:pt x="43758" y="12378"/>
                  </a:cubicBezTo>
                  <a:cubicBezTo>
                    <a:pt x="45616" y="12735"/>
                    <a:pt x="47292" y="13569"/>
                    <a:pt x="48546" y="15524"/>
                  </a:cubicBezTo>
                  <a:cubicBezTo>
                    <a:pt x="49638" y="17178"/>
                    <a:pt x="49483" y="18746"/>
                    <a:pt x="48751" y="20211"/>
                  </a:cubicBezTo>
                  <a:cubicBezTo>
                    <a:pt x="47439" y="22831"/>
                    <a:pt x="44618" y="25169"/>
                    <a:pt x="42754" y="27156"/>
                  </a:cubicBezTo>
                  <a:cubicBezTo>
                    <a:pt x="41531" y="28469"/>
                    <a:pt x="40541" y="29704"/>
                    <a:pt x="39724" y="31047"/>
                  </a:cubicBezTo>
                  <a:cubicBezTo>
                    <a:pt x="38909" y="32387"/>
                    <a:pt x="38256" y="33822"/>
                    <a:pt x="37714" y="35540"/>
                  </a:cubicBezTo>
                  <a:lnTo>
                    <a:pt x="37133" y="38209"/>
                  </a:lnTo>
                  <a:cubicBezTo>
                    <a:pt x="36877" y="38335"/>
                    <a:pt x="36774" y="38646"/>
                    <a:pt x="36902" y="38902"/>
                  </a:cubicBezTo>
                  <a:cubicBezTo>
                    <a:pt x="37029" y="39157"/>
                    <a:pt x="37340" y="39261"/>
                    <a:pt x="37596" y="3913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052950" y="-3532425"/>
              <a:ext cx="3559600" cy="2422825"/>
            </a:xfrm>
            <a:custGeom>
              <a:rect b="b" l="l" r="r" t="t"/>
              <a:pathLst>
                <a:path extrusionOk="0" h="96913" w="142384">
                  <a:moveTo>
                    <a:pt x="141478" y="178"/>
                  </a:moveTo>
                  <a:cubicBezTo>
                    <a:pt x="138641" y="2364"/>
                    <a:pt x="136923" y="5931"/>
                    <a:pt x="134338" y="8719"/>
                  </a:cubicBezTo>
                  <a:cubicBezTo>
                    <a:pt x="133746" y="9357"/>
                    <a:pt x="133105" y="9951"/>
                    <a:pt x="132388" y="10472"/>
                  </a:cubicBezTo>
                  <a:cubicBezTo>
                    <a:pt x="123221" y="17161"/>
                    <a:pt x="113179" y="21949"/>
                    <a:pt x="102673" y="25444"/>
                  </a:cubicBezTo>
                  <a:cubicBezTo>
                    <a:pt x="97927" y="27023"/>
                    <a:pt x="93087" y="28322"/>
                    <a:pt x="88190" y="29437"/>
                  </a:cubicBezTo>
                  <a:cubicBezTo>
                    <a:pt x="84934" y="30177"/>
                    <a:pt x="81651" y="30824"/>
                    <a:pt x="78358" y="31423"/>
                  </a:cubicBezTo>
                  <a:cubicBezTo>
                    <a:pt x="70098" y="32929"/>
                    <a:pt x="61745" y="34038"/>
                    <a:pt x="53429" y="34751"/>
                  </a:cubicBezTo>
                  <a:cubicBezTo>
                    <a:pt x="49759" y="35081"/>
                    <a:pt x="46033" y="35352"/>
                    <a:pt x="42301" y="35543"/>
                  </a:cubicBezTo>
                  <a:cubicBezTo>
                    <a:pt x="38569" y="35734"/>
                    <a:pt x="34836" y="35843"/>
                    <a:pt x="31151" y="35843"/>
                  </a:cubicBezTo>
                  <a:cubicBezTo>
                    <a:pt x="27565" y="35819"/>
                    <a:pt x="23778" y="35034"/>
                    <a:pt x="20101" y="35009"/>
                  </a:cubicBezTo>
                  <a:cubicBezTo>
                    <a:pt x="18453" y="34998"/>
                    <a:pt x="16826" y="35129"/>
                    <a:pt x="15246" y="35551"/>
                  </a:cubicBezTo>
                  <a:cubicBezTo>
                    <a:pt x="13406" y="36018"/>
                    <a:pt x="11640" y="36838"/>
                    <a:pt x="9959" y="37848"/>
                  </a:cubicBezTo>
                  <a:cubicBezTo>
                    <a:pt x="7495" y="39330"/>
                    <a:pt x="5217" y="41230"/>
                    <a:pt x="3207" y="43086"/>
                  </a:cubicBezTo>
                  <a:cubicBezTo>
                    <a:pt x="2023" y="44169"/>
                    <a:pt x="836" y="45392"/>
                    <a:pt x="357" y="46787"/>
                  </a:cubicBezTo>
                  <a:cubicBezTo>
                    <a:pt x="1" y="47819"/>
                    <a:pt x="9" y="48945"/>
                    <a:pt x="625" y="50193"/>
                  </a:cubicBezTo>
                  <a:cubicBezTo>
                    <a:pt x="2543" y="54083"/>
                    <a:pt x="6330" y="55630"/>
                    <a:pt x="10931" y="55968"/>
                  </a:cubicBezTo>
                  <a:cubicBezTo>
                    <a:pt x="16717" y="56391"/>
                    <a:pt x="23836" y="54853"/>
                    <a:pt x="29800" y="54016"/>
                  </a:cubicBezTo>
                  <a:cubicBezTo>
                    <a:pt x="32741" y="53602"/>
                    <a:pt x="35377" y="53354"/>
                    <a:pt x="37377" y="53694"/>
                  </a:cubicBezTo>
                  <a:cubicBezTo>
                    <a:pt x="39692" y="54073"/>
                    <a:pt x="42011" y="55006"/>
                    <a:pt x="44255" y="56188"/>
                  </a:cubicBezTo>
                  <a:cubicBezTo>
                    <a:pt x="47678" y="57992"/>
                    <a:pt x="50917" y="60409"/>
                    <a:pt x="53564" y="62719"/>
                  </a:cubicBezTo>
                  <a:cubicBezTo>
                    <a:pt x="55419" y="64318"/>
                    <a:pt x="56962" y="66157"/>
                    <a:pt x="58341" y="68117"/>
                  </a:cubicBezTo>
                  <a:cubicBezTo>
                    <a:pt x="60491" y="71175"/>
                    <a:pt x="62249" y="74522"/>
                    <a:pt x="64095" y="77773"/>
                  </a:cubicBezTo>
                  <a:cubicBezTo>
                    <a:pt x="66925" y="82748"/>
                    <a:pt x="70951" y="86453"/>
                    <a:pt x="75628" y="89234"/>
                  </a:cubicBezTo>
                  <a:cubicBezTo>
                    <a:pt x="82473" y="93305"/>
                    <a:pt x="90690" y="95413"/>
                    <a:pt x="98363" y="96855"/>
                  </a:cubicBezTo>
                  <a:cubicBezTo>
                    <a:pt x="98641" y="96912"/>
                    <a:pt x="98915" y="96733"/>
                    <a:pt x="98973" y="96453"/>
                  </a:cubicBezTo>
                  <a:cubicBezTo>
                    <a:pt x="99031" y="96174"/>
                    <a:pt x="98851" y="95899"/>
                    <a:pt x="98572" y="95841"/>
                  </a:cubicBezTo>
                  <a:cubicBezTo>
                    <a:pt x="91132" y="94159"/>
                    <a:pt x="83180" y="91817"/>
                    <a:pt x="76634" y="87610"/>
                  </a:cubicBezTo>
                  <a:cubicBezTo>
                    <a:pt x="72367" y="84869"/>
                    <a:pt x="68707" y="81327"/>
                    <a:pt x="66222" y="76609"/>
                  </a:cubicBezTo>
                  <a:cubicBezTo>
                    <a:pt x="64434" y="73225"/>
                    <a:pt x="62745" y="69741"/>
                    <a:pt x="60629" y="66554"/>
                  </a:cubicBezTo>
                  <a:cubicBezTo>
                    <a:pt x="59171" y="64360"/>
                    <a:pt x="57508" y="62313"/>
                    <a:pt x="55509" y="60509"/>
                  </a:cubicBezTo>
                  <a:cubicBezTo>
                    <a:pt x="52719" y="58029"/>
                    <a:pt x="49318" y="55388"/>
                    <a:pt x="45671" y="53486"/>
                  </a:cubicBezTo>
                  <a:cubicBezTo>
                    <a:pt x="43122" y="52157"/>
                    <a:pt x="40455" y="51195"/>
                    <a:pt x="37824" y="50810"/>
                  </a:cubicBezTo>
                  <a:cubicBezTo>
                    <a:pt x="35584" y="50496"/>
                    <a:pt x="32645" y="50797"/>
                    <a:pt x="29383" y="51366"/>
                  </a:cubicBezTo>
                  <a:cubicBezTo>
                    <a:pt x="23588" y="52374"/>
                    <a:pt x="16703" y="54181"/>
                    <a:pt x="11040" y="53973"/>
                  </a:cubicBezTo>
                  <a:cubicBezTo>
                    <a:pt x="7108" y="53830"/>
                    <a:pt x="3781" y="52726"/>
                    <a:pt x="2026" y="49471"/>
                  </a:cubicBezTo>
                  <a:cubicBezTo>
                    <a:pt x="1592" y="48665"/>
                    <a:pt x="1544" y="47928"/>
                    <a:pt x="1754" y="47243"/>
                  </a:cubicBezTo>
                  <a:cubicBezTo>
                    <a:pt x="2121" y="46042"/>
                    <a:pt x="3143" y="45003"/>
                    <a:pt x="4117" y="44049"/>
                  </a:cubicBezTo>
                  <a:cubicBezTo>
                    <a:pt x="6024" y="42202"/>
                    <a:pt x="8179" y="40286"/>
                    <a:pt x="10545" y="38804"/>
                  </a:cubicBezTo>
                  <a:cubicBezTo>
                    <a:pt x="12114" y="37821"/>
                    <a:pt x="13778" y="37033"/>
                    <a:pt x="15511" y="36571"/>
                  </a:cubicBezTo>
                  <a:cubicBezTo>
                    <a:pt x="17002" y="36193"/>
                    <a:pt x="18534" y="36082"/>
                    <a:pt x="20082" y="36121"/>
                  </a:cubicBezTo>
                  <a:cubicBezTo>
                    <a:pt x="23766" y="36216"/>
                    <a:pt x="27536" y="37125"/>
                    <a:pt x="31124" y="37240"/>
                  </a:cubicBezTo>
                  <a:cubicBezTo>
                    <a:pt x="34833" y="37384"/>
                    <a:pt x="38595" y="37419"/>
                    <a:pt x="42359" y="37372"/>
                  </a:cubicBezTo>
                  <a:cubicBezTo>
                    <a:pt x="46122" y="37325"/>
                    <a:pt x="49881" y="37195"/>
                    <a:pt x="53587" y="37006"/>
                  </a:cubicBezTo>
                  <a:cubicBezTo>
                    <a:pt x="60610" y="36636"/>
                    <a:pt x="67679" y="36080"/>
                    <a:pt x="74688" y="35089"/>
                  </a:cubicBezTo>
                  <a:cubicBezTo>
                    <a:pt x="77494" y="34692"/>
                    <a:pt x="80290" y="34222"/>
                    <a:pt x="83066" y="33667"/>
                  </a:cubicBezTo>
                  <a:cubicBezTo>
                    <a:pt x="87247" y="32835"/>
                    <a:pt x="91385" y="31818"/>
                    <a:pt x="95459" y="30621"/>
                  </a:cubicBezTo>
                  <a:cubicBezTo>
                    <a:pt x="109036" y="26631"/>
                    <a:pt x="121912" y="20612"/>
                    <a:pt x="133317" y="11703"/>
                  </a:cubicBezTo>
                  <a:cubicBezTo>
                    <a:pt x="134093" y="11095"/>
                    <a:pt x="134782" y="10413"/>
                    <a:pt x="135413" y="9681"/>
                  </a:cubicBezTo>
                  <a:cubicBezTo>
                    <a:pt x="137861" y="6837"/>
                    <a:pt x="139404" y="3244"/>
                    <a:pt x="142125" y="985"/>
                  </a:cubicBezTo>
                  <a:cubicBezTo>
                    <a:pt x="142346" y="807"/>
                    <a:pt x="142384" y="483"/>
                    <a:pt x="142204" y="259"/>
                  </a:cubicBezTo>
                  <a:cubicBezTo>
                    <a:pt x="142028" y="36"/>
                    <a:pt x="141701" y="0"/>
                    <a:pt x="141478" y="17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4745575" y="-2077150"/>
              <a:ext cx="417225" cy="451275"/>
            </a:xfrm>
            <a:custGeom>
              <a:rect b="b" l="l" r="r" t="t"/>
              <a:pathLst>
                <a:path extrusionOk="0" h="18051" w="16689">
                  <a:moveTo>
                    <a:pt x="6483" y="2885"/>
                  </a:moveTo>
                  <a:lnTo>
                    <a:pt x="6485" y="2857"/>
                  </a:lnTo>
                  <a:cubicBezTo>
                    <a:pt x="6482" y="2880"/>
                    <a:pt x="6524" y="2940"/>
                    <a:pt x="6508" y="2921"/>
                  </a:cubicBezTo>
                  <a:cubicBezTo>
                    <a:pt x="6496" y="2909"/>
                    <a:pt x="6488" y="2896"/>
                    <a:pt x="6483" y="2885"/>
                  </a:cubicBezTo>
                  <a:close/>
                  <a:moveTo>
                    <a:pt x="5710" y="3304"/>
                  </a:moveTo>
                  <a:cubicBezTo>
                    <a:pt x="5047" y="4292"/>
                    <a:pt x="4438" y="5659"/>
                    <a:pt x="3936" y="7133"/>
                  </a:cubicBezTo>
                  <a:cubicBezTo>
                    <a:pt x="3377" y="8773"/>
                    <a:pt x="3077" y="10540"/>
                    <a:pt x="3079" y="12097"/>
                  </a:cubicBezTo>
                  <a:cubicBezTo>
                    <a:pt x="3079" y="12505"/>
                    <a:pt x="3088" y="12895"/>
                    <a:pt x="3134" y="13267"/>
                  </a:cubicBezTo>
                  <a:cubicBezTo>
                    <a:pt x="3304" y="14657"/>
                    <a:pt x="4019" y="15739"/>
                    <a:pt x="5926" y="15980"/>
                  </a:cubicBezTo>
                  <a:cubicBezTo>
                    <a:pt x="6988" y="16114"/>
                    <a:pt x="7959" y="16134"/>
                    <a:pt x="8844" y="15937"/>
                  </a:cubicBezTo>
                  <a:cubicBezTo>
                    <a:pt x="9510" y="15789"/>
                    <a:pt x="10125" y="15553"/>
                    <a:pt x="10661" y="15224"/>
                  </a:cubicBezTo>
                  <a:cubicBezTo>
                    <a:pt x="11301" y="14830"/>
                    <a:pt x="11813" y="14299"/>
                    <a:pt x="12250" y="13735"/>
                  </a:cubicBezTo>
                  <a:cubicBezTo>
                    <a:pt x="13295" y="12394"/>
                    <a:pt x="13697" y="10734"/>
                    <a:pt x="13765" y="9136"/>
                  </a:cubicBezTo>
                  <a:cubicBezTo>
                    <a:pt x="13790" y="8571"/>
                    <a:pt x="13722" y="8024"/>
                    <a:pt x="13654" y="7484"/>
                  </a:cubicBezTo>
                  <a:cubicBezTo>
                    <a:pt x="13587" y="6952"/>
                    <a:pt x="13478" y="6438"/>
                    <a:pt x="13328" y="5948"/>
                  </a:cubicBezTo>
                  <a:cubicBezTo>
                    <a:pt x="12652" y="3721"/>
                    <a:pt x="10831" y="2120"/>
                    <a:pt x="7453" y="2685"/>
                  </a:cubicBezTo>
                  <a:cubicBezTo>
                    <a:pt x="7255" y="2715"/>
                    <a:pt x="6405" y="2698"/>
                    <a:pt x="6483" y="2885"/>
                  </a:cubicBezTo>
                  <a:cubicBezTo>
                    <a:pt x="6469" y="3157"/>
                    <a:pt x="6243" y="3374"/>
                    <a:pt x="5968" y="3374"/>
                  </a:cubicBezTo>
                  <a:cubicBezTo>
                    <a:pt x="5874" y="3374"/>
                    <a:pt x="5785" y="3349"/>
                    <a:pt x="5710" y="3304"/>
                  </a:cubicBezTo>
                  <a:close/>
                  <a:moveTo>
                    <a:pt x="6319" y="1675"/>
                  </a:moveTo>
                  <a:cubicBezTo>
                    <a:pt x="6611" y="1517"/>
                    <a:pt x="6922" y="1405"/>
                    <a:pt x="7100" y="1338"/>
                  </a:cubicBezTo>
                  <a:cubicBezTo>
                    <a:pt x="10729" y="1"/>
                    <a:pt x="13398" y="1069"/>
                    <a:pt x="15054" y="2984"/>
                  </a:cubicBezTo>
                  <a:cubicBezTo>
                    <a:pt x="15542" y="3549"/>
                    <a:pt x="15919" y="4217"/>
                    <a:pt x="16195" y="4942"/>
                  </a:cubicBezTo>
                  <a:cubicBezTo>
                    <a:pt x="16467" y="5659"/>
                    <a:pt x="16636" y="6441"/>
                    <a:pt x="16664" y="7245"/>
                  </a:cubicBezTo>
                  <a:cubicBezTo>
                    <a:pt x="16689" y="7996"/>
                    <a:pt x="16607" y="8760"/>
                    <a:pt x="16420" y="9517"/>
                  </a:cubicBezTo>
                  <a:cubicBezTo>
                    <a:pt x="15941" y="11462"/>
                    <a:pt x="14891" y="13306"/>
                    <a:pt x="13295" y="14716"/>
                  </a:cubicBezTo>
                  <a:cubicBezTo>
                    <a:pt x="12672" y="15267"/>
                    <a:pt x="11979" y="15742"/>
                    <a:pt x="11210" y="16162"/>
                  </a:cubicBezTo>
                  <a:cubicBezTo>
                    <a:pt x="10733" y="16423"/>
                    <a:pt x="10233" y="16665"/>
                    <a:pt x="9700" y="16887"/>
                  </a:cubicBezTo>
                  <a:cubicBezTo>
                    <a:pt x="8582" y="17355"/>
                    <a:pt x="7336" y="17707"/>
                    <a:pt x="5877" y="17805"/>
                  </a:cubicBezTo>
                  <a:cubicBezTo>
                    <a:pt x="2448" y="18050"/>
                    <a:pt x="768" y="16237"/>
                    <a:pt x="180" y="13801"/>
                  </a:cubicBezTo>
                  <a:cubicBezTo>
                    <a:pt x="46" y="13244"/>
                    <a:pt x="1" y="12636"/>
                    <a:pt x="34" y="12010"/>
                  </a:cubicBezTo>
                  <a:cubicBezTo>
                    <a:pt x="95" y="10843"/>
                    <a:pt x="407" y="9597"/>
                    <a:pt x="888" y="8387"/>
                  </a:cubicBezTo>
                  <a:cubicBezTo>
                    <a:pt x="2036" y="5501"/>
                    <a:pt x="4042" y="2824"/>
                    <a:pt x="5684" y="1698"/>
                  </a:cubicBezTo>
                  <a:cubicBezTo>
                    <a:pt x="5868" y="1542"/>
                    <a:pt x="6132" y="1539"/>
                    <a:pt x="6319" y="1675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5288450" y="-3190625"/>
              <a:ext cx="2500150" cy="1974450"/>
            </a:xfrm>
            <a:custGeom>
              <a:rect b="b" l="l" r="r" t="t"/>
              <a:pathLst>
                <a:path extrusionOk="0" h="78978" w="100006">
                  <a:moveTo>
                    <a:pt x="98934" y="417"/>
                  </a:moveTo>
                  <a:cubicBezTo>
                    <a:pt x="97966" y="3091"/>
                    <a:pt x="96481" y="5275"/>
                    <a:pt x="94664" y="7145"/>
                  </a:cubicBezTo>
                  <a:cubicBezTo>
                    <a:pt x="91902" y="9988"/>
                    <a:pt x="88368" y="12087"/>
                    <a:pt x="84693" y="14039"/>
                  </a:cubicBezTo>
                  <a:cubicBezTo>
                    <a:pt x="79159" y="17013"/>
                    <a:pt x="73250" y="19377"/>
                    <a:pt x="67162" y="21104"/>
                  </a:cubicBezTo>
                  <a:cubicBezTo>
                    <a:pt x="64137" y="21963"/>
                    <a:pt x="61064" y="22641"/>
                    <a:pt x="57972" y="23186"/>
                  </a:cubicBezTo>
                  <a:cubicBezTo>
                    <a:pt x="54875" y="23732"/>
                    <a:pt x="51763" y="24160"/>
                    <a:pt x="48632" y="24345"/>
                  </a:cubicBezTo>
                  <a:cubicBezTo>
                    <a:pt x="40706" y="24924"/>
                    <a:pt x="31996" y="24421"/>
                    <a:pt x="23631" y="25224"/>
                  </a:cubicBezTo>
                  <a:cubicBezTo>
                    <a:pt x="20229" y="25550"/>
                    <a:pt x="16893" y="26108"/>
                    <a:pt x="13671" y="26998"/>
                  </a:cubicBezTo>
                  <a:cubicBezTo>
                    <a:pt x="11494" y="27601"/>
                    <a:pt x="9363" y="28336"/>
                    <a:pt x="7315" y="29318"/>
                  </a:cubicBezTo>
                  <a:cubicBezTo>
                    <a:pt x="5382" y="30207"/>
                    <a:pt x="2819" y="31592"/>
                    <a:pt x="1445" y="33443"/>
                  </a:cubicBezTo>
                  <a:cubicBezTo>
                    <a:pt x="393" y="34862"/>
                    <a:pt x="1" y="36543"/>
                    <a:pt x="908" y="38513"/>
                  </a:cubicBezTo>
                  <a:cubicBezTo>
                    <a:pt x="2140" y="41212"/>
                    <a:pt x="4267" y="43415"/>
                    <a:pt x="6816" y="45366"/>
                  </a:cubicBezTo>
                  <a:cubicBezTo>
                    <a:pt x="12089" y="49404"/>
                    <a:pt x="19260" y="52282"/>
                    <a:pt x="23531" y="56527"/>
                  </a:cubicBezTo>
                  <a:cubicBezTo>
                    <a:pt x="25485" y="58417"/>
                    <a:pt x="26831" y="60153"/>
                    <a:pt x="28038" y="61732"/>
                  </a:cubicBezTo>
                  <a:cubicBezTo>
                    <a:pt x="29628" y="63807"/>
                    <a:pt x="30971" y="65645"/>
                    <a:pt x="32837" y="67329"/>
                  </a:cubicBezTo>
                  <a:cubicBezTo>
                    <a:pt x="34827" y="69123"/>
                    <a:pt x="37411" y="70739"/>
                    <a:pt x="41550" y="72206"/>
                  </a:cubicBezTo>
                  <a:cubicBezTo>
                    <a:pt x="45696" y="73658"/>
                    <a:pt x="49930" y="74772"/>
                    <a:pt x="54218" y="75674"/>
                  </a:cubicBezTo>
                  <a:cubicBezTo>
                    <a:pt x="60588" y="77014"/>
                    <a:pt x="67058" y="77906"/>
                    <a:pt x="73479" y="78926"/>
                  </a:cubicBezTo>
                  <a:cubicBezTo>
                    <a:pt x="73760" y="78977"/>
                    <a:pt x="74030" y="78791"/>
                    <a:pt x="74082" y="78512"/>
                  </a:cubicBezTo>
                  <a:cubicBezTo>
                    <a:pt x="74133" y="78231"/>
                    <a:pt x="73948" y="77960"/>
                    <a:pt x="73667" y="77909"/>
                  </a:cubicBezTo>
                  <a:cubicBezTo>
                    <a:pt x="67334" y="76567"/>
                    <a:pt x="60952" y="75331"/>
                    <a:pt x="54682" y="73699"/>
                  </a:cubicBezTo>
                  <a:cubicBezTo>
                    <a:pt x="50539" y="72621"/>
                    <a:pt x="46447" y="71375"/>
                    <a:pt x="42460" y="69781"/>
                  </a:cubicBezTo>
                  <a:cubicBezTo>
                    <a:pt x="38817" y="68339"/>
                    <a:pt x="36563" y="66826"/>
                    <a:pt x="34833" y="65177"/>
                  </a:cubicBezTo>
                  <a:cubicBezTo>
                    <a:pt x="33139" y="63561"/>
                    <a:pt x="31960" y="61797"/>
                    <a:pt x="30479" y="59864"/>
                  </a:cubicBezTo>
                  <a:cubicBezTo>
                    <a:pt x="29186" y="58178"/>
                    <a:pt x="27671" y="56379"/>
                    <a:pt x="25544" y="54405"/>
                  </a:cubicBezTo>
                  <a:cubicBezTo>
                    <a:pt x="20978" y="50280"/>
                    <a:pt x="13549" y="47641"/>
                    <a:pt x="7965" y="43787"/>
                  </a:cubicBezTo>
                  <a:cubicBezTo>
                    <a:pt x="5562" y="42129"/>
                    <a:pt x="3510" y="40245"/>
                    <a:pt x="2265" y="37851"/>
                  </a:cubicBezTo>
                  <a:cubicBezTo>
                    <a:pt x="1551" y="36468"/>
                    <a:pt x="1787" y="35245"/>
                    <a:pt x="2505" y="34199"/>
                  </a:cubicBezTo>
                  <a:cubicBezTo>
                    <a:pt x="3697" y="32459"/>
                    <a:pt x="6044" y="31172"/>
                    <a:pt x="7789" y="30307"/>
                  </a:cubicBezTo>
                  <a:cubicBezTo>
                    <a:pt x="9776" y="29364"/>
                    <a:pt x="11835" y="28620"/>
                    <a:pt x="13959" y="28086"/>
                  </a:cubicBezTo>
                  <a:cubicBezTo>
                    <a:pt x="17122" y="27290"/>
                    <a:pt x="20411" y="26926"/>
                    <a:pt x="23744" y="26765"/>
                  </a:cubicBezTo>
                  <a:cubicBezTo>
                    <a:pt x="32141" y="26358"/>
                    <a:pt x="40819" y="27359"/>
                    <a:pt x="48766" y="27195"/>
                  </a:cubicBezTo>
                  <a:cubicBezTo>
                    <a:pt x="52027" y="27081"/>
                    <a:pt x="55286" y="26787"/>
                    <a:pt x="58506" y="26223"/>
                  </a:cubicBezTo>
                  <a:cubicBezTo>
                    <a:pt x="61715" y="25663"/>
                    <a:pt x="64882" y="24849"/>
                    <a:pt x="67993" y="23861"/>
                  </a:cubicBezTo>
                  <a:cubicBezTo>
                    <a:pt x="74198" y="21888"/>
                    <a:pt x="80155" y="19149"/>
                    <a:pt x="85718" y="15859"/>
                  </a:cubicBezTo>
                  <a:cubicBezTo>
                    <a:pt x="89445" y="13629"/>
                    <a:pt x="93008" y="11242"/>
                    <a:pt x="95734" y="8133"/>
                  </a:cubicBezTo>
                  <a:cubicBezTo>
                    <a:pt x="97568" y="6045"/>
                    <a:pt x="99031" y="3642"/>
                    <a:pt x="99915" y="745"/>
                  </a:cubicBezTo>
                  <a:cubicBezTo>
                    <a:pt x="100005" y="475"/>
                    <a:pt x="99860" y="181"/>
                    <a:pt x="99587" y="91"/>
                  </a:cubicBezTo>
                  <a:cubicBezTo>
                    <a:pt x="99318" y="0"/>
                    <a:pt x="99025" y="147"/>
                    <a:pt x="98934" y="41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5792975" y="-2437450"/>
              <a:ext cx="1433375" cy="838350"/>
            </a:xfrm>
            <a:custGeom>
              <a:rect b="b" l="l" r="r" t="t"/>
              <a:pathLst>
                <a:path extrusionOk="0" h="33534" w="57335">
                  <a:moveTo>
                    <a:pt x="50876" y="4534"/>
                  </a:moveTo>
                  <a:cubicBezTo>
                    <a:pt x="46958" y="4654"/>
                    <a:pt x="41002" y="4173"/>
                    <a:pt x="34583" y="3705"/>
                  </a:cubicBezTo>
                  <a:cubicBezTo>
                    <a:pt x="29157" y="3311"/>
                    <a:pt x="23410" y="2989"/>
                    <a:pt x="18305" y="3066"/>
                  </a:cubicBezTo>
                  <a:cubicBezTo>
                    <a:pt x="16371" y="3094"/>
                    <a:pt x="14535" y="3167"/>
                    <a:pt x="12839" y="3328"/>
                  </a:cubicBezTo>
                  <a:cubicBezTo>
                    <a:pt x="9756" y="3619"/>
                    <a:pt x="7158" y="4139"/>
                    <a:pt x="5441" y="5349"/>
                  </a:cubicBezTo>
                  <a:cubicBezTo>
                    <a:pt x="3516" y="6697"/>
                    <a:pt x="2595" y="7873"/>
                    <a:pt x="2540" y="9059"/>
                  </a:cubicBezTo>
                  <a:cubicBezTo>
                    <a:pt x="2495" y="10050"/>
                    <a:pt x="3018" y="10969"/>
                    <a:pt x="3835" y="11839"/>
                  </a:cubicBezTo>
                  <a:cubicBezTo>
                    <a:pt x="5518" y="13634"/>
                    <a:pt x="8315" y="15231"/>
                    <a:pt x="10893" y="16541"/>
                  </a:cubicBezTo>
                  <a:cubicBezTo>
                    <a:pt x="13040" y="17633"/>
                    <a:pt x="15046" y="18521"/>
                    <a:pt x="16137" y="19319"/>
                  </a:cubicBezTo>
                  <a:cubicBezTo>
                    <a:pt x="19781" y="21804"/>
                    <a:pt x="22643" y="25543"/>
                    <a:pt x="26146" y="28107"/>
                  </a:cubicBezTo>
                  <a:cubicBezTo>
                    <a:pt x="28292" y="29678"/>
                    <a:pt x="30689" y="30762"/>
                    <a:pt x="33715" y="30713"/>
                  </a:cubicBezTo>
                  <a:cubicBezTo>
                    <a:pt x="37351" y="30699"/>
                    <a:pt x="39410" y="29584"/>
                    <a:pt x="40842" y="27860"/>
                  </a:cubicBezTo>
                  <a:cubicBezTo>
                    <a:pt x="41876" y="26617"/>
                    <a:pt x="42610" y="25090"/>
                    <a:pt x="43341" y="23445"/>
                  </a:cubicBezTo>
                  <a:cubicBezTo>
                    <a:pt x="44440" y="20978"/>
                    <a:pt x="45548" y="18297"/>
                    <a:pt x="47361" y="15865"/>
                  </a:cubicBezTo>
                  <a:cubicBezTo>
                    <a:pt x="48384" y="14510"/>
                    <a:pt x="51012" y="12500"/>
                    <a:pt x="53111" y="10479"/>
                  </a:cubicBezTo>
                  <a:cubicBezTo>
                    <a:pt x="54426" y="9211"/>
                    <a:pt x="55586" y="8004"/>
                    <a:pt x="55637" y="6901"/>
                  </a:cubicBezTo>
                  <a:cubicBezTo>
                    <a:pt x="55661" y="6398"/>
                    <a:pt x="55366" y="5974"/>
                    <a:pt x="54708" y="5604"/>
                  </a:cubicBezTo>
                  <a:cubicBezTo>
                    <a:pt x="53895" y="5144"/>
                    <a:pt x="52655" y="4782"/>
                    <a:pt x="50876" y="4534"/>
                  </a:cubicBezTo>
                  <a:close/>
                  <a:moveTo>
                    <a:pt x="48999" y="3359"/>
                  </a:moveTo>
                  <a:cubicBezTo>
                    <a:pt x="49072" y="3325"/>
                    <a:pt x="49155" y="3308"/>
                    <a:pt x="49241" y="3313"/>
                  </a:cubicBezTo>
                  <a:cubicBezTo>
                    <a:pt x="52230" y="3352"/>
                    <a:pt x="54187" y="3731"/>
                    <a:pt x="55385" y="4295"/>
                  </a:cubicBezTo>
                  <a:cubicBezTo>
                    <a:pt x="56771" y="4949"/>
                    <a:pt x="57268" y="5894"/>
                    <a:pt x="57294" y="6917"/>
                  </a:cubicBezTo>
                  <a:cubicBezTo>
                    <a:pt x="57335" y="8346"/>
                    <a:pt x="56159" y="10140"/>
                    <a:pt x="54568" y="11894"/>
                  </a:cubicBezTo>
                  <a:cubicBezTo>
                    <a:pt x="52711" y="13943"/>
                    <a:pt x="50298" y="15968"/>
                    <a:pt x="49411" y="17311"/>
                  </a:cubicBezTo>
                  <a:cubicBezTo>
                    <a:pt x="47837" y="19671"/>
                    <a:pt x="47003" y="22257"/>
                    <a:pt x="46061" y="24598"/>
                  </a:cubicBezTo>
                  <a:cubicBezTo>
                    <a:pt x="45267" y="26564"/>
                    <a:pt x="44419" y="28385"/>
                    <a:pt x="43179" y="29831"/>
                  </a:cubicBezTo>
                  <a:cubicBezTo>
                    <a:pt x="41253" y="32078"/>
                    <a:pt x="38458" y="33534"/>
                    <a:pt x="33662" y="33320"/>
                  </a:cubicBezTo>
                  <a:cubicBezTo>
                    <a:pt x="30985" y="33168"/>
                    <a:pt x="28772" y="32328"/>
                    <a:pt x="26817" y="31057"/>
                  </a:cubicBezTo>
                  <a:cubicBezTo>
                    <a:pt x="22551" y="28282"/>
                    <a:pt x="19595" y="23433"/>
                    <a:pt x="15478" y="20222"/>
                  </a:cubicBezTo>
                  <a:cubicBezTo>
                    <a:pt x="14811" y="19729"/>
                    <a:pt x="13801" y="19166"/>
                    <a:pt x="12599" y="18592"/>
                  </a:cubicBezTo>
                  <a:cubicBezTo>
                    <a:pt x="8470" y="16621"/>
                    <a:pt x="2481" y="14155"/>
                    <a:pt x="961" y="10835"/>
                  </a:cubicBezTo>
                  <a:cubicBezTo>
                    <a:pt x="1" y="8733"/>
                    <a:pt x="483" y="6256"/>
                    <a:pt x="3967" y="3402"/>
                  </a:cubicBezTo>
                  <a:cubicBezTo>
                    <a:pt x="5896" y="1837"/>
                    <a:pt x="8872" y="819"/>
                    <a:pt x="12502" y="339"/>
                  </a:cubicBezTo>
                  <a:cubicBezTo>
                    <a:pt x="14291" y="103"/>
                    <a:pt x="16243" y="0"/>
                    <a:pt x="18292" y="13"/>
                  </a:cubicBezTo>
                  <a:cubicBezTo>
                    <a:pt x="23491" y="46"/>
                    <a:pt x="29322" y="750"/>
                    <a:pt x="34811" y="1489"/>
                  </a:cubicBezTo>
                  <a:cubicBezTo>
                    <a:pt x="40190" y="2213"/>
                    <a:pt x="45224" y="3028"/>
                    <a:pt x="48999" y="335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15"/>
          <p:cNvSpPr/>
          <p:nvPr/>
        </p:nvSpPr>
        <p:spPr>
          <a:xfrm>
            <a:off x="437100" y="355200"/>
            <a:ext cx="8269800" cy="44331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"/>
          <p:cNvSpPr txBox="1"/>
          <p:nvPr>
            <p:ph type="title"/>
          </p:nvPr>
        </p:nvSpPr>
        <p:spPr>
          <a:xfrm>
            <a:off x="4695675" y="1016450"/>
            <a:ext cx="3405600" cy="30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2" name="Google Shape;192;p15"/>
          <p:cNvSpPr txBox="1"/>
          <p:nvPr>
            <p:ph hasCustomPrompt="1" idx="2" type="title"/>
          </p:nvPr>
        </p:nvSpPr>
        <p:spPr>
          <a:xfrm>
            <a:off x="1369975" y="1016438"/>
            <a:ext cx="3325800" cy="9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solidFill>
          <a:schemeClr val="dk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6"/>
          <p:cNvGrpSpPr/>
          <p:nvPr/>
        </p:nvGrpSpPr>
        <p:grpSpPr>
          <a:xfrm>
            <a:off x="-4491168" y="-589078"/>
            <a:ext cx="17941933" cy="6437383"/>
            <a:chOff x="715100" y="-3647500"/>
            <a:chExt cx="7073500" cy="2537900"/>
          </a:xfrm>
        </p:grpSpPr>
        <p:sp>
          <p:nvSpPr>
            <p:cNvPr id="195" name="Google Shape;195;p16"/>
            <p:cNvSpPr/>
            <p:nvPr/>
          </p:nvSpPr>
          <p:spPr>
            <a:xfrm>
              <a:off x="715100" y="-2792575"/>
              <a:ext cx="2243100" cy="1480650"/>
            </a:xfrm>
            <a:custGeom>
              <a:rect b="b" l="l" r="r" t="t"/>
              <a:pathLst>
                <a:path extrusionOk="0" h="59226" w="89724">
                  <a:moveTo>
                    <a:pt x="49554" y="59098"/>
                  </a:moveTo>
                  <a:cubicBezTo>
                    <a:pt x="50167" y="58814"/>
                    <a:pt x="54111" y="53785"/>
                    <a:pt x="57767" y="50092"/>
                  </a:cubicBezTo>
                  <a:cubicBezTo>
                    <a:pt x="59119" y="48724"/>
                    <a:pt x="60430" y="47554"/>
                    <a:pt x="61498" y="46941"/>
                  </a:cubicBezTo>
                  <a:cubicBezTo>
                    <a:pt x="63433" y="45821"/>
                    <a:pt x="65457" y="44796"/>
                    <a:pt x="67523" y="43856"/>
                  </a:cubicBezTo>
                  <a:cubicBezTo>
                    <a:pt x="69587" y="42918"/>
                    <a:pt x="71692" y="42071"/>
                    <a:pt x="73797" y="41326"/>
                  </a:cubicBezTo>
                  <a:cubicBezTo>
                    <a:pt x="76660" y="40296"/>
                    <a:pt x="79388" y="39382"/>
                    <a:pt x="81726" y="38180"/>
                  </a:cubicBezTo>
                  <a:cubicBezTo>
                    <a:pt x="83636" y="37197"/>
                    <a:pt x="85302" y="36031"/>
                    <a:pt x="86600" y="34525"/>
                  </a:cubicBezTo>
                  <a:cubicBezTo>
                    <a:pt x="88560" y="32255"/>
                    <a:pt x="89723" y="29228"/>
                    <a:pt x="89643" y="24896"/>
                  </a:cubicBezTo>
                  <a:cubicBezTo>
                    <a:pt x="89615" y="23956"/>
                    <a:pt x="89526" y="23027"/>
                    <a:pt x="89390" y="22103"/>
                  </a:cubicBezTo>
                  <a:cubicBezTo>
                    <a:pt x="88881" y="18628"/>
                    <a:pt x="87754" y="15250"/>
                    <a:pt x="87568" y="11738"/>
                  </a:cubicBezTo>
                  <a:cubicBezTo>
                    <a:pt x="87434" y="9178"/>
                    <a:pt x="86901" y="6694"/>
                    <a:pt x="85719" y="4693"/>
                  </a:cubicBezTo>
                  <a:cubicBezTo>
                    <a:pt x="84509" y="2645"/>
                    <a:pt x="82647" y="1070"/>
                    <a:pt x="79807" y="461"/>
                  </a:cubicBezTo>
                  <a:cubicBezTo>
                    <a:pt x="78181" y="88"/>
                    <a:pt x="76679" y="1"/>
                    <a:pt x="75272" y="104"/>
                  </a:cubicBezTo>
                  <a:cubicBezTo>
                    <a:pt x="72879" y="282"/>
                    <a:pt x="70769" y="1070"/>
                    <a:pt x="68824" y="2276"/>
                  </a:cubicBezTo>
                  <a:cubicBezTo>
                    <a:pt x="62019" y="6492"/>
                    <a:pt x="57409" y="16031"/>
                    <a:pt x="50901" y="20291"/>
                  </a:cubicBezTo>
                  <a:cubicBezTo>
                    <a:pt x="49208" y="21408"/>
                    <a:pt x="47376" y="22151"/>
                    <a:pt x="45496" y="22766"/>
                  </a:cubicBezTo>
                  <a:cubicBezTo>
                    <a:pt x="42539" y="23733"/>
                    <a:pt x="39438" y="24334"/>
                    <a:pt x="36398" y="25060"/>
                  </a:cubicBezTo>
                  <a:cubicBezTo>
                    <a:pt x="28992" y="27030"/>
                    <a:pt x="20975" y="28666"/>
                    <a:pt x="13688" y="31644"/>
                  </a:cubicBezTo>
                  <a:cubicBezTo>
                    <a:pt x="8724" y="33674"/>
                    <a:pt x="4107" y="36318"/>
                    <a:pt x="228" y="40040"/>
                  </a:cubicBezTo>
                  <a:cubicBezTo>
                    <a:pt x="16" y="40232"/>
                    <a:pt x="0" y="40560"/>
                    <a:pt x="191" y="40770"/>
                  </a:cubicBezTo>
                  <a:cubicBezTo>
                    <a:pt x="383" y="40983"/>
                    <a:pt x="711" y="40998"/>
                    <a:pt x="922" y="40806"/>
                  </a:cubicBezTo>
                  <a:cubicBezTo>
                    <a:pt x="4874" y="37436"/>
                    <a:pt x="9487" y="35178"/>
                    <a:pt x="14380" y="33467"/>
                  </a:cubicBezTo>
                  <a:cubicBezTo>
                    <a:pt x="21726" y="30898"/>
                    <a:pt x="29701" y="29597"/>
                    <a:pt x="37103" y="27981"/>
                  </a:cubicBezTo>
                  <a:cubicBezTo>
                    <a:pt x="40228" y="27215"/>
                    <a:pt x="43434" y="26628"/>
                    <a:pt x="46448" y="25554"/>
                  </a:cubicBezTo>
                  <a:cubicBezTo>
                    <a:pt x="48553" y="24801"/>
                    <a:pt x="50559" y="23814"/>
                    <a:pt x="52409" y="22462"/>
                  </a:cubicBezTo>
                  <a:cubicBezTo>
                    <a:pt x="58734" y="17800"/>
                    <a:pt x="62785" y="7823"/>
                    <a:pt x="69483" y="3294"/>
                  </a:cubicBezTo>
                  <a:cubicBezTo>
                    <a:pt x="71224" y="2118"/>
                    <a:pt x="73156" y="1323"/>
                    <a:pt x="75350" y="1159"/>
                  </a:cubicBezTo>
                  <a:cubicBezTo>
                    <a:pt x="76650" y="1063"/>
                    <a:pt x="78040" y="1206"/>
                    <a:pt x="79536" y="1583"/>
                  </a:cubicBezTo>
                  <a:cubicBezTo>
                    <a:pt x="81929" y="2223"/>
                    <a:pt x="83472" y="3619"/>
                    <a:pt x="84406" y="5421"/>
                  </a:cubicBezTo>
                  <a:cubicBezTo>
                    <a:pt x="85357" y="7256"/>
                    <a:pt x="85663" y="9500"/>
                    <a:pt x="85644" y="11780"/>
                  </a:cubicBezTo>
                  <a:cubicBezTo>
                    <a:pt x="85614" y="15352"/>
                    <a:pt x="86536" y="18845"/>
                    <a:pt x="86837" y="22398"/>
                  </a:cubicBezTo>
                  <a:cubicBezTo>
                    <a:pt x="86907" y="23227"/>
                    <a:pt x="86937" y="24059"/>
                    <a:pt x="86911" y="24896"/>
                  </a:cubicBezTo>
                  <a:cubicBezTo>
                    <a:pt x="86848" y="28348"/>
                    <a:pt x="85872" y="30713"/>
                    <a:pt x="84285" y="32502"/>
                  </a:cubicBezTo>
                  <a:cubicBezTo>
                    <a:pt x="83208" y="33718"/>
                    <a:pt x="81855" y="34669"/>
                    <a:pt x="80313" y="35509"/>
                  </a:cubicBezTo>
                  <a:cubicBezTo>
                    <a:pt x="78100" y="36712"/>
                    <a:pt x="75535" y="37703"/>
                    <a:pt x="72832" y="38792"/>
                  </a:cubicBezTo>
                  <a:cubicBezTo>
                    <a:pt x="70696" y="39663"/>
                    <a:pt x="68563" y="40633"/>
                    <a:pt x="66481" y="41707"/>
                  </a:cubicBezTo>
                  <a:cubicBezTo>
                    <a:pt x="64398" y="42780"/>
                    <a:pt x="62369" y="43950"/>
                    <a:pt x="60434" y="45209"/>
                  </a:cubicBezTo>
                  <a:cubicBezTo>
                    <a:pt x="59294" y="45954"/>
                    <a:pt x="57906" y="47312"/>
                    <a:pt x="56499" y="48908"/>
                  </a:cubicBezTo>
                  <a:cubicBezTo>
                    <a:pt x="53157" y="52703"/>
                    <a:pt x="49670" y="57863"/>
                    <a:pt x="49092" y="58173"/>
                  </a:cubicBezTo>
                  <a:cubicBezTo>
                    <a:pt x="48836" y="58300"/>
                    <a:pt x="48733" y="58611"/>
                    <a:pt x="48861" y="58867"/>
                  </a:cubicBezTo>
                  <a:cubicBezTo>
                    <a:pt x="48989" y="59121"/>
                    <a:pt x="49300" y="59226"/>
                    <a:pt x="49554" y="5909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936575" y="-2502775"/>
              <a:ext cx="1730125" cy="1190825"/>
            </a:xfrm>
            <a:custGeom>
              <a:rect b="b" l="l" r="r" t="t"/>
              <a:pathLst>
                <a:path extrusionOk="0" h="47633" w="69205">
                  <a:moveTo>
                    <a:pt x="34452" y="47275"/>
                  </a:moveTo>
                  <a:cubicBezTo>
                    <a:pt x="36476" y="43555"/>
                    <a:pt x="38406" y="39385"/>
                    <a:pt x="40708" y="35542"/>
                  </a:cubicBezTo>
                  <a:cubicBezTo>
                    <a:pt x="42215" y="33025"/>
                    <a:pt x="43883" y="30657"/>
                    <a:pt x="45869" y="28676"/>
                  </a:cubicBezTo>
                  <a:cubicBezTo>
                    <a:pt x="48005" y="26517"/>
                    <a:pt x="51291" y="25357"/>
                    <a:pt x="54642" y="24172"/>
                  </a:cubicBezTo>
                  <a:cubicBezTo>
                    <a:pt x="55981" y="23700"/>
                    <a:pt x="57335" y="23238"/>
                    <a:pt x="58637" y="22715"/>
                  </a:cubicBezTo>
                  <a:cubicBezTo>
                    <a:pt x="60803" y="21847"/>
                    <a:pt x="62844" y="20846"/>
                    <a:pt x="64528" y="19576"/>
                  </a:cubicBezTo>
                  <a:cubicBezTo>
                    <a:pt x="67212" y="17550"/>
                    <a:pt x="69047" y="14871"/>
                    <a:pt x="69150" y="10912"/>
                  </a:cubicBezTo>
                  <a:cubicBezTo>
                    <a:pt x="69205" y="8569"/>
                    <a:pt x="68432" y="4965"/>
                    <a:pt x="66664" y="2696"/>
                  </a:cubicBezTo>
                  <a:cubicBezTo>
                    <a:pt x="65354" y="1016"/>
                    <a:pt x="63555" y="1"/>
                    <a:pt x="61195" y="610"/>
                  </a:cubicBezTo>
                  <a:cubicBezTo>
                    <a:pt x="59480" y="1030"/>
                    <a:pt x="58073" y="1879"/>
                    <a:pt x="56832" y="2980"/>
                  </a:cubicBezTo>
                  <a:cubicBezTo>
                    <a:pt x="55439" y="4214"/>
                    <a:pt x="54272" y="5785"/>
                    <a:pt x="53153" y="7464"/>
                  </a:cubicBezTo>
                  <a:cubicBezTo>
                    <a:pt x="50732" y="11093"/>
                    <a:pt x="48607" y="15274"/>
                    <a:pt x="45118" y="17308"/>
                  </a:cubicBezTo>
                  <a:cubicBezTo>
                    <a:pt x="43803" y="18069"/>
                    <a:pt x="42285" y="18441"/>
                    <a:pt x="40708" y="18675"/>
                  </a:cubicBezTo>
                  <a:cubicBezTo>
                    <a:pt x="38184" y="19051"/>
                    <a:pt x="35519" y="19050"/>
                    <a:pt x="33182" y="19382"/>
                  </a:cubicBezTo>
                  <a:cubicBezTo>
                    <a:pt x="30787" y="19759"/>
                    <a:pt x="28276" y="20216"/>
                    <a:pt x="25769" y="20878"/>
                  </a:cubicBezTo>
                  <a:cubicBezTo>
                    <a:pt x="24726" y="21153"/>
                    <a:pt x="23686" y="21472"/>
                    <a:pt x="22654" y="21822"/>
                  </a:cubicBezTo>
                  <a:cubicBezTo>
                    <a:pt x="17397" y="23600"/>
                    <a:pt x="12314" y="26124"/>
                    <a:pt x="8299" y="29583"/>
                  </a:cubicBezTo>
                  <a:cubicBezTo>
                    <a:pt x="3723" y="33525"/>
                    <a:pt x="524" y="38678"/>
                    <a:pt x="32" y="45399"/>
                  </a:cubicBezTo>
                  <a:cubicBezTo>
                    <a:pt x="0" y="45682"/>
                    <a:pt x="207" y="45938"/>
                    <a:pt x="491" y="45968"/>
                  </a:cubicBezTo>
                  <a:cubicBezTo>
                    <a:pt x="775" y="45999"/>
                    <a:pt x="1030" y="45793"/>
                    <a:pt x="1059" y="45509"/>
                  </a:cubicBezTo>
                  <a:cubicBezTo>
                    <a:pt x="1937" y="39293"/>
                    <a:pt x="5232" y="34725"/>
                    <a:pt x="9700" y="31309"/>
                  </a:cubicBezTo>
                  <a:cubicBezTo>
                    <a:pt x="13666" y="28277"/>
                    <a:pt x="18572" y="26205"/>
                    <a:pt x="23573" y="24693"/>
                  </a:cubicBezTo>
                  <a:cubicBezTo>
                    <a:pt x="24571" y="24392"/>
                    <a:pt x="25572" y="24113"/>
                    <a:pt x="26569" y="23838"/>
                  </a:cubicBezTo>
                  <a:cubicBezTo>
                    <a:pt x="28981" y="23172"/>
                    <a:pt x="31369" y="22579"/>
                    <a:pt x="33668" y="22129"/>
                  </a:cubicBezTo>
                  <a:cubicBezTo>
                    <a:pt x="36377" y="21558"/>
                    <a:pt x="39568" y="21409"/>
                    <a:pt x="42410" y="20603"/>
                  </a:cubicBezTo>
                  <a:cubicBezTo>
                    <a:pt x="43755" y="20221"/>
                    <a:pt x="45026" y="19709"/>
                    <a:pt x="46147" y="18953"/>
                  </a:cubicBezTo>
                  <a:cubicBezTo>
                    <a:pt x="50567" y="16023"/>
                    <a:pt x="52484" y="9653"/>
                    <a:pt x="55964" y="5429"/>
                  </a:cubicBezTo>
                  <a:cubicBezTo>
                    <a:pt x="57413" y="3667"/>
                    <a:pt x="59184" y="2356"/>
                    <a:pt x="61479" y="1889"/>
                  </a:cubicBezTo>
                  <a:cubicBezTo>
                    <a:pt x="63210" y="1566"/>
                    <a:pt x="64448" y="2403"/>
                    <a:pt x="65307" y="3680"/>
                  </a:cubicBezTo>
                  <a:cubicBezTo>
                    <a:pt x="66667" y="5701"/>
                    <a:pt x="67089" y="8799"/>
                    <a:pt x="66898" y="10776"/>
                  </a:cubicBezTo>
                  <a:cubicBezTo>
                    <a:pt x="66609" y="13835"/>
                    <a:pt x="65018" y="15775"/>
                    <a:pt x="62857" y="17238"/>
                  </a:cubicBezTo>
                  <a:cubicBezTo>
                    <a:pt x="61298" y="18294"/>
                    <a:pt x="59437" y="19081"/>
                    <a:pt x="57499" y="19841"/>
                  </a:cubicBezTo>
                  <a:cubicBezTo>
                    <a:pt x="56212" y="20346"/>
                    <a:pt x="54894" y="20844"/>
                    <a:pt x="53593" y="21355"/>
                  </a:cubicBezTo>
                  <a:cubicBezTo>
                    <a:pt x="49879" y="22810"/>
                    <a:pt x="46331" y="24428"/>
                    <a:pt x="44054" y="26963"/>
                  </a:cubicBezTo>
                  <a:cubicBezTo>
                    <a:pt x="42071" y="29200"/>
                    <a:pt x="40431" y="31815"/>
                    <a:pt x="39003" y="34594"/>
                  </a:cubicBezTo>
                  <a:cubicBezTo>
                    <a:pt x="36940" y="38606"/>
                    <a:pt x="35303" y="42935"/>
                    <a:pt x="33527" y="46811"/>
                  </a:cubicBezTo>
                  <a:cubicBezTo>
                    <a:pt x="33401" y="47067"/>
                    <a:pt x="33504" y="47378"/>
                    <a:pt x="33759" y="47506"/>
                  </a:cubicBezTo>
                  <a:cubicBezTo>
                    <a:pt x="34015" y="47632"/>
                    <a:pt x="34325" y="47529"/>
                    <a:pt x="34453" y="4727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2687800" y="-3647500"/>
              <a:ext cx="3690975" cy="928000"/>
            </a:xfrm>
            <a:custGeom>
              <a:rect b="b" l="l" r="r" t="t"/>
              <a:pathLst>
                <a:path extrusionOk="0" h="37120" w="147639">
                  <a:moveTo>
                    <a:pt x="146591" y="2856"/>
                  </a:moveTo>
                  <a:cubicBezTo>
                    <a:pt x="145926" y="11338"/>
                    <a:pt x="139734" y="21249"/>
                    <a:pt x="130248" y="27509"/>
                  </a:cubicBezTo>
                  <a:cubicBezTo>
                    <a:pt x="127771" y="29144"/>
                    <a:pt x="125070" y="30515"/>
                    <a:pt x="122182" y="31576"/>
                  </a:cubicBezTo>
                  <a:cubicBezTo>
                    <a:pt x="120332" y="32255"/>
                    <a:pt x="118403" y="32791"/>
                    <a:pt x="116407" y="33198"/>
                  </a:cubicBezTo>
                  <a:cubicBezTo>
                    <a:pt x="111769" y="34141"/>
                    <a:pt x="106750" y="34315"/>
                    <a:pt x="101415" y="33204"/>
                  </a:cubicBezTo>
                  <a:cubicBezTo>
                    <a:pt x="98372" y="32591"/>
                    <a:pt x="95748" y="31418"/>
                    <a:pt x="93290" y="29973"/>
                  </a:cubicBezTo>
                  <a:cubicBezTo>
                    <a:pt x="89413" y="27695"/>
                    <a:pt x="85940" y="24787"/>
                    <a:pt x="81903" y="22410"/>
                  </a:cubicBezTo>
                  <a:cubicBezTo>
                    <a:pt x="80849" y="21765"/>
                    <a:pt x="79773" y="21180"/>
                    <a:pt x="78697" y="20613"/>
                  </a:cubicBezTo>
                  <a:cubicBezTo>
                    <a:pt x="76147" y="19270"/>
                    <a:pt x="73537" y="18124"/>
                    <a:pt x="70854" y="17162"/>
                  </a:cubicBezTo>
                  <a:cubicBezTo>
                    <a:pt x="67034" y="15792"/>
                    <a:pt x="63090" y="14761"/>
                    <a:pt x="59029" y="13996"/>
                  </a:cubicBezTo>
                  <a:cubicBezTo>
                    <a:pt x="56173" y="13454"/>
                    <a:pt x="53348" y="12991"/>
                    <a:pt x="50495" y="12822"/>
                  </a:cubicBezTo>
                  <a:cubicBezTo>
                    <a:pt x="48555" y="12706"/>
                    <a:pt x="46606" y="12734"/>
                    <a:pt x="44628" y="12961"/>
                  </a:cubicBezTo>
                  <a:cubicBezTo>
                    <a:pt x="40760" y="13465"/>
                    <a:pt x="36809" y="14479"/>
                    <a:pt x="32862" y="15511"/>
                  </a:cubicBezTo>
                  <a:cubicBezTo>
                    <a:pt x="29077" y="16503"/>
                    <a:pt x="25299" y="17505"/>
                    <a:pt x="21509" y="17752"/>
                  </a:cubicBezTo>
                  <a:cubicBezTo>
                    <a:pt x="18337" y="17957"/>
                    <a:pt x="15169" y="17685"/>
                    <a:pt x="12010" y="16470"/>
                  </a:cubicBezTo>
                  <a:cubicBezTo>
                    <a:pt x="9342" y="15453"/>
                    <a:pt x="7429" y="13775"/>
                    <a:pt x="5958" y="11721"/>
                  </a:cubicBezTo>
                  <a:cubicBezTo>
                    <a:pt x="3639" y="8482"/>
                    <a:pt x="2377" y="4370"/>
                    <a:pt x="1072" y="430"/>
                  </a:cubicBezTo>
                  <a:cubicBezTo>
                    <a:pt x="991" y="157"/>
                    <a:pt x="702" y="1"/>
                    <a:pt x="429" y="84"/>
                  </a:cubicBezTo>
                  <a:cubicBezTo>
                    <a:pt x="155" y="165"/>
                    <a:pt x="1" y="454"/>
                    <a:pt x="82" y="727"/>
                  </a:cubicBezTo>
                  <a:cubicBezTo>
                    <a:pt x="1203" y="4886"/>
                    <a:pt x="2295" y="9210"/>
                    <a:pt x="4512" y="12697"/>
                  </a:cubicBezTo>
                  <a:cubicBezTo>
                    <a:pt x="6069" y="15144"/>
                    <a:pt x="8179" y="17168"/>
                    <a:pt x="11176" y="18497"/>
                  </a:cubicBezTo>
                  <a:cubicBezTo>
                    <a:pt x="15751" y="20505"/>
                    <a:pt x="20438" y="20738"/>
                    <a:pt x="25146" y="20159"/>
                  </a:cubicBezTo>
                  <a:cubicBezTo>
                    <a:pt x="28527" y="19742"/>
                    <a:pt x="31924" y="18931"/>
                    <a:pt x="35280" y="18041"/>
                  </a:cubicBezTo>
                  <a:cubicBezTo>
                    <a:pt x="38565" y="17170"/>
                    <a:pt x="41803" y="16200"/>
                    <a:pt x="45017" y="15689"/>
                  </a:cubicBezTo>
                  <a:cubicBezTo>
                    <a:pt x="46830" y="15378"/>
                    <a:pt x="48624" y="15253"/>
                    <a:pt x="50418" y="15260"/>
                  </a:cubicBezTo>
                  <a:cubicBezTo>
                    <a:pt x="53181" y="15269"/>
                    <a:pt x="55933" y="15567"/>
                    <a:pt x="58719" y="15936"/>
                  </a:cubicBezTo>
                  <a:cubicBezTo>
                    <a:pt x="62726" y="16468"/>
                    <a:pt x="66649" y="17218"/>
                    <a:pt x="70439" y="18400"/>
                  </a:cubicBezTo>
                  <a:cubicBezTo>
                    <a:pt x="73101" y="19231"/>
                    <a:pt x="75703" y="20252"/>
                    <a:pt x="78206" y="21550"/>
                  </a:cubicBezTo>
                  <a:cubicBezTo>
                    <a:pt x="79262" y="22098"/>
                    <a:pt x="80291" y="22712"/>
                    <a:pt x="81311" y="23358"/>
                  </a:cubicBezTo>
                  <a:cubicBezTo>
                    <a:pt x="85913" y="26389"/>
                    <a:pt x="89719" y="30083"/>
                    <a:pt x="94326" y="32736"/>
                  </a:cubicBezTo>
                  <a:cubicBezTo>
                    <a:pt x="96325" y="33888"/>
                    <a:pt x="98470" y="34843"/>
                    <a:pt x="100886" y="35480"/>
                  </a:cubicBezTo>
                  <a:cubicBezTo>
                    <a:pt x="106560" y="36938"/>
                    <a:pt x="111983" y="37120"/>
                    <a:pt x="116988" y="36204"/>
                  </a:cubicBezTo>
                  <a:cubicBezTo>
                    <a:pt x="119165" y="35806"/>
                    <a:pt x="121258" y="35183"/>
                    <a:pt x="123254" y="34402"/>
                  </a:cubicBezTo>
                  <a:cubicBezTo>
                    <a:pt x="126338" y="33197"/>
                    <a:pt x="129191" y="31591"/>
                    <a:pt x="131775" y="29716"/>
                  </a:cubicBezTo>
                  <a:cubicBezTo>
                    <a:pt x="141459" y="22687"/>
                    <a:pt x="147395" y="11863"/>
                    <a:pt x="147623" y="2910"/>
                  </a:cubicBezTo>
                  <a:cubicBezTo>
                    <a:pt x="147639" y="2624"/>
                    <a:pt x="147420" y="2381"/>
                    <a:pt x="147134" y="2367"/>
                  </a:cubicBezTo>
                  <a:cubicBezTo>
                    <a:pt x="146848" y="2351"/>
                    <a:pt x="146605" y="2571"/>
                    <a:pt x="146591" y="2856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4649350" y="-3580700"/>
              <a:ext cx="1533525" cy="558900"/>
            </a:xfrm>
            <a:custGeom>
              <a:rect b="b" l="l" r="r" t="t"/>
              <a:pathLst>
                <a:path extrusionOk="0" h="22356" w="61341">
                  <a:moveTo>
                    <a:pt x="60953" y="3079"/>
                  </a:moveTo>
                  <a:lnTo>
                    <a:pt x="60951" y="3076"/>
                  </a:lnTo>
                  <a:cubicBezTo>
                    <a:pt x="60809" y="2880"/>
                    <a:pt x="60533" y="3636"/>
                    <a:pt x="60196" y="4219"/>
                  </a:cubicBezTo>
                  <a:cubicBezTo>
                    <a:pt x="58687" y="6824"/>
                    <a:pt x="55798" y="12549"/>
                    <a:pt x="50068" y="16899"/>
                  </a:cubicBezTo>
                  <a:cubicBezTo>
                    <a:pt x="46981" y="19245"/>
                    <a:pt x="43088" y="21250"/>
                    <a:pt x="38189" y="22022"/>
                  </a:cubicBezTo>
                  <a:cubicBezTo>
                    <a:pt x="36462" y="22295"/>
                    <a:pt x="34607" y="22356"/>
                    <a:pt x="32631" y="22285"/>
                  </a:cubicBezTo>
                  <a:cubicBezTo>
                    <a:pt x="30156" y="22146"/>
                    <a:pt x="27935" y="21383"/>
                    <a:pt x="25846" y="20255"/>
                  </a:cubicBezTo>
                  <a:cubicBezTo>
                    <a:pt x="21422" y="17868"/>
                    <a:pt x="17628" y="13879"/>
                    <a:pt x="12992" y="11993"/>
                  </a:cubicBezTo>
                  <a:cubicBezTo>
                    <a:pt x="10626" y="11173"/>
                    <a:pt x="7662" y="10906"/>
                    <a:pt x="5066" y="10139"/>
                  </a:cubicBezTo>
                  <a:cubicBezTo>
                    <a:pt x="3825" y="9770"/>
                    <a:pt x="2663" y="9299"/>
                    <a:pt x="1667" y="8590"/>
                  </a:cubicBezTo>
                  <a:lnTo>
                    <a:pt x="1226" y="8218"/>
                  </a:lnTo>
                  <a:cubicBezTo>
                    <a:pt x="230" y="7230"/>
                    <a:pt x="0" y="6041"/>
                    <a:pt x="222" y="4920"/>
                  </a:cubicBezTo>
                  <a:cubicBezTo>
                    <a:pt x="433" y="3858"/>
                    <a:pt x="1129" y="2856"/>
                    <a:pt x="2099" y="2117"/>
                  </a:cubicBezTo>
                  <a:cubicBezTo>
                    <a:pt x="4881" y="2"/>
                    <a:pt x="7743" y="1"/>
                    <a:pt x="10765" y="947"/>
                  </a:cubicBezTo>
                  <a:cubicBezTo>
                    <a:pt x="12400" y="1461"/>
                    <a:pt x="14091" y="2270"/>
                    <a:pt x="15826" y="3194"/>
                  </a:cubicBezTo>
                  <a:cubicBezTo>
                    <a:pt x="17318" y="3986"/>
                    <a:pt x="18842" y="4868"/>
                    <a:pt x="20436" y="5656"/>
                  </a:cubicBezTo>
                  <a:cubicBezTo>
                    <a:pt x="22635" y="6741"/>
                    <a:pt x="24948" y="7684"/>
                    <a:pt x="27503" y="7926"/>
                  </a:cubicBezTo>
                  <a:cubicBezTo>
                    <a:pt x="31803" y="8335"/>
                    <a:pt x="36688" y="6861"/>
                    <a:pt x="42576" y="1428"/>
                  </a:cubicBezTo>
                  <a:cubicBezTo>
                    <a:pt x="42777" y="1227"/>
                    <a:pt x="43105" y="1227"/>
                    <a:pt x="43306" y="1428"/>
                  </a:cubicBezTo>
                  <a:cubicBezTo>
                    <a:pt x="43508" y="1631"/>
                    <a:pt x="43508" y="1958"/>
                    <a:pt x="43306" y="2161"/>
                  </a:cubicBezTo>
                  <a:cubicBezTo>
                    <a:pt x="37367" y="8595"/>
                    <a:pt x="32078" y="10490"/>
                    <a:pt x="27357" y="10379"/>
                  </a:cubicBezTo>
                  <a:cubicBezTo>
                    <a:pt x="24443" y="10311"/>
                    <a:pt x="21723" y="9464"/>
                    <a:pt x="19181" y="8331"/>
                  </a:cubicBezTo>
                  <a:cubicBezTo>
                    <a:pt x="17502" y="7583"/>
                    <a:pt x="15903" y="6710"/>
                    <a:pt x="14377" y="5865"/>
                  </a:cubicBezTo>
                  <a:cubicBezTo>
                    <a:pt x="12798" y="4992"/>
                    <a:pt x="11313" y="4136"/>
                    <a:pt x="9847" y="3568"/>
                  </a:cubicBezTo>
                  <a:cubicBezTo>
                    <a:pt x="7637" y="2709"/>
                    <a:pt x="5513" y="2445"/>
                    <a:pt x="3306" y="3850"/>
                  </a:cubicBezTo>
                  <a:cubicBezTo>
                    <a:pt x="2707" y="4231"/>
                    <a:pt x="2226" y="4756"/>
                    <a:pt x="2051" y="5363"/>
                  </a:cubicBezTo>
                  <a:cubicBezTo>
                    <a:pt x="1888" y="5929"/>
                    <a:pt x="1970" y="6544"/>
                    <a:pt x="2438" y="7095"/>
                  </a:cubicBezTo>
                  <a:lnTo>
                    <a:pt x="2657" y="7312"/>
                  </a:lnTo>
                  <a:cubicBezTo>
                    <a:pt x="3464" y="7992"/>
                    <a:pt x="4426" y="8496"/>
                    <a:pt x="5479" y="8871"/>
                  </a:cubicBezTo>
                  <a:cubicBezTo>
                    <a:pt x="8035" y="9780"/>
                    <a:pt x="11019" y="10064"/>
                    <a:pt x="13368" y="10949"/>
                  </a:cubicBezTo>
                  <a:cubicBezTo>
                    <a:pt x="18147" y="12469"/>
                    <a:pt x="22251" y="16151"/>
                    <a:pt x="26861" y="18175"/>
                  </a:cubicBezTo>
                  <a:cubicBezTo>
                    <a:pt x="28686" y="18976"/>
                    <a:pt x="30593" y="19478"/>
                    <a:pt x="32673" y="19421"/>
                  </a:cubicBezTo>
                  <a:cubicBezTo>
                    <a:pt x="34471" y="19409"/>
                    <a:pt x="36142" y="19211"/>
                    <a:pt x="37714" y="18969"/>
                  </a:cubicBezTo>
                  <a:cubicBezTo>
                    <a:pt x="42132" y="18289"/>
                    <a:pt x="45725" y="16815"/>
                    <a:pt x="48641" y="14886"/>
                  </a:cubicBezTo>
                  <a:cubicBezTo>
                    <a:pt x="54358" y="11104"/>
                    <a:pt x="57558" y="5940"/>
                    <a:pt x="59195" y="3583"/>
                  </a:cubicBezTo>
                  <a:cubicBezTo>
                    <a:pt x="59913" y="2551"/>
                    <a:pt x="60513" y="2048"/>
                    <a:pt x="60823" y="2061"/>
                  </a:cubicBezTo>
                  <a:cubicBezTo>
                    <a:pt x="61109" y="2061"/>
                    <a:pt x="61340" y="2293"/>
                    <a:pt x="61340" y="2579"/>
                  </a:cubicBezTo>
                  <a:cubicBezTo>
                    <a:pt x="61340" y="2820"/>
                    <a:pt x="61176" y="3021"/>
                    <a:pt x="60953" y="3079"/>
                  </a:cubicBezTo>
                  <a:cubicBezTo>
                    <a:pt x="60978" y="3118"/>
                    <a:pt x="60859" y="3094"/>
                    <a:pt x="60823" y="3096"/>
                  </a:cubicBezTo>
                  <a:cubicBezTo>
                    <a:pt x="60869" y="3096"/>
                    <a:pt x="60912" y="3090"/>
                    <a:pt x="60953" y="307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2949925" y="-3589750"/>
              <a:ext cx="719075" cy="260575"/>
            </a:xfrm>
            <a:custGeom>
              <a:rect b="b" l="l" r="r" t="t"/>
              <a:pathLst>
                <a:path extrusionOk="0" h="10423" w="28763">
                  <a:moveTo>
                    <a:pt x="27710" y="2874"/>
                  </a:moveTo>
                  <a:cubicBezTo>
                    <a:pt x="26958" y="3950"/>
                    <a:pt x="25961" y="4731"/>
                    <a:pt x="24823" y="5402"/>
                  </a:cubicBezTo>
                  <a:cubicBezTo>
                    <a:pt x="24284" y="5719"/>
                    <a:pt x="23713" y="5961"/>
                    <a:pt x="23118" y="6210"/>
                  </a:cubicBezTo>
                  <a:cubicBezTo>
                    <a:pt x="22548" y="6449"/>
                    <a:pt x="21943" y="6614"/>
                    <a:pt x="21342" y="6836"/>
                  </a:cubicBezTo>
                  <a:cubicBezTo>
                    <a:pt x="20772" y="7045"/>
                    <a:pt x="20216" y="7297"/>
                    <a:pt x="19630" y="7507"/>
                  </a:cubicBezTo>
                  <a:cubicBezTo>
                    <a:pt x="18233" y="8012"/>
                    <a:pt x="16834" y="8541"/>
                    <a:pt x="15303" y="8711"/>
                  </a:cubicBezTo>
                  <a:cubicBezTo>
                    <a:pt x="14761" y="8771"/>
                    <a:pt x="14216" y="8811"/>
                    <a:pt x="13673" y="8764"/>
                  </a:cubicBezTo>
                  <a:cubicBezTo>
                    <a:pt x="13129" y="8719"/>
                    <a:pt x="12600" y="8582"/>
                    <a:pt x="12077" y="8435"/>
                  </a:cubicBezTo>
                  <a:cubicBezTo>
                    <a:pt x="10596" y="8018"/>
                    <a:pt x="9295" y="7295"/>
                    <a:pt x="8015" y="6561"/>
                  </a:cubicBezTo>
                  <a:cubicBezTo>
                    <a:pt x="7478" y="6252"/>
                    <a:pt x="6986" y="5897"/>
                    <a:pt x="6467" y="5588"/>
                  </a:cubicBezTo>
                  <a:cubicBezTo>
                    <a:pt x="5811" y="5199"/>
                    <a:pt x="5146" y="4868"/>
                    <a:pt x="4543" y="4443"/>
                  </a:cubicBezTo>
                  <a:cubicBezTo>
                    <a:pt x="3050" y="3388"/>
                    <a:pt x="1793" y="2157"/>
                    <a:pt x="1073" y="441"/>
                  </a:cubicBezTo>
                  <a:cubicBezTo>
                    <a:pt x="1000" y="164"/>
                    <a:pt x="717" y="1"/>
                    <a:pt x="441" y="72"/>
                  </a:cubicBezTo>
                  <a:cubicBezTo>
                    <a:pt x="166" y="146"/>
                    <a:pt x="1" y="428"/>
                    <a:pt x="72" y="705"/>
                  </a:cubicBezTo>
                  <a:cubicBezTo>
                    <a:pt x="324" y="2830"/>
                    <a:pt x="1223" y="4667"/>
                    <a:pt x="2594" y="6255"/>
                  </a:cubicBezTo>
                  <a:cubicBezTo>
                    <a:pt x="3172" y="6923"/>
                    <a:pt x="3828" y="7542"/>
                    <a:pt x="4596" y="8034"/>
                  </a:cubicBezTo>
                  <a:cubicBezTo>
                    <a:pt x="5248" y="8449"/>
                    <a:pt x="5974" y="8763"/>
                    <a:pt x="6731" y="9007"/>
                  </a:cubicBezTo>
                  <a:cubicBezTo>
                    <a:pt x="7817" y="9356"/>
                    <a:pt x="8939" y="9531"/>
                    <a:pt x="10114" y="9650"/>
                  </a:cubicBezTo>
                  <a:cubicBezTo>
                    <a:pt x="10990" y="9737"/>
                    <a:pt x="11857" y="9751"/>
                    <a:pt x="12750" y="9783"/>
                  </a:cubicBezTo>
                  <a:cubicBezTo>
                    <a:pt x="13120" y="9795"/>
                    <a:pt x="13490" y="9814"/>
                    <a:pt x="13860" y="9848"/>
                  </a:cubicBezTo>
                  <a:cubicBezTo>
                    <a:pt x="14322" y="9892"/>
                    <a:pt x="14778" y="9958"/>
                    <a:pt x="15241" y="10014"/>
                  </a:cubicBezTo>
                  <a:cubicBezTo>
                    <a:pt x="17194" y="10256"/>
                    <a:pt x="19107" y="10423"/>
                    <a:pt x="20964" y="10101"/>
                  </a:cubicBezTo>
                  <a:cubicBezTo>
                    <a:pt x="21576" y="9995"/>
                    <a:pt x="22173" y="9825"/>
                    <a:pt x="22733" y="9592"/>
                  </a:cubicBezTo>
                  <a:cubicBezTo>
                    <a:pt x="23572" y="9242"/>
                    <a:pt x="24329" y="8771"/>
                    <a:pt x="25021" y="8237"/>
                  </a:cubicBezTo>
                  <a:cubicBezTo>
                    <a:pt x="26714" y="6926"/>
                    <a:pt x="27976" y="5307"/>
                    <a:pt x="28635" y="3336"/>
                  </a:cubicBezTo>
                  <a:cubicBezTo>
                    <a:pt x="28763" y="3082"/>
                    <a:pt x="28660" y="2771"/>
                    <a:pt x="28404" y="2643"/>
                  </a:cubicBezTo>
                  <a:cubicBezTo>
                    <a:pt x="28149" y="2515"/>
                    <a:pt x="27838" y="2619"/>
                    <a:pt x="27710" y="2874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4713600" y="-1694775"/>
              <a:ext cx="717700" cy="466050"/>
            </a:xfrm>
            <a:custGeom>
              <a:rect b="b" l="l" r="r" t="t"/>
              <a:pathLst>
                <a:path extrusionOk="0" h="18642" w="28708">
                  <a:moveTo>
                    <a:pt x="17127" y="14788"/>
                  </a:moveTo>
                  <a:cubicBezTo>
                    <a:pt x="18171" y="14894"/>
                    <a:pt x="19418" y="14555"/>
                    <a:pt x="20682" y="14026"/>
                  </a:cubicBezTo>
                  <a:cubicBezTo>
                    <a:pt x="22429" y="13292"/>
                    <a:pt x="24131" y="12147"/>
                    <a:pt x="25209" y="11354"/>
                  </a:cubicBezTo>
                  <a:cubicBezTo>
                    <a:pt x="26052" y="10701"/>
                    <a:pt x="26747" y="9989"/>
                    <a:pt x="27284" y="9244"/>
                  </a:cubicBezTo>
                  <a:cubicBezTo>
                    <a:pt x="27715" y="8646"/>
                    <a:pt x="28046" y="8024"/>
                    <a:pt x="28253" y="7406"/>
                  </a:cubicBezTo>
                  <a:cubicBezTo>
                    <a:pt x="28707" y="6044"/>
                    <a:pt x="28688" y="4723"/>
                    <a:pt x="28257" y="3666"/>
                  </a:cubicBezTo>
                  <a:cubicBezTo>
                    <a:pt x="27392" y="1543"/>
                    <a:pt x="24909" y="1"/>
                    <a:pt x="20627" y="1581"/>
                  </a:cubicBezTo>
                  <a:cubicBezTo>
                    <a:pt x="20135" y="1729"/>
                    <a:pt x="19634" y="1942"/>
                    <a:pt x="19098" y="2143"/>
                  </a:cubicBezTo>
                  <a:cubicBezTo>
                    <a:pt x="18389" y="2412"/>
                    <a:pt x="17637" y="2694"/>
                    <a:pt x="16854" y="3025"/>
                  </a:cubicBezTo>
                  <a:cubicBezTo>
                    <a:pt x="14749" y="3916"/>
                    <a:pt x="12444" y="5041"/>
                    <a:pt x="10205" y="6486"/>
                  </a:cubicBezTo>
                  <a:cubicBezTo>
                    <a:pt x="9682" y="6823"/>
                    <a:pt x="9168" y="7176"/>
                    <a:pt x="8668" y="7554"/>
                  </a:cubicBezTo>
                  <a:cubicBezTo>
                    <a:pt x="8348" y="7795"/>
                    <a:pt x="8034" y="8045"/>
                    <a:pt x="7733" y="8308"/>
                  </a:cubicBezTo>
                  <a:cubicBezTo>
                    <a:pt x="7025" y="8932"/>
                    <a:pt x="6365" y="9595"/>
                    <a:pt x="5735" y="10271"/>
                  </a:cubicBezTo>
                  <a:cubicBezTo>
                    <a:pt x="3294" y="12895"/>
                    <a:pt x="1355" y="15606"/>
                    <a:pt x="162" y="17761"/>
                  </a:cubicBezTo>
                  <a:cubicBezTo>
                    <a:pt x="1" y="17997"/>
                    <a:pt x="62" y="18319"/>
                    <a:pt x="298" y="18481"/>
                  </a:cubicBezTo>
                  <a:cubicBezTo>
                    <a:pt x="533" y="18642"/>
                    <a:pt x="855" y="18581"/>
                    <a:pt x="1016" y="18345"/>
                  </a:cubicBezTo>
                  <a:cubicBezTo>
                    <a:pt x="1990" y="17191"/>
                    <a:pt x="3327" y="15937"/>
                    <a:pt x="4861" y="14589"/>
                  </a:cubicBezTo>
                  <a:cubicBezTo>
                    <a:pt x="6137" y="13468"/>
                    <a:pt x="7583" y="12375"/>
                    <a:pt x="9021" y="11196"/>
                  </a:cubicBezTo>
                  <a:cubicBezTo>
                    <a:pt x="9753" y="10596"/>
                    <a:pt x="10475" y="9972"/>
                    <a:pt x="11184" y="9341"/>
                  </a:cubicBezTo>
                  <a:cubicBezTo>
                    <a:pt x="12279" y="8368"/>
                    <a:pt x="13298" y="7359"/>
                    <a:pt x="14379" y="6475"/>
                  </a:cubicBezTo>
                  <a:cubicBezTo>
                    <a:pt x="15650" y="5438"/>
                    <a:pt x="16874" y="4492"/>
                    <a:pt x="18108" y="3794"/>
                  </a:cubicBezTo>
                  <a:cubicBezTo>
                    <a:pt x="18569" y="3533"/>
                    <a:pt x="19022" y="3303"/>
                    <a:pt x="19476" y="3130"/>
                  </a:cubicBezTo>
                  <a:cubicBezTo>
                    <a:pt x="19968" y="2941"/>
                    <a:pt x="20458" y="2829"/>
                    <a:pt x="20921" y="2732"/>
                  </a:cubicBezTo>
                  <a:cubicBezTo>
                    <a:pt x="23204" y="2390"/>
                    <a:pt x="24676" y="2785"/>
                    <a:pt x="25412" y="3683"/>
                  </a:cubicBezTo>
                  <a:cubicBezTo>
                    <a:pt x="25629" y="3948"/>
                    <a:pt x="25670" y="4287"/>
                    <a:pt x="25713" y="4631"/>
                  </a:cubicBezTo>
                  <a:cubicBezTo>
                    <a:pt x="25782" y="5166"/>
                    <a:pt x="25592" y="5736"/>
                    <a:pt x="25360" y="6363"/>
                  </a:cubicBezTo>
                  <a:cubicBezTo>
                    <a:pt x="24998" y="7339"/>
                    <a:pt x="24427" y="8416"/>
                    <a:pt x="23449" y="9375"/>
                  </a:cubicBezTo>
                  <a:cubicBezTo>
                    <a:pt x="22621" y="10260"/>
                    <a:pt x="21288" y="11552"/>
                    <a:pt x="19863" y="12511"/>
                  </a:cubicBezTo>
                  <a:cubicBezTo>
                    <a:pt x="18923" y="13143"/>
                    <a:pt x="17989" y="13665"/>
                    <a:pt x="17127" y="13754"/>
                  </a:cubicBezTo>
                  <a:cubicBezTo>
                    <a:pt x="16842" y="13754"/>
                    <a:pt x="16611" y="13985"/>
                    <a:pt x="16611" y="14271"/>
                  </a:cubicBezTo>
                  <a:cubicBezTo>
                    <a:pt x="16611" y="14557"/>
                    <a:pt x="16842" y="14788"/>
                    <a:pt x="17127" y="1478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2155250" y="-3574100"/>
              <a:ext cx="2393525" cy="2322625"/>
            </a:xfrm>
            <a:custGeom>
              <a:rect b="b" l="l" r="r" t="t"/>
              <a:pathLst>
                <a:path extrusionOk="0" h="92905" w="95741">
                  <a:moveTo>
                    <a:pt x="4121" y="1053"/>
                  </a:moveTo>
                  <a:cubicBezTo>
                    <a:pt x="4570" y="1291"/>
                    <a:pt x="4949" y="2106"/>
                    <a:pt x="5354" y="3082"/>
                  </a:cubicBezTo>
                  <a:cubicBezTo>
                    <a:pt x="6247" y="5240"/>
                    <a:pt x="7017" y="8220"/>
                    <a:pt x="7515" y="9224"/>
                  </a:cubicBezTo>
                  <a:cubicBezTo>
                    <a:pt x="10024" y="14293"/>
                    <a:pt x="14200" y="18105"/>
                    <a:pt x="19149" y="20855"/>
                  </a:cubicBezTo>
                  <a:cubicBezTo>
                    <a:pt x="26442" y="24907"/>
                    <a:pt x="35409" y="26617"/>
                    <a:pt x="43080" y="26745"/>
                  </a:cubicBezTo>
                  <a:cubicBezTo>
                    <a:pt x="45450" y="26753"/>
                    <a:pt x="51108" y="26085"/>
                    <a:pt x="57848" y="25137"/>
                  </a:cubicBezTo>
                  <a:cubicBezTo>
                    <a:pt x="64734" y="24167"/>
                    <a:pt x="72757" y="22898"/>
                    <a:pt x="79585" y="22301"/>
                  </a:cubicBezTo>
                  <a:cubicBezTo>
                    <a:pt x="84721" y="21851"/>
                    <a:pt x="89156" y="21722"/>
                    <a:pt x="91850" y="22315"/>
                  </a:cubicBezTo>
                  <a:cubicBezTo>
                    <a:pt x="92935" y="22556"/>
                    <a:pt x="93719" y="22837"/>
                    <a:pt x="93994" y="23393"/>
                  </a:cubicBezTo>
                  <a:cubicBezTo>
                    <a:pt x="94260" y="23928"/>
                    <a:pt x="94288" y="24511"/>
                    <a:pt x="94160" y="25068"/>
                  </a:cubicBezTo>
                  <a:cubicBezTo>
                    <a:pt x="94018" y="25680"/>
                    <a:pt x="93704" y="26266"/>
                    <a:pt x="93307" y="26747"/>
                  </a:cubicBezTo>
                  <a:cubicBezTo>
                    <a:pt x="92971" y="27150"/>
                    <a:pt x="88814" y="30621"/>
                    <a:pt x="84570" y="33974"/>
                  </a:cubicBezTo>
                  <a:cubicBezTo>
                    <a:pt x="80220" y="37408"/>
                    <a:pt x="75782" y="40721"/>
                    <a:pt x="75546" y="40835"/>
                  </a:cubicBezTo>
                  <a:cubicBezTo>
                    <a:pt x="74536" y="41317"/>
                    <a:pt x="73426" y="41614"/>
                    <a:pt x="72281" y="41793"/>
                  </a:cubicBezTo>
                  <a:cubicBezTo>
                    <a:pt x="70532" y="42068"/>
                    <a:pt x="68706" y="42059"/>
                    <a:pt x="67025" y="41992"/>
                  </a:cubicBezTo>
                  <a:cubicBezTo>
                    <a:pt x="61868" y="41787"/>
                    <a:pt x="56427" y="40182"/>
                    <a:pt x="51186" y="40244"/>
                  </a:cubicBezTo>
                  <a:cubicBezTo>
                    <a:pt x="48763" y="40272"/>
                    <a:pt x="46383" y="40657"/>
                    <a:pt x="44082" y="41626"/>
                  </a:cubicBezTo>
                  <a:cubicBezTo>
                    <a:pt x="39736" y="43478"/>
                    <a:pt x="38037" y="46074"/>
                    <a:pt x="37553" y="48943"/>
                  </a:cubicBezTo>
                  <a:cubicBezTo>
                    <a:pt x="37002" y="52205"/>
                    <a:pt x="38222" y="55967"/>
                    <a:pt x="39059" y="59666"/>
                  </a:cubicBezTo>
                  <a:cubicBezTo>
                    <a:pt x="39750" y="62732"/>
                    <a:pt x="40224" y="65772"/>
                    <a:pt x="38251" y="68385"/>
                  </a:cubicBezTo>
                  <a:cubicBezTo>
                    <a:pt x="36963" y="70114"/>
                    <a:pt x="35300" y="71355"/>
                    <a:pt x="33444" y="72333"/>
                  </a:cubicBezTo>
                  <a:cubicBezTo>
                    <a:pt x="28808" y="74778"/>
                    <a:pt x="23053" y="75692"/>
                    <a:pt x="18484" y="77877"/>
                  </a:cubicBezTo>
                  <a:cubicBezTo>
                    <a:pt x="15083" y="79516"/>
                    <a:pt x="11744" y="81639"/>
                    <a:pt x="8631" y="84065"/>
                  </a:cubicBezTo>
                  <a:cubicBezTo>
                    <a:pt x="5541" y="86474"/>
                    <a:pt x="2675" y="89174"/>
                    <a:pt x="194" y="91980"/>
                  </a:cubicBezTo>
                  <a:cubicBezTo>
                    <a:pt x="0" y="92189"/>
                    <a:pt x="13" y="92517"/>
                    <a:pt x="224" y="92711"/>
                  </a:cubicBezTo>
                  <a:cubicBezTo>
                    <a:pt x="433" y="92904"/>
                    <a:pt x="761" y="92890"/>
                    <a:pt x="954" y="92681"/>
                  </a:cubicBezTo>
                  <a:cubicBezTo>
                    <a:pt x="3500" y="90037"/>
                    <a:pt x="6417" y="87515"/>
                    <a:pt x="9543" y="85287"/>
                  </a:cubicBezTo>
                  <a:cubicBezTo>
                    <a:pt x="12651" y="83071"/>
                    <a:pt x="15963" y="81153"/>
                    <a:pt x="19319" y="79707"/>
                  </a:cubicBezTo>
                  <a:cubicBezTo>
                    <a:pt x="24009" y="77669"/>
                    <a:pt x="29850" y="76955"/>
                    <a:pt x="34614" y="74649"/>
                  </a:cubicBezTo>
                  <a:cubicBezTo>
                    <a:pt x="36866" y="73557"/>
                    <a:pt x="38879" y="72117"/>
                    <a:pt x="40483" y="70108"/>
                  </a:cubicBezTo>
                  <a:cubicBezTo>
                    <a:pt x="43078" y="66817"/>
                    <a:pt x="42888" y="62935"/>
                    <a:pt x="42024" y="59006"/>
                  </a:cubicBezTo>
                  <a:cubicBezTo>
                    <a:pt x="41295" y="55678"/>
                    <a:pt x="40033" y="52344"/>
                    <a:pt x="40464" y="49402"/>
                  </a:cubicBezTo>
                  <a:cubicBezTo>
                    <a:pt x="40770" y="47309"/>
                    <a:pt x="42049" y="45493"/>
                    <a:pt x="45160" y="44037"/>
                  </a:cubicBezTo>
                  <a:cubicBezTo>
                    <a:pt x="47117" y="43113"/>
                    <a:pt x="49166" y="42709"/>
                    <a:pt x="51264" y="42595"/>
                  </a:cubicBezTo>
                  <a:cubicBezTo>
                    <a:pt x="56443" y="42315"/>
                    <a:pt x="61888" y="43685"/>
                    <a:pt x="66993" y="43672"/>
                  </a:cubicBezTo>
                  <a:cubicBezTo>
                    <a:pt x="68772" y="43667"/>
                    <a:pt x="70699" y="43585"/>
                    <a:pt x="72536" y="43221"/>
                  </a:cubicBezTo>
                  <a:cubicBezTo>
                    <a:pt x="73802" y="42971"/>
                    <a:pt x="75028" y="42591"/>
                    <a:pt x="76135" y="42012"/>
                  </a:cubicBezTo>
                  <a:cubicBezTo>
                    <a:pt x="76387" y="41882"/>
                    <a:pt x="81273" y="37935"/>
                    <a:pt x="85945" y="34237"/>
                  </a:cubicBezTo>
                  <a:cubicBezTo>
                    <a:pt x="88433" y="32269"/>
                    <a:pt x="90876" y="30393"/>
                    <a:pt x="92453" y="29138"/>
                  </a:cubicBezTo>
                  <a:cubicBezTo>
                    <a:pt x="93488" y="28315"/>
                    <a:pt x="94169" y="27748"/>
                    <a:pt x="94303" y="27597"/>
                  </a:cubicBezTo>
                  <a:cubicBezTo>
                    <a:pt x="94850" y="26977"/>
                    <a:pt x="95281" y="26211"/>
                    <a:pt x="95501" y="25407"/>
                  </a:cubicBezTo>
                  <a:cubicBezTo>
                    <a:pt x="95740" y="24539"/>
                    <a:pt x="95717" y="23625"/>
                    <a:pt x="95339" y="22765"/>
                  </a:cubicBezTo>
                  <a:cubicBezTo>
                    <a:pt x="95042" y="22092"/>
                    <a:pt x="94364" y="21522"/>
                    <a:pt x="93326" y="21097"/>
                  </a:cubicBezTo>
                  <a:cubicBezTo>
                    <a:pt x="91525" y="20363"/>
                    <a:pt x="88483" y="20038"/>
                    <a:pt x="84732" y="20010"/>
                  </a:cubicBezTo>
                  <a:cubicBezTo>
                    <a:pt x="77636" y="19959"/>
                    <a:pt x="67933" y="20889"/>
                    <a:pt x="59532" y="21876"/>
                  </a:cubicBezTo>
                  <a:cubicBezTo>
                    <a:pt x="57181" y="22151"/>
                    <a:pt x="54934" y="22438"/>
                    <a:pt x="52878" y="22709"/>
                  </a:cubicBezTo>
                  <a:cubicBezTo>
                    <a:pt x="48393" y="23300"/>
                    <a:pt x="44826" y="23806"/>
                    <a:pt x="43080" y="23820"/>
                  </a:cubicBezTo>
                  <a:cubicBezTo>
                    <a:pt x="35784" y="23942"/>
                    <a:pt x="27220" y="22577"/>
                    <a:pt x="20141" y="18989"/>
                  </a:cubicBezTo>
                  <a:cubicBezTo>
                    <a:pt x="15409" y="16588"/>
                    <a:pt x="11332" y="13211"/>
                    <a:pt x="8780" y="8563"/>
                  </a:cubicBezTo>
                  <a:cubicBezTo>
                    <a:pt x="8249" y="7598"/>
                    <a:pt x="7377" y="4700"/>
                    <a:pt x="6409" y="2618"/>
                  </a:cubicBezTo>
                  <a:cubicBezTo>
                    <a:pt x="5828" y="1372"/>
                    <a:pt x="5180" y="411"/>
                    <a:pt x="4584" y="129"/>
                  </a:cubicBezTo>
                  <a:cubicBezTo>
                    <a:pt x="4329" y="1"/>
                    <a:pt x="4017" y="105"/>
                    <a:pt x="3890" y="360"/>
                  </a:cubicBezTo>
                  <a:cubicBezTo>
                    <a:pt x="3762" y="616"/>
                    <a:pt x="3865" y="927"/>
                    <a:pt x="4121" y="105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534450" y="-2872750"/>
              <a:ext cx="586850" cy="260850"/>
            </a:xfrm>
            <a:custGeom>
              <a:rect b="b" l="l" r="r" t="t"/>
              <a:pathLst>
                <a:path extrusionOk="0" h="10434" w="23474">
                  <a:moveTo>
                    <a:pt x="22156" y="1938"/>
                  </a:moveTo>
                  <a:cubicBezTo>
                    <a:pt x="21554" y="1724"/>
                    <a:pt x="19557" y="1957"/>
                    <a:pt x="17005" y="2279"/>
                  </a:cubicBezTo>
                  <a:cubicBezTo>
                    <a:pt x="15328" y="2489"/>
                    <a:pt x="13462" y="2844"/>
                    <a:pt x="11574" y="3130"/>
                  </a:cubicBezTo>
                  <a:cubicBezTo>
                    <a:pt x="10606" y="3275"/>
                    <a:pt x="9634" y="3395"/>
                    <a:pt x="8696" y="3504"/>
                  </a:cubicBezTo>
                  <a:cubicBezTo>
                    <a:pt x="7122" y="3687"/>
                    <a:pt x="5654" y="3790"/>
                    <a:pt x="4426" y="4070"/>
                  </a:cubicBezTo>
                  <a:cubicBezTo>
                    <a:pt x="3436" y="4296"/>
                    <a:pt x="2615" y="4529"/>
                    <a:pt x="2081" y="4905"/>
                  </a:cubicBezTo>
                  <a:cubicBezTo>
                    <a:pt x="1710" y="5164"/>
                    <a:pt x="1456" y="5435"/>
                    <a:pt x="1553" y="5809"/>
                  </a:cubicBezTo>
                  <a:cubicBezTo>
                    <a:pt x="1787" y="6476"/>
                    <a:pt x="2166" y="7023"/>
                    <a:pt x="2707" y="7396"/>
                  </a:cubicBezTo>
                  <a:cubicBezTo>
                    <a:pt x="3880" y="8203"/>
                    <a:pt x="5613" y="8227"/>
                    <a:pt x="7504" y="7982"/>
                  </a:cubicBezTo>
                  <a:cubicBezTo>
                    <a:pt x="8791" y="7815"/>
                    <a:pt x="10114" y="7393"/>
                    <a:pt x="11486" y="6996"/>
                  </a:cubicBezTo>
                  <a:cubicBezTo>
                    <a:pt x="12364" y="6742"/>
                    <a:pt x="13250" y="6481"/>
                    <a:pt x="14122" y="6220"/>
                  </a:cubicBezTo>
                  <a:cubicBezTo>
                    <a:pt x="16151" y="5616"/>
                    <a:pt x="18084" y="5000"/>
                    <a:pt x="19563" y="4245"/>
                  </a:cubicBezTo>
                  <a:cubicBezTo>
                    <a:pt x="20397" y="3818"/>
                    <a:pt x="21095" y="3419"/>
                    <a:pt x="21567" y="2983"/>
                  </a:cubicBezTo>
                  <a:cubicBezTo>
                    <a:pt x="21988" y="2592"/>
                    <a:pt x="22315" y="2274"/>
                    <a:pt x="22156" y="1938"/>
                  </a:cubicBezTo>
                  <a:close/>
                  <a:moveTo>
                    <a:pt x="22799" y="1107"/>
                  </a:moveTo>
                  <a:cubicBezTo>
                    <a:pt x="22290" y="687"/>
                    <a:pt x="19832" y="245"/>
                    <a:pt x="16640" y="86"/>
                  </a:cubicBezTo>
                  <a:cubicBezTo>
                    <a:pt x="15386" y="23"/>
                    <a:pt x="14032" y="0"/>
                    <a:pt x="12642" y="52"/>
                  </a:cubicBezTo>
                  <a:cubicBezTo>
                    <a:pt x="11786" y="83"/>
                    <a:pt x="10921" y="130"/>
                    <a:pt x="10073" y="244"/>
                  </a:cubicBezTo>
                  <a:cubicBezTo>
                    <a:pt x="9495" y="322"/>
                    <a:pt x="8928" y="433"/>
                    <a:pt x="8377" y="565"/>
                  </a:cubicBezTo>
                  <a:cubicBezTo>
                    <a:pt x="5708" y="1213"/>
                    <a:pt x="3402" y="2160"/>
                    <a:pt x="1993" y="3126"/>
                  </a:cubicBezTo>
                  <a:cubicBezTo>
                    <a:pt x="603" y="4079"/>
                    <a:pt x="0" y="5108"/>
                    <a:pt x="486" y="6181"/>
                  </a:cubicBezTo>
                  <a:cubicBezTo>
                    <a:pt x="823" y="7173"/>
                    <a:pt x="1462" y="7891"/>
                    <a:pt x="2249" y="8481"/>
                  </a:cubicBezTo>
                  <a:cubicBezTo>
                    <a:pt x="4195" y="9940"/>
                    <a:pt x="7386" y="10433"/>
                    <a:pt x="10873" y="10059"/>
                  </a:cubicBezTo>
                  <a:cubicBezTo>
                    <a:pt x="11588" y="9981"/>
                    <a:pt x="12308" y="9871"/>
                    <a:pt x="13018" y="9698"/>
                  </a:cubicBezTo>
                  <a:cubicBezTo>
                    <a:pt x="13810" y="9506"/>
                    <a:pt x="14588" y="9247"/>
                    <a:pt x="15333" y="8945"/>
                  </a:cubicBezTo>
                  <a:cubicBezTo>
                    <a:pt x="17241" y="8175"/>
                    <a:pt x="18956" y="7182"/>
                    <a:pt x="20305" y="6197"/>
                  </a:cubicBezTo>
                  <a:cubicBezTo>
                    <a:pt x="21681" y="5189"/>
                    <a:pt x="22663" y="4188"/>
                    <a:pt x="23072" y="3326"/>
                  </a:cubicBezTo>
                  <a:cubicBezTo>
                    <a:pt x="23470" y="2483"/>
                    <a:pt x="23474" y="1757"/>
                    <a:pt x="22910" y="1206"/>
                  </a:cubicBezTo>
                  <a:lnTo>
                    <a:pt x="22799" y="1107"/>
                  </a:ln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2858575" y="-1708725"/>
              <a:ext cx="1109950" cy="435100"/>
            </a:xfrm>
            <a:custGeom>
              <a:rect b="b" l="l" r="r" t="t"/>
              <a:pathLst>
                <a:path extrusionOk="0" h="17404" w="44398">
                  <a:moveTo>
                    <a:pt x="35261" y="14201"/>
                  </a:moveTo>
                  <a:cubicBezTo>
                    <a:pt x="37900" y="14418"/>
                    <a:pt x="40634" y="12714"/>
                    <a:pt x="42382" y="10453"/>
                  </a:cubicBezTo>
                  <a:cubicBezTo>
                    <a:pt x="43717" y="8723"/>
                    <a:pt x="44398" y="6638"/>
                    <a:pt x="44164" y="4825"/>
                  </a:cubicBezTo>
                  <a:cubicBezTo>
                    <a:pt x="43934" y="3066"/>
                    <a:pt x="42883" y="1438"/>
                    <a:pt x="40712" y="615"/>
                  </a:cubicBezTo>
                  <a:cubicBezTo>
                    <a:pt x="39526" y="165"/>
                    <a:pt x="37964" y="1"/>
                    <a:pt x="35984" y="195"/>
                  </a:cubicBezTo>
                  <a:cubicBezTo>
                    <a:pt x="33977" y="410"/>
                    <a:pt x="32109" y="1036"/>
                    <a:pt x="30260" y="1887"/>
                  </a:cubicBezTo>
                  <a:cubicBezTo>
                    <a:pt x="29112" y="2415"/>
                    <a:pt x="27994" y="3040"/>
                    <a:pt x="26847" y="3674"/>
                  </a:cubicBezTo>
                  <a:cubicBezTo>
                    <a:pt x="26074" y="4100"/>
                    <a:pt x="25282" y="4508"/>
                    <a:pt x="24493" y="4947"/>
                  </a:cubicBezTo>
                  <a:cubicBezTo>
                    <a:pt x="21442" y="6643"/>
                    <a:pt x="18336" y="8454"/>
                    <a:pt x="15356" y="10250"/>
                  </a:cubicBezTo>
                  <a:cubicBezTo>
                    <a:pt x="14371" y="10843"/>
                    <a:pt x="13415" y="11451"/>
                    <a:pt x="12458" y="12015"/>
                  </a:cubicBezTo>
                  <a:cubicBezTo>
                    <a:pt x="10980" y="12885"/>
                    <a:pt x="9542" y="13695"/>
                    <a:pt x="8015" y="14221"/>
                  </a:cubicBezTo>
                  <a:cubicBezTo>
                    <a:pt x="5728" y="15010"/>
                    <a:pt x="3356" y="15300"/>
                    <a:pt x="745" y="14659"/>
                  </a:cubicBezTo>
                  <a:cubicBezTo>
                    <a:pt x="473" y="14568"/>
                    <a:pt x="181" y="14715"/>
                    <a:pt x="91" y="14985"/>
                  </a:cubicBezTo>
                  <a:cubicBezTo>
                    <a:pt x="0" y="15255"/>
                    <a:pt x="147" y="15549"/>
                    <a:pt x="417" y="15639"/>
                  </a:cubicBezTo>
                  <a:cubicBezTo>
                    <a:pt x="4617" y="17404"/>
                    <a:pt x="8649" y="16868"/>
                    <a:pt x="12590" y="15210"/>
                  </a:cubicBezTo>
                  <a:cubicBezTo>
                    <a:pt x="13677" y="14752"/>
                    <a:pt x="14756" y="14206"/>
                    <a:pt x="15798" y="13556"/>
                  </a:cubicBezTo>
                  <a:cubicBezTo>
                    <a:pt x="16462" y="13142"/>
                    <a:pt x="17099" y="12675"/>
                    <a:pt x="17731" y="12190"/>
                  </a:cubicBezTo>
                  <a:cubicBezTo>
                    <a:pt x="20213" y="10288"/>
                    <a:pt x="22508" y="8037"/>
                    <a:pt x="25032" y="6194"/>
                  </a:cubicBezTo>
                  <a:cubicBezTo>
                    <a:pt x="26122" y="5400"/>
                    <a:pt x="27231" y="4656"/>
                    <a:pt x="28396" y="4075"/>
                  </a:cubicBezTo>
                  <a:cubicBezTo>
                    <a:pt x="29127" y="3711"/>
                    <a:pt x="29884" y="3437"/>
                    <a:pt x="30644" y="3198"/>
                  </a:cubicBezTo>
                  <a:cubicBezTo>
                    <a:pt x="32411" y="2643"/>
                    <a:pt x="34200" y="2426"/>
                    <a:pt x="36031" y="2550"/>
                  </a:cubicBezTo>
                  <a:cubicBezTo>
                    <a:pt x="37545" y="2635"/>
                    <a:pt x="38679" y="2973"/>
                    <a:pt x="39552" y="3388"/>
                  </a:cubicBezTo>
                  <a:cubicBezTo>
                    <a:pt x="39985" y="3594"/>
                    <a:pt x="40328" y="3835"/>
                    <a:pt x="40602" y="4108"/>
                  </a:cubicBezTo>
                  <a:cubicBezTo>
                    <a:pt x="41326" y="4828"/>
                    <a:pt x="41498" y="5804"/>
                    <a:pt x="41320" y="6844"/>
                  </a:cubicBezTo>
                  <a:cubicBezTo>
                    <a:pt x="40825" y="9735"/>
                    <a:pt x="38225" y="12935"/>
                    <a:pt x="35261" y="13167"/>
                  </a:cubicBezTo>
                  <a:cubicBezTo>
                    <a:pt x="34975" y="13167"/>
                    <a:pt x="34742" y="13398"/>
                    <a:pt x="34742" y="13684"/>
                  </a:cubicBezTo>
                  <a:cubicBezTo>
                    <a:pt x="34742" y="13968"/>
                    <a:pt x="34975" y="14201"/>
                    <a:pt x="35261" y="14201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3341075" y="-2294750"/>
              <a:ext cx="1314500" cy="1001575"/>
            </a:xfrm>
            <a:custGeom>
              <a:rect b="b" l="l" r="r" t="t"/>
              <a:pathLst>
                <a:path extrusionOk="0" h="40063" w="52580">
                  <a:moveTo>
                    <a:pt x="37596" y="39133"/>
                  </a:moveTo>
                  <a:cubicBezTo>
                    <a:pt x="37797" y="39041"/>
                    <a:pt x="38024" y="38766"/>
                    <a:pt x="38200" y="38353"/>
                  </a:cubicBezTo>
                  <a:cubicBezTo>
                    <a:pt x="38517" y="37614"/>
                    <a:pt x="38761" y="36311"/>
                    <a:pt x="38898" y="35962"/>
                  </a:cubicBezTo>
                  <a:cubicBezTo>
                    <a:pt x="39517" y="34405"/>
                    <a:pt x="40213" y="33115"/>
                    <a:pt x="41059" y="31926"/>
                  </a:cubicBezTo>
                  <a:cubicBezTo>
                    <a:pt x="41904" y="30736"/>
                    <a:pt x="42904" y="29662"/>
                    <a:pt x="44123" y="28527"/>
                  </a:cubicBezTo>
                  <a:cubicBezTo>
                    <a:pt x="46264" y="26517"/>
                    <a:pt x="49416" y="24151"/>
                    <a:pt x="50992" y="21415"/>
                  </a:cubicBezTo>
                  <a:cubicBezTo>
                    <a:pt x="52283" y="19171"/>
                    <a:pt x="52580" y="16705"/>
                    <a:pt x="50998" y="14000"/>
                  </a:cubicBezTo>
                  <a:cubicBezTo>
                    <a:pt x="49297" y="11174"/>
                    <a:pt x="46973" y="9826"/>
                    <a:pt x="44330" y="9339"/>
                  </a:cubicBezTo>
                  <a:cubicBezTo>
                    <a:pt x="41625" y="8841"/>
                    <a:pt x="38570" y="9303"/>
                    <a:pt x="35575" y="9745"/>
                  </a:cubicBezTo>
                  <a:cubicBezTo>
                    <a:pt x="32808" y="10156"/>
                    <a:pt x="30095" y="10607"/>
                    <a:pt x="27771" y="9960"/>
                  </a:cubicBezTo>
                  <a:cubicBezTo>
                    <a:pt x="26628" y="9642"/>
                    <a:pt x="25790" y="9059"/>
                    <a:pt x="25071" y="8342"/>
                  </a:cubicBezTo>
                  <a:cubicBezTo>
                    <a:pt x="23803" y="7076"/>
                    <a:pt x="22860" y="5477"/>
                    <a:pt x="21470" y="4148"/>
                  </a:cubicBezTo>
                  <a:cubicBezTo>
                    <a:pt x="19276" y="1969"/>
                    <a:pt x="16154" y="750"/>
                    <a:pt x="12942" y="375"/>
                  </a:cubicBezTo>
                  <a:cubicBezTo>
                    <a:pt x="9720" y="0"/>
                    <a:pt x="6388" y="475"/>
                    <a:pt x="3745" y="2032"/>
                  </a:cubicBezTo>
                  <a:cubicBezTo>
                    <a:pt x="2760" y="2596"/>
                    <a:pt x="1989" y="3350"/>
                    <a:pt x="1419" y="4232"/>
                  </a:cubicBezTo>
                  <a:cubicBezTo>
                    <a:pt x="841" y="5127"/>
                    <a:pt x="496" y="6166"/>
                    <a:pt x="375" y="7302"/>
                  </a:cubicBezTo>
                  <a:cubicBezTo>
                    <a:pt x="1" y="10846"/>
                    <a:pt x="1481" y="13134"/>
                    <a:pt x="3934" y="14751"/>
                  </a:cubicBezTo>
                  <a:cubicBezTo>
                    <a:pt x="6218" y="16255"/>
                    <a:pt x="9458" y="17145"/>
                    <a:pt x="12936" y="17794"/>
                  </a:cubicBezTo>
                  <a:cubicBezTo>
                    <a:pt x="14891" y="18159"/>
                    <a:pt x="16923" y="18443"/>
                    <a:pt x="18878" y="18771"/>
                  </a:cubicBezTo>
                  <a:cubicBezTo>
                    <a:pt x="21426" y="19197"/>
                    <a:pt x="23847" y="19666"/>
                    <a:pt x="25776" y="20556"/>
                  </a:cubicBezTo>
                  <a:cubicBezTo>
                    <a:pt x="27803" y="21493"/>
                    <a:pt x="29277" y="22861"/>
                    <a:pt x="29552" y="25194"/>
                  </a:cubicBezTo>
                  <a:cubicBezTo>
                    <a:pt x="29816" y="27391"/>
                    <a:pt x="29250" y="29392"/>
                    <a:pt x="28262" y="31242"/>
                  </a:cubicBezTo>
                  <a:cubicBezTo>
                    <a:pt x="26683" y="34203"/>
                    <a:pt x="24097" y="36789"/>
                    <a:pt x="21918" y="39129"/>
                  </a:cubicBezTo>
                  <a:cubicBezTo>
                    <a:pt x="21717" y="39332"/>
                    <a:pt x="21717" y="39658"/>
                    <a:pt x="21918" y="39861"/>
                  </a:cubicBezTo>
                  <a:cubicBezTo>
                    <a:pt x="22120" y="40063"/>
                    <a:pt x="22448" y="40063"/>
                    <a:pt x="22651" y="39861"/>
                  </a:cubicBezTo>
                  <a:cubicBezTo>
                    <a:pt x="25084" y="37595"/>
                    <a:pt x="27948" y="35092"/>
                    <a:pt x="29802" y="32133"/>
                  </a:cubicBezTo>
                  <a:cubicBezTo>
                    <a:pt x="31134" y="30006"/>
                    <a:pt x="31922" y="27644"/>
                    <a:pt x="31782" y="25001"/>
                  </a:cubicBezTo>
                  <a:cubicBezTo>
                    <a:pt x="31594" y="21713"/>
                    <a:pt x="29739" y="19596"/>
                    <a:pt x="26969" y="18140"/>
                  </a:cubicBezTo>
                  <a:cubicBezTo>
                    <a:pt x="24512" y="16850"/>
                    <a:pt x="21272" y="16094"/>
                    <a:pt x="17900" y="15529"/>
                  </a:cubicBezTo>
                  <a:cubicBezTo>
                    <a:pt x="15922" y="15197"/>
                    <a:pt x="13898" y="14934"/>
                    <a:pt x="11977" y="14612"/>
                  </a:cubicBezTo>
                  <a:cubicBezTo>
                    <a:pt x="6700" y="13725"/>
                    <a:pt x="2100" y="12548"/>
                    <a:pt x="2284" y="7435"/>
                  </a:cubicBezTo>
                  <a:cubicBezTo>
                    <a:pt x="2313" y="6589"/>
                    <a:pt x="2507" y="5800"/>
                    <a:pt x="2888" y="5108"/>
                  </a:cubicBezTo>
                  <a:cubicBezTo>
                    <a:pt x="3274" y="4407"/>
                    <a:pt x="3824" y="3795"/>
                    <a:pt x="4542" y="3312"/>
                  </a:cubicBezTo>
                  <a:cubicBezTo>
                    <a:pt x="6872" y="1785"/>
                    <a:pt x="9892" y="1118"/>
                    <a:pt x="12820" y="1443"/>
                  </a:cubicBezTo>
                  <a:cubicBezTo>
                    <a:pt x="15745" y="1766"/>
                    <a:pt x="18539" y="3073"/>
                    <a:pt x="20461" y="5127"/>
                  </a:cubicBezTo>
                  <a:cubicBezTo>
                    <a:pt x="21990" y="6826"/>
                    <a:pt x="22882" y="8848"/>
                    <a:pt x="24444" y="10318"/>
                  </a:cubicBezTo>
                  <a:cubicBezTo>
                    <a:pt x="25171" y="11004"/>
                    <a:pt x="26038" y="11563"/>
                    <a:pt x="27133" y="11959"/>
                  </a:cubicBezTo>
                  <a:cubicBezTo>
                    <a:pt x="29683" y="12879"/>
                    <a:pt x="32761" y="12724"/>
                    <a:pt x="35894" y="12451"/>
                  </a:cubicBezTo>
                  <a:cubicBezTo>
                    <a:pt x="38600" y="12214"/>
                    <a:pt x="41334" y="11912"/>
                    <a:pt x="43758" y="12378"/>
                  </a:cubicBezTo>
                  <a:cubicBezTo>
                    <a:pt x="45616" y="12735"/>
                    <a:pt x="47292" y="13569"/>
                    <a:pt x="48546" y="15524"/>
                  </a:cubicBezTo>
                  <a:cubicBezTo>
                    <a:pt x="49638" y="17178"/>
                    <a:pt x="49483" y="18746"/>
                    <a:pt x="48751" y="20211"/>
                  </a:cubicBezTo>
                  <a:cubicBezTo>
                    <a:pt x="47439" y="22831"/>
                    <a:pt x="44618" y="25169"/>
                    <a:pt x="42754" y="27156"/>
                  </a:cubicBezTo>
                  <a:cubicBezTo>
                    <a:pt x="41531" y="28469"/>
                    <a:pt x="40541" y="29704"/>
                    <a:pt x="39724" y="31047"/>
                  </a:cubicBezTo>
                  <a:cubicBezTo>
                    <a:pt x="38909" y="32387"/>
                    <a:pt x="38256" y="33822"/>
                    <a:pt x="37714" y="35540"/>
                  </a:cubicBezTo>
                  <a:lnTo>
                    <a:pt x="37133" y="38209"/>
                  </a:lnTo>
                  <a:cubicBezTo>
                    <a:pt x="36877" y="38335"/>
                    <a:pt x="36774" y="38646"/>
                    <a:pt x="36902" y="38902"/>
                  </a:cubicBezTo>
                  <a:cubicBezTo>
                    <a:pt x="37029" y="39157"/>
                    <a:pt x="37340" y="39261"/>
                    <a:pt x="37596" y="3913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4052950" y="-3532425"/>
              <a:ext cx="3559600" cy="2422825"/>
            </a:xfrm>
            <a:custGeom>
              <a:rect b="b" l="l" r="r" t="t"/>
              <a:pathLst>
                <a:path extrusionOk="0" h="96913" w="142384">
                  <a:moveTo>
                    <a:pt x="141478" y="178"/>
                  </a:moveTo>
                  <a:cubicBezTo>
                    <a:pt x="138641" y="2364"/>
                    <a:pt x="136923" y="5931"/>
                    <a:pt x="134338" y="8719"/>
                  </a:cubicBezTo>
                  <a:cubicBezTo>
                    <a:pt x="133746" y="9357"/>
                    <a:pt x="133105" y="9951"/>
                    <a:pt x="132388" y="10472"/>
                  </a:cubicBezTo>
                  <a:cubicBezTo>
                    <a:pt x="123221" y="17161"/>
                    <a:pt x="113179" y="21949"/>
                    <a:pt x="102673" y="25444"/>
                  </a:cubicBezTo>
                  <a:cubicBezTo>
                    <a:pt x="97927" y="27023"/>
                    <a:pt x="93087" y="28322"/>
                    <a:pt x="88190" y="29437"/>
                  </a:cubicBezTo>
                  <a:cubicBezTo>
                    <a:pt x="84934" y="30177"/>
                    <a:pt x="81651" y="30824"/>
                    <a:pt x="78358" y="31423"/>
                  </a:cubicBezTo>
                  <a:cubicBezTo>
                    <a:pt x="70098" y="32929"/>
                    <a:pt x="61745" y="34038"/>
                    <a:pt x="53429" y="34751"/>
                  </a:cubicBezTo>
                  <a:cubicBezTo>
                    <a:pt x="49759" y="35081"/>
                    <a:pt x="46033" y="35352"/>
                    <a:pt x="42301" y="35543"/>
                  </a:cubicBezTo>
                  <a:cubicBezTo>
                    <a:pt x="38569" y="35734"/>
                    <a:pt x="34836" y="35843"/>
                    <a:pt x="31151" y="35843"/>
                  </a:cubicBezTo>
                  <a:cubicBezTo>
                    <a:pt x="27565" y="35819"/>
                    <a:pt x="23778" y="35034"/>
                    <a:pt x="20101" y="35009"/>
                  </a:cubicBezTo>
                  <a:cubicBezTo>
                    <a:pt x="18453" y="34998"/>
                    <a:pt x="16826" y="35129"/>
                    <a:pt x="15246" y="35551"/>
                  </a:cubicBezTo>
                  <a:cubicBezTo>
                    <a:pt x="13406" y="36018"/>
                    <a:pt x="11640" y="36838"/>
                    <a:pt x="9959" y="37848"/>
                  </a:cubicBezTo>
                  <a:cubicBezTo>
                    <a:pt x="7495" y="39330"/>
                    <a:pt x="5217" y="41230"/>
                    <a:pt x="3207" y="43086"/>
                  </a:cubicBezTo>
                  <a:cubicBezTo>
                    <a:pt x="2023" y="44169"/>
                    <a:pt x="836" y="45392"/>
                    <a:pt x="357" y="46787"/>
                  </a:cubicBezTo>
                  <a:cubicBezTo>
                    <a:pt x="1" y="47819"/>
                    <a:pt x="9" y="48945"/>
                    <a:pt x="625" y="50193"/>
                  </a:cubicBezTo>
                  <a:cubicBezTo>
                    <a:pt x="2543" y="54083"/>
                    <a:pt x="6330" y="55630"/>
                    <a:pt x="10931" y="55968"/>
                  </a:cubicBezTo>
                  <a:cubicBezTo>
                    <a:pt x="16717" y="56391"/>
                    <a:pt x="23836" y="54853"/>
                    <a:pt x="29800" y="54016"/>
                  </a:cubicBezTo>
                  <a:cubicBezTo>
                    <a:pt x="32741" y="53602"/>
                    <a:pt x="35377" y="53354"/>
                    <a:pt x="37377" y="53694"/>
                  </a:cubicBezTo>
                  <a:cubicBezTo>
                    <a:pt x="39692" y="54073"/>
                    <a:pt x="42011" y="55006"/>
                    <a:pt x="44255" y="56188"/>
                  </a:cubicBezTo>
                  <a:cubicBezTo>
                    <a:pt x="47678" y="57992"/>
                    <a:pt x="50917" y="60409"/>
                    <a:pt x="53564" y="62719"/>
                  </a:cubicBezTo>
                  <a:cubicBezTo>
                    <a:pt x="55419" y="64318"/>
                    <a:pt x="56962" y="66157"/>
                    <a:pt x="58341" y="68117"/>
                  </a:cubicBezTo>
                  <a:cubicBezTo>
                    <a:pt x="60491" y="71175"/>
                    <a:pt x="62249" y="74522"/>
                    <a:pt x="64095" y="77773"/>
                  </a:cubicBezTo>
                  <a:cubicBezTo>
                    <a:pt x="66925" y="82748"/>
                    <a:pt x="70951" y="86453"/>
                    <a:pt x="75628" y="89234"/>
                  </a:cubicBezTo>
                  <a:cubicBezTo>
                    <a:pt x="82473" y="93305"/>
                    <a:pt x="90690" y="95413"/>
                    <a:pt x="98363" y="96855"/>
                  </a:cubicBezTo>
                  <a:cubicBezTo>
                    <a:pt x="98641" y="96912"/>
                    <a:pt x="98915" y="96733"/>
                    <a:pt x="98973" y="96453"/>
                  </a:cubicBezTo>
                  <a:cubicBezTo>
                    <a:pt x="99031" y="96174"/>
                    <a:pt x="98851" y="95899"/>
                    <a:pt x="98572" y="95841"/>
                  </a:cubicBezTo>
                  <a:cubicBezTo>
                    <a:pt x="91132" y="94159"/>
                    <a:pt x="83180" y="91817"/>
                    <a:pt x="76634" y="87610"/>
                  </a:cubicBezTo>
                  <a:cubicBezTo>
                    <a:pt x="72367" y="84869"/>
                    <a:pt x="68707" y="81327"/>
                    <a:pt x="66222" y="76609"/>
                  </a:cubicBezTo>
                  <a:cubicBezTo>
                    <a:pt x="64434" y="73225"/>
                    <a:pt x="62745" y="69741"/>
                    <a:pt x="60629" y="66554"/>
                  </a:cubicBezTo>
                  <a:cubicBezTo>
                    <a:pt x="59171" y="64360"/>
                    <a:pt x="57508" y="62313"/>
                    <a:pt x="55509" y="60509"/>
                  </a:cubicBezTo>
                  <a:cubicBezTo>
                    <a:pt x="52719" y="58029"/>
                    <a:pt x="49318" y="55388"/>
                    <a:pt x="45671" y="53486"/>
                  </a:cubicBezTo>
                  <a:cubicBezTo>
                    <a:pt x="43122" y="52157"/>
                    <a:pt x="40455" y="51195"/>
                    <a:pt x="37824" y="50810"/>
                  </a:cubicBezTo>
                  <a:cubicBezTo>
                    <a:pt x="35584" y="50496"/>
                    <a:pt x="32645" y="50797"/>
                    <a:pt x="29383" y="51366"/>
                  </a:cubicBezTo>
                  <a:cubicBezTo>
                    <a:pt x="23588" y="52374"/>
                    <a:pt x="16703" y="54181"/>
                    <a:pt x="11040" y="53973"/>
                  </a:cubicBezTo>
                  <a:cubicBezTo>
                    <a:pt x="7108" y="53830"/>
                    <a:pt x="3781" y="52726"/>
                    <a:pt x="2026" y="49471"/>
                  </a:cubicBezTo>
                  <a:cubicBezTo>
                    <a:pt x="1592" y="48665"/>
                    <a:pt x="1544" y="47928"/>
                    <a:pt x="1754" y="47243"/>
                  </a:cubicBezTo>
                  <a:cubicBezTo>
                    <a:pt x="2121" y="46042"/>
                    <a:pt x="3143" y="45003"/>
                    <a:pt x="4117" y="44049"/>
                  </a:cubicBezTo>
                  <a:cubicBezTo>
                    <a:pt x="6024" y="42202"/>
                    <a:pt x="8179" y="40286"/>
                    <a:pt x="10545" y="38804"/>
                  </a:cubicBezTo>
                  <a:cubicBezTo>
                    <a:pt x="12114" y="37821"/>
                    <a:pt x="13778" y="37033"/>
                    <a:pt x="15511" y="36571"/>
                  </a:cubicBezTo>
                  <a:cubicBezTo>
                    <a:pt x="17002" y="36193"/>
                    <a:pt x="18534" y="36082"/>
                    <a:pt x="20082" y="36121"/>
                  </a:cubicBezTo>
                  <a:cubicBezTo>
                    <a:pt x="23766" y="36216"/>
                    <a:pt x="27536" y="37125"/>
                    <a:pt x="31124" y="37240"/>
                  </a:cubicBezTo>
                  <a:cubicBezTo>
                    <a:pt x="34833" y="37384"/>
                    <a:pt x="38595" y="37419"/>
                    <a:pt x="42359" y="37372"/>
                  </a:cubicBezTo>
                  <a:cubicBezTo>
                    <a:pt x="46122" y="37325"/>
                    <a:pt x="49881" y="37195"/>
                    <a:pt x="53587" y="37006"/>
                  </a:cubicBezTo>
                  <a:cubicBezTo>
                    <a:pt x="60610" y="36636"/>
                    <a:pt x="67679" y="36080"/>
                    <a:pt x="74688" y="35089"/>
                  </a:cubicBezTo>
                  <a:cubicBezTo>
                    <a:pt x="77494" y="34692"/>
                    <a:pt x="80290" y="34222"/>
                    <a:pt x="83066" y="33667"/>
                  </a:cubicBezTo>
                  <a:cubicBezTo>
                    <a:pt x="87247" y="32835"/>
                    <a:pt x="91385" y="31818"/>
                    <a:pt x="95459" y="30621"/>
                  </a:cubicBezTo>
                  <a:cubicBezTo>
                    <a:pt x="109036" y="26631"/>
                    <a:pt x="121912" y="20612"/>
                    <a:pt x="133317" y="11703"/>
                  </a:cubicBezTo>
                  <a:cubicBezTo>
                    <a:pt x="134093" y="11095"/>
                    <a:pt x="134782" y="10413"/>
                    <a:pt x="135413" y="9681"/>
                  </a:cubicBezTo>
                  <a:cubicBezTo>
                    <a:pt x="137861" y="6837"/>
                    <a:pt x="139404" y="3244"/>
                    <a:pt x="142125" y="985"/>
                  </a:cubicBezTo>
                  <a:cubicBezTo>
                    <a:pt x="142346" y="807"/>
                    <a:pt x="142384" y="483"/>
                    <a:pt x="142204" y="259"/>
                  </a:cubicBezTo>
                  <a:cubicBezTo>
                    <a:pt x="142028" y="36"/>
                    <a:pt x="141701" y="0"/>
                    <a:pt x="141478" y="17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4745575" y="-2077150"/>
              <a:ext cx="417225" cy="451275"/>
            </a:xfrm>
            <a:custGeom>
              <a:rect b="b" l="l" r="r" t="t"/>
              <a:pathLst>
                <a:path extrusionOk="0" h="18051" w="16689">
                  <a:moveTo>
                    <a:pt x="6483" y="2885"/>
                  </a:moveTo>
                  <a:lnTo>
                    <a:pt x="6485" y="2857"/>
                  </a:lnTo>
                  <a:cubicBezTo>
                    <a:pt x="6482" y="2880"/>
                    <a:pt x="6524" y="2940"/>
                    <a:pt x="6508" y="2921"/>
                  </a:cubicBezTo>
                  <a:cubicBezTo>
                    <a:pt x="6496" y="2909"/>
                    <a:pt x="6488" y="2896"/>
                    <a:pt x="6483" y="2885"/>
                  </a:cubicBezTo>
                  <a:close/>
                  <a:moveTo>
                    <a:pt x="5710" y="3304"/>
                  </a:moveTo>
                  <a:cubicBezTo>
                    <a:pt x="5047" y="4292"/>
                    <a:pt x="4438" y="5659"/>
                    <a:pt x="3936" y="7133"/>
                  </a:cubicBezTo>
                  <a:cubicBezTo>
                    <a:pt x="3377" y="8773"/>
                    <a:pt x="3077" y="10540"/>
                    <a:pt x="3079" y="12097"/>
                  </a:cubicBezTo>
                  <a:cubicBezTo>
                    <a:pt x="3079" y="12505"/>
                    <a:pt x="3088" y="12895"/>
                    <a:pt x="3134" y="13267"/>
                  </a:cubicBezTo>
                  <a:cubicBezTo>
                    <a:pt x="3304" y="14657"/>
                    <a:pt x="4019" y="15739"/>
                    <a:pt x="5926" y="15980"/>
                  </a:cubicBezTo>
                  <a:cubicBezTo>
                    <a:pt x="6988" y="16114"/>
                    <a:pt x="7959" y="16134"/>
                    <a:pt x="8844" y="15937"/>
                  </a:cubicBezTo>
                  <a:cubicBezTo>
                    <a:pt x="9510" y="15789"/>
                    <a:pt x="10125" y="15553"/>
                    <a:pt x="10661" y="15224"/>
                  </a:cubicBezTo>
                  <a:cubicBezTo>
                    <a:pt x="11301" y="14830"/>
                    <a:pt x="11813" y="14299"/>
                    <a:pt x="12250" y="13735"/>
                  </a:cubicBezTo>
                  <a:cubicBezTo>
                    <a:pt x="13295" y="12394"/>
                    <a:pt x="13697" y="10734"/>
                    <a:pt x="13765" y="9136"/>
                  </a:cubicBezTo>
                  <a:cubicBezTo>
                    <a:pt x="13790" y="8571"/>
                    <a:pt x="13722" y="8024"/>
                    <a:pt x="13654" y="7484"/>
                  </a:cubicBezTo>
                  <a:cubicBezTo>
                    <a:pt x="13587" y="6952"/>
                    <a:pt x="13478" y="6438"/>
                    <a:pt x="13328" y="5948"/>
                  </a:cubicBezTo>
                  <a:cubicBezTo>
                    <a:pt x="12652" y="3721"/>
                    <a:pt x="10831" y="2120"/>
                    <a:pt x="7453" y="2685"/>
                  </a:cubicBezTo>
                  <a:cubicBezTo>
                    <a:pt x="7255" y="2715"/>
                    <a:pt x="6405" y="2698"/>
                    <a:pt x="6483" y="2885"/>
                  </a:cubicBezTo>
                  <a:cubicBezTo>
                    <a:pt x="6469" y="3157"/>
                    <a:pt x="6243" y="3374"/>
                    <a:pt x="5968" y="3374"/>
                  </a:cubicBezTo>
                  <a:cubicBezTo>
                    <a:pt x="5874" y="3374"/>
                    <a:pt x="5785" y="3349"/>
                    <a:pt x="5710" y="3304"/>
                  </a:cubicBezTo>
                  <a:close/>
                  <a:moveTo>
                    <a:pt x="6319" y="1675"/>
                  </a:moveTo>
                  <a:cubicBezTo>
                    <a:pt x="6611" y="1517"/>
                    <a:pt x="6922" y="1405"/>
                    <a:pt x="7100" y="1338"/>
                  </a:cubicBezTo>
                  <a:cubicBezTo>
                    <a:pt x="10729" y="1"/>
                    <a:pt x="13398" y="1069"/>
                    <a:pt x="15054" y="2984"/>
                  </a:cubicBezTo>
                  <a:cubicBezTo>
                    <a:pt x="15542" y="3549"/>
                    <a:pt x="15919" y="4217"/>
                    <a:pt x="16195" y="4942"/>
                  </a:cubicBezTo>
                  <a:cubicBezTo>
                    <a:pt x="16467" y="5659"/>
                    <a:pt x="16636" y="6441"/>
                    <a:pt x="16664" y="7245"/>
                  </a:cubicBezTo>
                  <a:cubicBezTo>
                    <a:pt x="16689" y="7996"/>
                    <a:pt x="16607" y="8760"/>
                    <a:pt x="16420" y="9517"/>
                  </a:cubicBezTo>
                  <a:cubicBezTo>
                    <a:pt x="15941" y="11462"/>
                    <a:pt x="14891" y="13306"/>
                    <a:pt x="13295" y="14716"/>
                  </a:cubicBezTo>
                  <a:cubicBezTo>
                    <a:pt x="12672" y="15267"/>
                    <a:pt x="11979" y="15742"/>
                    <a:pt x="11210" y="16162"/>
                  </a:cubicBezTo>
                  <a:cubicBezTo>
                    <a:pt x="10733" y="16423"/>
                    <a:pt x="10233" y="16665"/>
                    <a:pt x="9700" y="16887"/>
                  </a:cubicBezTo>
                  <a:cubicBezTo>
                    <a:pt x="8582" y="17355"/>
                    <a:pt x="7336" y="17707"/>
                    <a:pt x="5877" y="17805"/>
                  </a:cubicBezTo>
                  <a:cubicBezTo>
                    <a:pt x="2448" y="18050"/>
                    <a:pt x="768" y="16237"/>
                    <a:pt x="180" y="13801"/>
                  </a:cubicBezTo>
                  <a:cubicBezTo>
                    <a:pt x="46" y="13244"/>
                    <a:pt x="1" y="12636"/>
                    <a:pt x="34" y="12010"/>
                  </a:cubicBezTo>
                  <a:cubicBezTo>
                    <a:pt x="95" y="10843"/>
                    <a:pt x="407" y="9597"/>
                    <a:pt x="888" y="8387"/>
                  </a:cubicBezTo>
                  <a:cubicBezTo>
                    <a:pt x="2036" y="5501"/>
                    <a:pt x="4042" y="2824"/>
                    <a:pt x="5684" y="1698"/>
                  </a:cubicBezTo>
                  <a:cubicBezTo>
                    <a:pt x="5868" y="1542"/>
                    <a:pt x="6132" y="1539"/>
                    <a:pt x="6319" y="1675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288450" y="-3190625"/>
              <a:ext cx="2500150" cy="1974450"/>
            </a:xfrm>
            <a:custGeom>
              <a:rect b="b" l="l" r="r" t="t"/>
              <a:pathLst>
                <a:path extrusionOk="0" h="78978" w="100006">
                  <a:moveTo>
                    <a:pt x="98934" y="417"/>
                  </a:moveTo>
                  <a:cubicBezTo>
                    <a:pt x="97966" y="3091"/>
                    <a:pt x="96481" y="5275"/>
                    <a:pt x="94664" y="7145"/>
                  </a:cubicBezTo>
                  <a:cubicBezTo>
                    <a:pt x="91902" y="9988"/>
                    <a:pt x="88368" y="12087"/>
                    <a:pt x="84693" y="14039"/>
                  </a:cubicBezTo>
                  <a:cubicBezTo>
                    <a:pt x="79159" y="17013"/>
                    <a:pt x="73250" y="19377"/>
                    <a:pt x="67162" y="21104"/>
                  </a:cubicBezTo>
                  <a:cubicBezTo>
                    <a:pt x="64137" y="21963"/>
                    <a:pt x="61064" y="22641"/>
                    <a:pt x="57972" y="23186"/>
                  </a:cubicBezTo>
                  <a:cubicBezTo>
                    <a:pt x="54875" y="23732"/>
                    <a:pt x="51763" y="24160"/>
                    <a:pt x="48632" y="24345"/>
                  </a:cubicBezTo>
                  <a:cubicBezTo>
                    <a:pt x="40706" y="24924"/>
                    <a:pt x="31996" y="24421"/>
                    <a:pt x="23631" y="25224"/>
                  </a:cubicBezTo>
                  <a:cubicBezTo>
                    <a:pt x="20229" y="25550"/>
                    <a:pt x="16893" y="26108"/>
                    <a:pt x="13671" y="26998"/>
                  </a:cubicBezTo>
                  <a:cubicBezTo>
                    <a:pt x="11494" y="27601"/>
                    <a:pt x="9363" y="28336"/>
                    <a:pt x="7315" y="29318"/>
                  </a:cubicBezTo>
                  <a:cubicBezTo>
                    <a:pt x="5382" y="30207"/>
                    <a:pt x="2819" y="31592"/>
                    <a:pt x="1445" y="33443"/>
                  </a:cubicBezTo>
                  <a:cubicBezTo>
                    <a:pt x="393" y="34862"/>
                    <a:pt x="1" y="36543"/>
                    <a:pt x="908" y="38513"/>
                  </a:cubicBezTo>
                  <a:cubicBezTo>
                    <a:pt x="2140" y="41212"/>
                    <a:pt x="4267" y="43415"/>
                    <a:pt x="6816" y="45366"/>
                  </a:cubicBezTo>
                  <a:cubicBezTo>
                    <a:pt x="12089" y="49404"/>
                    <a:pt x="19260" y="52282"/>
                    <a:pt x="23531" y="56527"/>
                  </a:cubicBezTo>
                  <a:cubicBezTo>
                    <a:pt x="25485" y="58417"/>
                    <a:pt x="26831" y="60153"/>
                    <a:pt x="28038" y="61732"/>
                  </a:cubicBezTo>
                  <a:cubicBezTo>
                    <a:pt x="29628" y="63807"/>
                    <a:pt x="30971" y="65645"/>
                    <a:pt x="32837" y="67329"/>
                  </a:cubicBezTo>
                  <a:cubicBezTo>
                    <a:pt x="34827" y="69123"/>
                    <a:pt x="37411" y="70739"/>
                    <a:pt x="41550" y="72206"/>
                  </a:cubicBezTo>
                  <a:cubicBezTo>
                    <a:pt x="45696" y="73658"/>
                    <a:pt x="49930" y="74772"/>
                    <a:pt x="54218" y="75674"/>
                  </a:cubicBezTo>
                  <a:cubicBezTo>
                    <a:pt x="60588" y="77014"/>
                    <a:pt x="67058" y="77906"/>
                    <a:pt x="73479" y="78926"/>
                  </a:cubicBezTo>
                  <a:cubicBezTo>
                    <a:pt x="73760" y="78977"/>
                    <a:pt x="74030" y="78791"/>
                    <a:pt x="74082" y="78512"/>
                  </a:cubicBezTo>
                  <a:cubicBezTo>
                    <a:pt x="74133" y="78231"/>
                    <a:pt x="73948" y="77960"/>
                    <a:pt x="73667" y="77909"/>
                  </a:cubicBezTo>
                  <a:cubicBezTo>
                    <a:pt x="67334" y="76567"/>
                    <a:pt x="60952" y="75331"/>
                    <a:pt x="54682" y="73699"/>
                  </a:cubicBezTo>
                  <a:cubicBezTo>
                    <a:pt x="50539" y="72621"/>
                    <a:pt x="46447" y="71375"/>
                    <a:pt x="42460" y="69781"/>
                  </a:cubicBezTo>
                  <a:cubicBezTo>
                    <a:pt x="38817" y="68339"/>
                    <a:pt x="36563" y="66826"/>
                    <a:pt x="34833" y="65177"/>
                  </a:cubicBezTo>
                  <a:cubicBezTo>
                    <a:pt x="33139" y="63561"/>
                    <a:pt x="31960" y="61797"/>
                    <a:pt x="30479" y="59864"/>
                  </a:cubicBezTo>
                  <a:cubicBezTo>
                    <a:pt x="29186" y="58178"/>
                    <a:pt x="27671" y="56379"/>
                    <a:pt x="25544" y="54405"/>
                  </a:cubicBezTo>
                  <a:cubicBezTo>
                    <a:pt x="20978" y="50280"/>
                    <a:pt x="13549" y="47641"/>
                    <a:pt x="7965" y="43787"/>
                  </a:cubicBezTo>
                  <a:cubicBezTo>
                    <a:pt x="5562" y="42129"/>
                    <a:pt x="3510" y="40245"/>
                    <a:pt x="2265" y="37851"/>
                  </a:cubicBezTo>
                  <a:cubicBezTo>
                    <a:pt x="1551" y="36468"/>
                    <a:pt x="1787" y="35245"/>
                    <a:pt x="2505" y="34199"/>
                  </a:cubicBezTo>
                  <a:cubicBezTo>
                    <a:pt x="3697" y="32459"/>
                    <a:pt x="6044" y="31172"/>
                    <a:pt x="7789" y="30307"/>
                  </a:cubicBezTo>
                  <a:cubicBezTo>
                    <a:pt x="9776" y="29364"/>
                    <a:pt x="11835" y="28620"/>
                    <a:pt x="13959" y="28086"/>
                  </a:cubicBezTo>
                  <a:cubicBezTo>
                    <a:pt x="17122" y="27290"/>
                    <a:pt x="20411" y="26926"/>
                    <a:pt x="23744" y="26765"/>
                  </a:cubicBezTo>
                  <a:cubicBezTo>
                    <a:pt x="32141" y="26358"/>
                    <a:pt x="40819" y="27359"/>
                    <a:pt x="48766" y="27195"/>
                  </a:cubicBezTo>
                  <a:cubicBezTo>
                    <a:pt x="52027" y="27081"/>
                    <a:pt x="55286" y="26787"/>
                    <a:pt x="58506" y="26223"/>
                  </a:cubicBezTo>
                  <a:cubicBezTo>
                    <a:pt x="61715" y="25663"/>
                    <a:pt x="64882" y="24849"/>
                    <a:pt x="67993" y="23861"/>
                  </a:cubicBezTo>
                  <a:cubicBezTo>
                    <a:pt x="74198" y="21888"/>
                    <a:pt x="80155" y="19149"/>
                    <a:pt x="85718" y="15859"/>
                  </a:cubicBezTo>
                  <a:cubicBezTo>
                    <a:pt x="89445" y="13629"/>
                    <a:pt x="93008" y="11242"/>
                    <a:pt x="95734" y="8133"/>
                  </a:cubicBezTo>
                  <a:cubicBezTo>
                    <a:pt x="97568" y="6045"/>
                    <a:pt x="99031" y="3642"/>
                    <a:pt x="99915" y="745"/>
                  </a:cubicBezTo>
                  <a:cubicBezTo>
                    <a:pt x="100005" y="475"/>
                    <a:pt x="99860" y="181"/>
                    <a:pt x="99587" y="91"/>
                  </a:cubicBezTo>
                  <a:cubicBezTo>
                    <a:pt x="99318" y="0"/>
                    <a:pt x="99025" y="147"/>
                    <a:pt x="98934" y="41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792975" y="-2437450"/>
              <a:ext cx="1433375" cy="838350"/>
            </a:xfrm>
            <a:custGeom>
              <a:rect b="b" l="l" r="r" t="t"/>
              <a:pathLst>
                <a:path extrusionOk="0" h="33534" w="57335">
                  <a:moveTo>
                    <a:pt x="50876" y="4534"/>
                  </a:moveTo>
                  <a:cubicBezTo>
                    <a:pt x="46958" y="4654"/>
                    <a:pt x="41002" y="4173"/>
                    <a:pt x="34583" y="3705"/>
                  </a:cubicBezTo>
                  <a:cubicBezTo>
                    <a:pt x="29157" y="3311"/>
                    <a:pt x="23410" y="2989"/>
                    <a:pt x="18305" y="3066"/>
                  </a:cubicBezTo>
                  <a:cubicBezTo>
                    <a:pt x="16371" y="3094"/>
                    <a:pt x="14535" y="3167"/>
                    <a:pt x="12839" y="3328"/>
                  </a:cubicBezTo>
                  <a:cubicBezTo>
                    <a:pt x="9756" y="3619"/>
                    <a:pt x="7158" y="4139"/>
                    <a:pt x="5441" y="5349"/>
                  </a:cubicBezTo>
                  <a:cubicBezTo>
                    <a:pt x="3516" y="6697"/>
                    <a:pt x="2595" y="7873"/>
                    <a:pt x="2540" y="9059"/>
                  </a:cubicBezTo>
                  <a:cubicBezTo>
                    <a:pt x="2495" y="10050"/>
                    <a:pt x="3018" y="10969"/>
                    <a:pt x="3835" y="11839"/>
                  </a:cubicBezTo>
                  <a:cubicBezTo>
                    <a:pt x="5518" y="13634"/>
                    <a:pt x="8315" y="15231"/>
                    <a:pt x="10893" y="16541"/>
                  </a:cubicBezTo>
                  <a:cubicBezTo>
                    <a:pt x="13040" y="17633"/>
                    <a:pt x="15046" y="18521"/>
                    <a:pt x="16137" y="19319"/>
                  </a:cubicBezTo>
                  <a:cubicBezTo>
                    <a:pt x="19781" y="21804"/>
                    <a:pt x="22643" y="25543"/>
                    <a:pt x="26146" y="28107"/>
                  </a:cubicBezTo>
                  <a:cubicBezTo>
                    <a:pt x="28292" y="29678"/>
                    <a:pt x="30689" y="30762"/>
                    <a:pt x="33715" y="30713"/>
                  </a:cubicBezTo>
                  <a:cubicBezTo>
                    <a:pt x="37351" y="30699"/>
                    <a:pt x="39410" y="29584"/>
                    <a:pt x="40842" y="27860"/>
                  </a:cubicBezTo>
                  <a:cubicBezTo>
                    <a:pt x="41876" y="26617"/>
                    <a:pt x="42610" y="25090"/>
                    <a:pt x="43341" y="23445"/>
                  </a:cubicBezTo>
                  <a:cubicBezTo>
                    <a:pt x="44440" y="20978"/>
                    <a:pt x="45548" y="18297"/>
                    <a:pt x="47361" y="15865"/>
                  </a:cubicBezTo>
                  <a:cubicBezTo>
                    <a:pt x="48384" y="14510"/>
                    <a:pt x="51012" y="12500"/>
                    <a:pt x="53111" y="10479"/>
                  </a:cubicBezTo>
                  <a:cubicBezTo>
                    <a:pt x="54426" y="9211"/>
                    <a:pt x="55586" y="8004"/>
                    <a:pt x="55637" y="6901"/>
                  </a:cubicBezTo>
                  <a:cubicBezTo>
                    <a:pt x="55661" y="6398"/>
                    <a:pt x="55366" y="5974"/>
                    <a:pt x="54708" y="5604"/>
                  </a:cubicBezTo>
                  <a:cubicBezTo>
                    <a:pt x="53895" y="5144"/>
                    <a:pt x="52655" y="4782"/>
                    <a:pt x="50876" y="4534"/>
                  </a:cubicBezTo>
                  <a:close/>
                  <a:moveTo>
                    <a:pt x="48999" y="3359"/>
                  </a:moveTo>
                  <a:cubicBezTo>
                    <a:pt x="49072" y="3325"/>
                    <a:pt x="49155" y="3308"/>
                    <a:pt x="49241" y="3313"/>
                  </a:cubicBezTo>
                  <a:cubicBezTo>
                    <a:pt x="52230" y="3352"/>
                    <a:pt x="54187" y="3731"/>
                    <a:pt x="55385" y="4295"/>
                  </a:cubicBezTo>
                  <a:cubicBezTo>
                    <a:pt x="56771" y="4949"/>
                    <a:pt x="57268" y="5894"/>
                    <a:pt x="57294" y="6917"/>
                  </a:cubicBezTo>
                  <a:cubicBezTo>
                    <a:pt x="57335" y="8346"/>
                    <a:pt x="56159" y="10140"/>
                    <a:pt x="54568" y="11894"/>
                  </a:cubicBezTo>
                  <a:cubicBezTo>
                    <a:pt x="52711" y="13943"/>
                    <a:pt x="50298" y="15968"/>
                    <a:pt x="49411" y="17311"/>
                  </a:cubicBezTo>
                  <a:cubicBezTo>
                    <a:pt x="47837" y="19671"/>
                    <a:pt x="47003" y="22257"/>
                    <a:pt x="46061" y="24598"/>
                  </a:cubicBezTo>
                  <a:cubicBezTo>
                    <a:pt x="45267" y="26564"/>
                    <a:pt x="44419" y="28385"/>
                    <a:pt x="43179" y="29831"/>
                  </a:cubicBezTo>
                  <a:cubicBezTo>
                    <a:pt x="41253" y="32078"/>
                    <a:pt x="38458" y="33534"/>
                    <a:pt x="33662" y="33320"/>
                  </a:cubicBezTo>
                  <a:cubicBezTo>
                    <a:pt x="30985" y="33168"/>
                    <a:pt x="28772" y="32328"/>
                    <a:pt x="26817" y="31057"/>
                  </a:cubicBezTo>
                  <a:cubicBezTo>
                    <a:pt x="22551" y="28282"/>
                    <a:pt x="19595" y="23433"/>
                    <a:pt x="15478" y="20222"/>
                  </a:cubicBezTo>
                  <a:cubicBezTo>
                    <a:pt x="14811" y="19729"/>
                    <a:pt x="13801" y="19166"/>
                    <a:pt x="12599" y="18592"/>
                  </a:cubicBezTo>
                  <a:cubicBezTo>
                    <a:pt x="8470" y="16621"/>
                    <a:pt x="2481" y="14155"/>
                    <a:pt x="961" y="10835"/>
                  </a:cubicBezTo>
                  <a:cubicBezTo>
                    <a:pt x="1" y="8733"/>
                    <a:pt x="483" y="6256"/>
                    <a:pt x="3967" y="3402"/>
                  </a:cubicBezTo>
                  <a:cubicBezTo>
                    <a:pt x="5896" y="1837"/>
                    <a:pt x="8872" y="819"/>
                    <a:pt x="12502" y="339"/>
                  </a:cubicBezTo>
                  <a:cubicBezTo>
                    <a:pt x="14291" y="103"/>
                    <a:pt x="16243" y="0"/>
                    <a:pt x="18292" y="13"/>
                  </a:cubicBezTo>
                  <a:cubicBezTo>
                    <a:pt x="23491" y="46"/>
                    <a:pt x="29322" y="750"/>
                    <a:pt x="34811" y="1489"/>
                  </a:cubicBezTo>
                  <a:cubicBezTo>
                    <a:pt x="40190" y="2213"/>
                    <a:pt x="45224" y="3028"/>
                    <a:pt x="48999" y="335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16"/>
          <p:cNvSpPr/>
          <p:nvPr/>
        </p:nvSpPr>
        <p:spPr>
          <a:xfrm>
            <a:off x="437100" y="355200"/>
            <a:ext cx="8269800" cy="44331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715050" y="1242450"/>
            <a:ext cx="7222200" cy="336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29845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211" name="Google Shape;211;p16"/>
          <p:cNvSpPr txBox="1"/>
          <p:nvPr>
            <p:ph type="title"/>
          </p:nvPr>
        </p:nvSpPr>
        <p:spPr>
          <a:xfrm>
            <a:off x="71505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bert Sans SemiBold"/>
              <a:buNone/>
              <a:defRPr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bert Sans SemiBold"/>
              <a:buNone/>
              <a:defRPr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bert Sans SemiBold"/>
              <a:buNone/>
              <a:defRPr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bert Sans SemiBold"/>
              <a:buNone/>
              <a:defRPr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bert Sans SemiBold"/>
              <a:buNone/>
              <a:defRPr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bert Sans SemiBold"/>
              <a:buNone/>
              <a:defRPr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bert Sans SemiBold"/>
              <a:buNone/>
              <a:defRPr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bert Sans SemiBold"/>
              <a:buNone/>
              <a:defRPr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bert Sans SemiBold"/>
              <a:buNone/>
              <a:defRPr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dk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7"/>
          <p:cNvGrpSpPr/>
          <p:nvPr/>
        </p:nvGrpSpPr>
        <p:grpSpPr>
          <a:xfrm>
            <a:off x="-4491168" y="-589078"/>
            <a:ext cx="17941933" cy="6437383"/>
            <a:chOff x="715100" y="-3647500"/>
            <a:chExt cx="7073500" cy="2537900"/>
          </a:xfrm>
        </p:grpSpPr>
        <p:sp>
          <p:nvSpPr>
            <p:cNvPr id="214" name="Google Shape;214;p17"/>
            <p:cNvSpPr/>
            <p:nvPr/>
          </p:nvSpPr>
          <p:spPr>
            <a:xfrm>
              <a:off x="715100" y="-2792575"/>
              <a:ext cx="2243100" cy="1480650"/>
            </a:xfrm>
            <a:custGeom>
              <a:rect b="b" l="l" r="r" t="t"/>
              <a:pathLst>
                <a:path extrusionOk="0" h="59226" w="89724">
                  <a:moveTo>
                    <a:pt x="49554" y="59098"/>
                  </a:moveTo>
                  <a:cubicBezTo>
                    <a:pt x="50167" y="58814"/>
                    <a:pt x="54111" y="53785"/>
                    <a:pt x="57767" y="50092"/>
                  </a:cubicBezTo>
                  <a:cubicBezTo>
                    <a:pt x="59119" y="48724"/>
                    <a:pt x="60430" y="47554"/>
                    <a:pt x="61498" y="46941"/>
                  </a:cubicBezTo>
                  <a:cubicBezTo>
                    <a:pt x="63433" y="45821"/>
                    <a:pt x="65457" y="44796"/>
                    <a:pt x="67523" y="43856"/>
                  </a:cubicBezTo>
                  <a:cubicBezTo>
                    <a:pt x="69587" y="42918"/>
                    <a:pt x="71692" y="42071"/>
                    <a:pt x="73797" y="41326"/>
                  </a:cubicBezTo>
                  <a:cubicBezTo>
                    <a:pt x="76660" y="40296"/>
                    <a:pt x="79388" y="39382"/>
                    <a:pt x="81726" y="38180"/>
                  </a:cubicBezTo>
                  <a:cubicBezTo>
                    <a:pt x="83636" y="37197"/>
                    <a:pt x="85302" y="36031"/>
                    <a:pt x="86600" y="34525"/>
                  </a:cubicBezTo>
                  <a:cubicBezTo>
                    <a:pt x="88560" y="32255"/>
                    <a:pt x="89723" y="29228"/>
                    <a:pt x="89643" y="24896"/>
                  </a:cubicBezTo>
                  <a:cubicBezTo>
                    <a:pt x="89615" y="23956"/>
                    <a:pt x="89526" y="23027"/>
                    <a:pt x="89390" y="22103"/>
                  </a:cubicBezTo>
                  <a:cubicBezTo>
                    <a:pt x="88881" y="18628"/>
                    <a:pt x="87754" y="15250"/>
                    <a:pt x="87568" y="11738"/>
                  </a:cubicBezTo>
                  <a:cubicBezTo>
                    <a:pt x="87434" y="9178"/>
                    <a:pt x="86901" y="6694"/>
                    <a:pt x="85719" y="4693"/>
                  </a:cubicBezTo>
                  <a:cubicBezTo>
                    <a:pt x="84509" y="2645"/>
                    <a:pt x="82647" y="1070"/>
                    <a:pt x="79807" y="461"/>
                  </a:cubicBezTo>
                  <a:cubicBezTo>
                    <a:pt x="78181" y="88"/>
                    <a:pt x="76679" y="1"/>
                    <a:pt x="75272" y="104"/>
                  </a:cubicBezTo>
                  <a:cubicBezTo>
                    <a:pt x="72879" y="282"/>
                    <a:pt x="70769" y="1070"/>
                    <a:pt x="68824" y="2276"/>
                  </a:cubicBezTo>
                  <a:cubicBezTo>
                    <a:pt x="62019" y="6492"/>
                    <a:pt x="57409" y="16031"/>
                    <a:pt x="50901" y="20291"/>
                  </a:cubicBezTo>
                  <a:cubicBezTo>
                    <a:pt x="49208" y="21408"/>
                    <a:pt x="47376" y="22151"/>
                    <a:pt x="45496" y="22766"/>
                  </a:cubicBezTo>
                  <a:cubicBezTo>
                    <a:pt x="42539" y="23733"/>
                    <a:pt x="39438" y="24334"/>
                    <a:pt x="36398" y="25060"/>
                  </a:cubicBezTo>
                  <a:cubicBezTo>
                    <a:pt x="28992" y="27030"/>
                    <a:pt x="20975" y="28666"/>
                    <a:pt x="13688" y="31644"/>
                  </a:cubicBezTo>
                  <a:cubicBezTo>
                    <a:pt x="8724" y="33674"/>
                    <a:pt x="4107" y="36318"/>
                    <a:pt x="228" y="40040"/>
                  </a:cubicBezTo>
                  <a:cubicBezTo>
                    <a:pt x="16" y="40232"/>
                    <a:pt x="0" y="40560"/>
                    <a:pt x="191" y="40770"/>
                  </a:cubicBezTo>
                  <a:cubicBezTo>
                    <a:pt x="383" y="40983"/>
                    <a:pt x="711" y="40998"/>
                    <a:pt x="922" y="40806"/>
                  </a:cubicBezTo>
                  <a:cubicBezTo>
                    <a:pt x="4874" y="37436"/>
                    <a:pt x="9487" y="35178"/>
                    <a:pt x="14380" y="33467"/>
                  </a:cubicBezTo>
                  <a:cubicBezTo>
                    <a:pt x="21726" y="30898"/>
                    <a:pt x="29701" y="29597"/>
                    <a:pt x="37103" y="27981"/>
                  </a:cubicBezTo>
                  <a:cubicBezTo>
                    <a:pt x="40228" y="27215"/>
                    <a:pt x="43434" y="26628"/>
                    <a:pt x="46448" y="25554"/>
                  </a:cubicBezTo>
                  <a:cubicBezTo>
                    <a:pt x="48553" y="24801"/>
                    <a:pt x="50559" y="23814"/>
                    <a:pt x="52409" y="22462"/>
                  </a:cubicBezTo>
                  <a:cubicBezTo>
                    <a:pt x="58734" y="17800"/>
                    <a:pt x="62785" y="7823"/>
                    <a:pt x="69483" y="3294"/>
                  </a:cubicBezTo>
                  <a:cubicBezTo>
                    <a:pt x="71224" y="2118"/>
                    <a:pt x="73156" y="1323"/>
                    <a:pt x="75350" y="1159"/>
                  </a:cubicBezTo>
                  <a:cubicBezTo>
                    <a:pt x="76650" y="1063"/>
                    <a:pt x="78040" y="1206"/>
                    <a:pt x="79536" y="1583"/>
                  </a:cubicBezTo>
                  <a:cubicBezTo>
                    <a:pt x="81929" y="2223"/>
                    <a:pt x="83472" y="3619"/>
                    <a:pt x="84406" y="5421"/>
                  </a:cubicBezTo>
                  <a:cubicBezTo>
                    <a:pt x="85357" y="7256"/>
                    <a:pt x="85663" y="9500"/>
                    <a:pt x="85644" y="11780"/>
                  </a:cubicBezTo>
                  <a:cubicBezTo>
                    <a:pt x="85614" y="15352"/>
                    <a:pt x="86536" y="18845"/>
                    <a:pt x="86837" y="22398"/>
                  </a:cubicBezTo>
                  <a:cubicBezTo>
                    <a:pt x="86907" y="23227"/>
                    <a:pt x="86937" y="24059"/>
                    <a:pt x="86911" y="24896"/>
                  </a:cubicBezTo>
                  <a:cubicBezTo>
                    <a:pt x="86848" y="28348"/>
                    <a:pt x="85872" y="30713"/>
                    <a:pt x="84285" y="32502"/>
                  </a:cubicBezTo>
                  <a:cubicBezTo>
                    <a:pt x="83208" y="33718"/>
                    <a:pt x="81855" y="34669"/>
                    <a:pt x="80313" y="35509"/>
                  </a:cubicBezTo>
                  <a:cubicBezTo>
                    <a:pt x="78100" y="36712"/>
                    <a:pt x="75535" y="37703"/>
                    <a:pt x="72832" y="38792"/>
                  </a:cubicBezTo>
                  <a:cubicBezTo>
                    <a:pt x="70696" y="39663"/>
                    <a:pt x="68563" y="40633"/>
                    <a:pt x="66481" y="41707"/>
                  </a:cubicBezTo>
                  <a:cubicBezTo>
                    <a:pt x="64398" y="42780"/>
                    <a:pt x="62369" y="43950"/>
                    <a:pt x="60434" y="45209"/>
                  </a:cubicBezTo>
                  <a:cubicBezTo>
                    <a:pt x="59294" y="45954"/>
                    <a:pt x="57906" y="47312"/>
                    <a:pt x="56499" y="48908"/>
                  </a:cubicBezTo>
                  <a:cubicBezTo>
                    <a:pt x="53157" y="52703"/>
                    <a:pt x="49670" y="57863"/>
                    <a:pt x="49092" y="58173"/>
                  </a:cubicBezTo>
                  <a:cubicBezTo>
                    <a:pt x="48836" y="58300"/>
                    <a:pt x="48733" y="58611"/>
                    <a:pt x="48861" y="58867"/>
                  </a:cubicBezTo>
                  <a:cubicBezTo>
                    <a:pt x="48989" y="59121"/>
                    <a:pt x="49300" y="59226"/>
                    <a:pt x="49554" y="5909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936575" y="-2502775"/>
              <a:ext cx="1730125" cy="1190825"/>
            </a:xfrm>
            <a:custGeom>
              <a:rect b="b" l="l" r="r" t="t"/>
              <a:pathLst>
                <a:path extrusionOk="0" h="47633" w="69205">
                  <a:moveTo>
                    <a:pt x="34452" y="47275"/>
                  </a:moveTo>
                  <a:cubicBezTo>
                    <a:pt x="36476" y="43555"/>
                    <a:pt x="38406" y="39385"/>
                    <a:pt x="40708" y="35542"/>
                  </a:cubicBezTo>
                  <a:cubicBezTo>
                    <a:pt x="42215" y="33025"/>
                    <a:pt x="43883" y="30657"/>
                    <a:pt x="45869" y="28676"/>
                  </a:cubicBezTo>
                  <a:cubicBezTo>
                    <a:pt x="48005" y="26517"/>
                    <a:pt x="51291" y="25357"/>
                    <a:pt x="54642" y="24172"/>
                  </a:cubicBezTo>
                  <a:cubicBezTo>
                    <a:pt x="55981" y="23700"/>
                    <a:pt x="57335" y="23238"/>
                    <a:pt x="58637" y="22715"/>
                  </a:cubicBezTo>
                  <a:cubicBezTo>
                    <a:pt x="60803" y="21847"/>
                    <a:pt x="62844" y="20846"/>
                    <a:pt x="64528" y="19576"/>
                  </a:cubicBezTo>
                  <a:cubicBezTo>
                    <a:pt x="67212" y="17550"/>
                    <a:pt x="69047" y="14871"/>
                    <a:pt x="69150" y="10912"/>
                  </a:cubicBezTo>
                  <a:cubicBezTo>
                    <a:pt x="69205" y="8569"/>
                    <a:pt x="68432" y="4965"/>
                    <a:pt x="66664" y="2696"/>
                  </a:cubicBezTo>
                  <a:cubicBezTo>
                    <a:pt x="65354" y="1016"/>
                    <a:pt x="63555" y="1"/>
                    <a:pt x="61195" y="610"/>
                  </a:cubicBezTo>
                  <a:cubicBezTo>
                    <a:pt x="59480" y="1030"/>
                    <a:pt x="58073" y="1879"/>
                    <a:pt x="56832" y="2980"/>
                  </a:cubicBezTo>
                  <a:cubicBezTo>
                    <a:pt x="55439" y="4214"/>
                    <a:pt x="54272" y="5785"/>
                    <a:pt x="53153" y="7464"/>
                  </a:cubicBezTo>
                  <a:cubicBezTo>
                    <a:pt x="50732" y="11093"/>
                    <a:pt x="48607" y="15274"/>
                    <a:pt x="45118" y="17308"/>
                  </a:cubicBezTo>
                  <a:cubicBezTo>
                    <a:pt x="43803" y="18069"/>
                    <a:pt x="42285" y="18441"/>
                    <a:pt x="40708" y="18675"/>
                  </a:cubicBezTo>
                  <a:cubicBezTo>
                    <a:pt x="38184" y="19051"/>
                    <a:pt x="35519" y="19050"/>
                    <a:pt x="33182" y="19382"/>
                  </a:cubicBezTo>
                  <a:cubicBezTo>
                    <a:pt x="30787" y="19759"/>
                    <a:pt x="28276" y="20216"/>
                    <a:pt x="25769" y="20878"/>
                  </a:cubicBezTo>
                  <a:cubicBezTo>
                    <a:pt x="24726" y="21153"/>
                    <a:pt x="23686" y="21472"/>
                    <a:pt x="22654" y="21822"/>
                  </a:cubicBezTo>
                  <a:cubicBezTo>
                    <a:pt x="17397" y="23600"/>
                    <a:pt x="12314" y="26124"/>
                    <a:pt x="8299" y="29583"/>
                  </a:cubicBezTo>
                  <a:cubicBezTo>
                    <a:pt x="3723" y="33525"/>
                    <a:pt x="524" y="38678"/>
                    <a:pt x="32" y="45399"/>
                  </a:cubicBezTo>
                  <a:cubicBezTo>
                    <a:pt x="0" y="45682"/>
                    <a:pt x="207" y="45938"/>
                    <a:pt x="491" y="45968"/>
                  </a:cubicBezTo>
                  <a:cubicBezTo>
                    <a:pt x="775" y="45999"/>
                    <a:pt x="1030" y="45793"/>
                    <a:pt x="1059" y="45509"/>
                  </a:cubicBezTo>
                  <a:cubicBezTo>
                    <a:pt x="1937" y="39293"/>
                    <a:pt x="5232" y="34725"/>
                    <a:pt x="9700" y="31309"/>
                  </a:cubicBezTo>
                  <a:cubicBezTo>
                    <a:pt x="13666" y="28277"/>
                    <a:pt x="18572" y="26205"/>
                    <a:pt x="23573" y="24693"/>
                  </a:cubicBezTo>
                  <a:cubicBezTo>
                    <a:pt x="24571" y="24392"/>
                    <a:pt x="25572" y="24113"/>
                    <a:pt x="26569" y="23838"/>
                  </a:cubicBezTo>
                  <a:cubicBezTo>
                    <a:pt x="28981" y="23172"/>
                    <a:pt x="31369" y="22579"/>
                    <a:pt x="33668" y="22129"/>
                  </a:cubicBezTo>
                  <a:cubicBezTo>
                    <a:pt x="36377" y="21558"/>
                    <a:pt x="39568" y="21409"/>
                    <a:pt x="42410" y="20603"/>
                  </a:cubicBezTo>
                  <a:cubicBezTo>
                    <a:pt x="43755" y="20221"/>
                    <a:pt x="45026" y="19709"/>
                    <a:pt x="46147" y="18953"/>
                  </a:cubicBezTo>
                  <a:cubicBezTo>
                    <a:pt x="50567" y="16023"/>
                    <a:pt x="52484" y="9653"/>
                    <a:pt x="55964" y="5429"/>
                  </a:cubicBezTo>
                  <a:cubicBezTo>
                    <a:pt x="57413" y="3667"/>
                    <a:pt x="59184" y="2356"/>
                    <a:pt x="61479" y="1889"/>
                  </a:cubicBezTo>
                  <a:cubicBezTo>
                    <a:pt x="63210" y="1566"/>
                    <a:pt x="64448" y="2403"/>
                    <a:pt x="65307" y="3680"/>
                  </a:cubicBezTo>
                  <a:cubicBezTo>
                    <a:pt x="66667" y="5701"/>
                    <a:pt x="67089" y="8799"/>
                    <a:pt x="66898" y="10776"/>
                  </a:cubicBezTo>
                  <a:cubicBezTo>
                    <a:pt x="66609" y="13835"/>
                    <a:pt x="65018" y="15775"/>
                    <a:pt x="62857" y="17238"/>
                  </a:cubicBezTo>
                  <a:cubicBezTo>
                    <a:pt x="61298" y="18294"/>
                    <a:pt x="59437" y="19081"/>
                    <a:pt x="57499" y="19841"/>
                  </a:cubicBezTo>
                  <a:cubicBezTo>
                    <a:pt x="56212" y="20346"/>
                    <a:pt x="54894" y="20844"/>
                    <a:pt x="53593" y="21355"/>
                  </a:cubicBezTo>
                  <a:cubicBezTo>
                    <a:pt x="49879" y="22810"/>
                    <a:pt x="46331" y="24428"/>
                    <a:pt x="44054" y="26963"/>
                  </a:cubicBezTo>
                  <a:cubicBezTo>
                    <a:pt x="42071" y="29200"/>
                    <a:pt x="40431" y="31815"/>
                    <a:pt x="39003" y="34594"/>
                  </a:cubicBezTo>
                  <a:cubicBezTo>
                    <a:pt x="36940" y="38606"/>
                    <a:pt x="35303" y="42935"/>
                    <a:pt x="33527" y="46811"/>
                  </a:cubicBezTo>
                  <a:cubicBezTo>
                    <a:pt x="33401" y="47067"/>
                    <a:pt x="33504" y="47378"/>
                    <a:pt x="33759" y="47506"/>
                  </a:cubicBezTo>
                  <a:cubicBezTo>
                    <a:pt x="34015" y="47632"/>
                    <a:pt x="34325" y="47529"/>
                    <a:pt x="34453" y="4727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2687800" y="-3647500"/>
              <a:ext cx="3690975" cy="928000"/>
            </a:xfrm>
            <a:custGeom>
              <a:rect b="b" l="l" r="r" t="t"/>
              <a:pathLst>
                <a:path extrusionOk="0" h="37120" w="147639">
                  <a:moveTo>
                    <a:pt x="146591" y="2856"/>
                  </a:moveTo>
                  <a:cubicBezTo>
                    <a:pt x="145926" y="11338"/>
                    <a:pt x="139734" y="21249"/>
                    <a:pt x="130248" y="27509"/>
                  </a:cubicBezTo>
                  <a:cubicBezTo>
                    <a:pt x="127771" y="29144"/>
                    <a:pt x="125070" y="30515"/>
                    <a:pt x="122182" y="31576"/>
                  </a:cubicBezTo>
                  <a:cubicBezTo>
                    <a:pt x="120332" y="32255"/>
                    <a:pt x="118403" y="32791"/>
                    <a:pt x="116407" y="33198"/>
                  </a:cubicBezTo>
                  <a:cubicBezTo>
                    <a:pt x="111769" y="34141"/>
                    <a:pt x="106750" y="34315"/>
                    <a:pt x="101415" y="33204"/>
                  </a:cubicBezTo>
                  <a:cubicBezTo>
                    <a:pt x="98372" y="32591"/>
                    <a:pt x="95748" y="31418"/>
                    <a:pt x="93290" y="29973"/>
                  </a:cubicBezTo>
                  <a:cubicBezTo>
                    <a:pt x="89413" y="27695"/>
                    <a:pt x="85940" y="24787"/>
                    <a:pt x="81903" y="22410"/>
                  </a:cubicBezTo>
                  <a:cubicBezTo>
                    <a:pt x="80849" y="21765"/>
                    <a:pt x="79773" y="21180"/>
                    <a:pt x="78697" y="20613"/>
                  </a:cubicBezTo>
                  <a:cubicBezTo>
                    <a:pt x="76147" y="19270"/>
                    <a:pt x="73537" y="18124"/>
                    <a:pt x="70854" y="17162"/>
                  </a:cubicBezTo>
                  <a:cubicBezTo>
                    <a:pt x="67034" y="15792"/>
                    <a:pt x="63090" y="14761"/>
                    <a:pt x="59029" y="13996"/>
                  </a:cubicBezTo>
                  <a:cubicBezTo>
                    <a:pt x="56173" y="13454"/>
                    <a:pt x="53348" y="12991"/>
                    <a:pt x="50495" y="12822"/>
                  </a:cubicBezTo>
                  <a:cubicBezTo>
                    <a:pt x="48555" y="12706"/>
                    <a:pt x="46606" y="12734"/>
                    <a:pt x="44628" y="12961"/>
                  </a:cubicBezTo>
                  <a:cubicBezTo>
                    <a:pt x="40760" y="13465"/>
                    <a:pt x="36809" y="14479"/>
                    <a:pt x="32862" y="15511"/>
                  </a:cubicBezTo>
                  <a:cubicBezTo>
                    <a:pt x="29077" y="16503"/>
                    <a:pt x="25299" y="17505"/>
                    <a:pt x="21509" y="17752"/>
                  </a:cubicBezTo>
                  <a:cubicBezTo>
                    <a:pt x="18337" y="17957"/>
                    <a:pt x="15169" y="17685"/>
                    <a:pt x="12010" y="16470"/>
                  </a:cubicBezTo>
                  <a:cubicBezTo>
                    <a:pt x="9342" y="15453"/>
                    <a:pt x="7429" y="13775"/>
                    <a:pt x="5958" y="11721"/>
                  </a:cubicBezTo>
                  <a:cubicBezTo>
                    <a:pt x="3639" y="8482"/>
                    <a:pt x="2377" y="4370"/>
                    <a:pt x="1072" y="430"/>
                  </a:cubicBezTo>
                  <a:cubicBezTo>
                    <a:pt x="991" y="157"/>
                    <a:pt x="702" y="1"/>
                    <a:pt x="429" y="84"/>
                  </a:cubicBezTo>
                  <a:cubicBezTo>
                    <a:pt x="155" y="165"/>
                    <a:pt x="1" y="454"/>
                    <a:pt x="82" y="727"/>
                  </a:cubicBezTo>
                  <a:cubicBezTo>
                    <a:pt x="1203" y="4886"/>
                    <a:pt x="2295" y="9210"/>
                    <a:pt x="4512" y="12697"/>
                  </a:cubicBezTo>
                  <a:cubicBezTo>
                    <a:pt x="6069" y="15144"/>
                    <a:pt x="8179" y="17168"/>
                    <a:pt x="11176" y="18497"/>
                  </a:cubicBezTo>
                  <a:cubicBezTo>
                    <a:pt x="15751" y="20505"/>
                    <a:pt x="20438" y="20738"/>
                    <a:pt x="25146" y="20159"/>
                  </a:cubicBezTo>
                  <a:cubicBezTo>
                    <a:pt x="28527" y="19742"/>
                    <a:pt x="31924" y="18931"/>
                    <a:pt x="35280" y="18041"/>
                  </a:cubicBezTo>
                  <a:cubicBezTo>
                    <a:pt x="38565" y="17170"/>
                    <a:pt x="41803" y="16200"/>
                    <a:pt x="45017" y="15689"/>
                  </a:cubicBezTo>
                  <a:cubicBezTo>
                    <a:pt x="46830" y="15378"/>
                    <a:pt x="48624" y="15253"/>
                    <a:pt x="50418" y="15260"/>
                  </a:cubicBezTo>
                  <a:cubicBezTo>
                    <a:pt x="53181" y="15269"/>
                    <a:pt x="55933" y="15567"/>
                    <a:pt x="58719" y="15936"/>
                  </a:cubicBezTo>
                  <a:cubicBezTo>
                    <a:pt x="62726" y="16468"/>
                    <a:pt x="66649" y="17218"/>
                    <a:pt x="70439" y="18400"/>
                  </a:cubicBezTo>
                  <a:cubicBezTo>
                    <a:pt x="73101" y="19231"/>
                    <a:pt x="75703" y="20252"/>
                    <a:pt x="78206" y="21550"/>
                  </a:cubicBezTo>
                  <a:cubicBezTo>
                    <a:pt x="79262" y="22098"/>
                    <a:pt x="80291" y="22712"/>
                    <a:pt x="81311" y="23358"/>
                  </a:cubicBezTo>
                  <a:cubicBezTo>
                    <a:pt x="85913" y="26389"/>
                    <a:pt x="89719" y="30083"/>
                    <a:pt x="94326" y="32736"/>
                  </a:cubicBezTo>
                  <a:cubicBezTo>
                    <a:pt x="96325" y="33888"/>
                    <a:pt x="98470" y="34843"/>
                    <a:pt x="100886" y="35480"/>
                  </a:cubicBezTo>
                  <a:cubicBezTo>
                    <a:pt x="106560" y="36938"/>
                    <a:pt x="111983" y="37120"/>
                    <a:pt x="116988" y="36204"/>
                  </a:cubicBezTo>
                  <a:cubicBezTo>
                    <a:pt x="119165" y="35806"/>
                    <a:pt x="121258" y="35183"/>
                    <a:pt x="123254" y="34402"/>
                  </a:cubicBezTo>
                  <a:cubicBezTo>
                    <a:pt x="126338" y="33197"/>
                    <a:pt x="129191" y="31591"/>
                    <a:pt x="131775" y="29716"/>
                  </a:cubicBezTo>
                  <a:cubicBezTo>
                    <a:pt x="141459" y="22687"/>
                    <a:pt x="147395" y="11863"/>
                    <a:pt x="147623" y="2910"/>
                  </a:cubicBezTo>
                  <a:cubicBezTo>
                    <a:pt x="147639" y="2624"/>
                    <a:pt x="147420" y="2381"/>
                    <a:pt x="147134" y="2367"/>
                  </a:cubicBezTo>
                  <a:cubicBezTo>
                    <a:pt x="146848" y="2351"/>
                    <a:pt x="146605" y="2571"/>
                    <a:pt x="146591" y="2856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4649350" y="-3580700"/>
              <a:ext cx="1533525" cy="558900"/>
            </a:xfrm>
            <a:custGeom>
              <a:rect b="b" l="l" r="r" t="t"/>
              <a:pathLst>
                <a:path extrusionOk="0" h="22356" w="61341">
                  <a:moveTo>
                    <a:pt x="60953" y="3079"/>
                  </a:moveTo>
                  <a:lnTo>
                    <a:pt x="60951" y="3076"/>
                  </a:lnTo>
                  <a:cubicBezTo>
                    <a:pt x="60809" y="2880"/>
                    <a:pt x="60533" y="3636"/>
                    <a:pt x="60196" y="4219"/>
                  </a:cubicBezTo>
                  <a:cubicBezTo>
                    <a:pt x="58687" y="6824"/>
                    <a:pt x="55798" y="12549"/>
                    <a:pt x="50068" y="16899"/>
                  </a:cubicBezTo>
                  <a:cubicBezTo>
                    <a:pt x="46981" y="19245"/>
                    <a:pt x="43088" y="21250"/>
                    <a:pt x="38189" y="22022"/>
                  </a:cubicBezTo>
                  <a:cubicBezTo>
                    <a:pt x="36462" y="22295"/>
                    <a:pt x="34607" y="22356"/>
                    <a:pt x="32631" y="22285"/>
                  </a:cubicBezTo>
                  <a:cubicBezTo>
                    <a:pt x="30156" y="22146"/>
                    <a:pt x="27935" y="21383"/>
                    <a:pt x="25846" y="20255"/>
                  </a:cubicBezTo>
                  <a:cubicBezTo>
                    <a:pt x="21422" y="17868"/>
                    <a:pt x="17628" y="13879"/>
                    <a:pt x="12992" y="11993"/>
                  </a:cubicBezTo>
                  <a:cubicBezTo>
                    <a:pt x="10626" y="11173"/>
                    <a:pt x="7662" y="10906"/>
                    <a:pt x="5066" y="10139"/>
                  </a:cubicBezTo>
                  <a:cubicBezTo>
                    <a:pt x="3825" y="9770"/>
                    <a:pt x="2663" y="9299"/>
                    <a:pt x="1667" y="8590"/>
                  </a:cubicBezTo>
                  <a:lnTo>
                    <a:pt x="1226" y="8218"/>
                  </a:lnTo>
                  <a:cubicBezTo>
                    <a:pt x="230" y="7230"/>
                    <a:pt x="0" y="6041"/>
                    <a:pt x="222" y="4920"/>
                  </a:cubicBezTo>
                  <a:cubicBezTo>
                    <a:pt x="433" y="3858"/>
                    <a:pt x="1129" y="2856"/>
                    <a:pt x="2099" y="2117"/>
                  </a:cubicBezTo>
                  <a:cubicBezTo>
                    <a:pt x="4881" y="2"/>
                    <a:pt x="7743" y="1"/>
                    <a:pt x="10765" y="947"/>
                  </a:cubicBezTo>
                  <a:cubicBezTo>
                    <a:pt x="12400" y="1461"/>
                    <a:pt x="14091" y="2270"/>
                    <a:pt x="15826" y="3194"/>
                  </a:cubicBezTo>
                  <a:cubicBezTo>
                    <a:pt x="17318" y="3986"/>
                    <a:pt x="18842" y="4868"/>
                    <a:pt x="20436" y="5656"/>
                  </a:cubicBezTo>
                  <a:cubicBezTo>
                    <a:pt x="22635" y="6741"/>
                    <a:pt x="24948" y="7684"/>
                    <a:pt x="27503" y="7926"/>
                  </a:cubicBezTo>
                  <a:cubicBezTo>
                    <a:pt x="31803" y="8335"/>
                    <a:pt x="36688" y="6861"/>
                    <a:pt x="42576" y="1428"/>
                  </a:cubicBezTo>
                  <a:cubicBezTo>
                    <a:pt x="42777" y="1227"/>
                    <a:pt x="43105" y="1227"/>
                    <a:pt x="43306" y="1428"/>
                  </a:cubicBezTo>
                  <a:cubicBezTo>
                    <a:pt x="43508" y="1631"/>
                    <a:pt x="43508" y="1958"/>
                    <a:pt x="43306" y="2161"/>
                  </a:cubicBezTo>
                  <a:cubicBezTo>
                    <a:pt x="37367" y="8595"/>
                    <a:pt x="32078" y="10490"/>
                    <a:pt x="27357" y="10379"/>
                  </a:cubicBezTo>
                  <a:cubicBezTo>
                    <a:pt x="24443" y="10311"/>
                    <a:pt x="21723" y="9464"/>
                    <a:pt x="19181" y="8331"/>
                  </a:cubicBezTo>
                  <a:cubicBezTo>
                    <a:pt x="17502" y="7583"/>
                    <a:pt x="15903" y="6710"/>
                    <a:pt x="14377" y="5865"/>
                  </a:cubicBezTo>
                  <a:cubicBezTo>
                    <a:pt x="12798" y="4992"/>
                    <a:pt x="11313" y="4136"/>
                    <a:pt x="9847" y="3568"/>
                  </a:cubicBezTo>
                  <a:cubicBezTo>
                    <a:pt x="7637" y="2709"/>
                    <a:pt x="5513" y="2445"/>
                    <a:pt x="3306" y="3850"/>
                  </a:cubicBezTo>
                  <a:cubicBezTo>
                    <a:pt x="2707" y="4231"/>
                    <a:pt x="2226" y="4756"/>
                    <a:pt x="2051" y="5363"/>
                  </a:cubicBezTo>
                  <a:cubicBezTo>
                    <a:pt x="1888" y="5929"/>
                    <a:pt x="1970" y="6544"/>
                    <a:pt x="2438" y="7095"/>
                  </a:cubicBezTo>
                  <a:lnTo>
                    <a:pt x="2657" y="7312"/>
                  </a:lnTo>
                  <a:cubicBezTo>
                    <a:pt x="3464" y="7992"/>
                    <a:pt x="4426" y="8496"/>
                    <a:pt x="5479" y="8871"/>
                  </a:cubicBezTo>
                  <a:cubicBezTo>
                    <a:pt x="8035" y="9780"/>
                    <a:pt x="11019" y="10064"/>
                    <a:pt x="13368" y="10949"/>
                  </a:cubicBezTo>
                  <a:cubicBezTo>
                    <a:pt x="18147" y="12469"/>
                    <a:pt x="22251" y="16151"/>
                    <a:pt x="26861" y="18175"/>
                  </a:cubicBezTo>
                  <a:cubicBezTo>
                    <a:pt x="28686" y="18976"/>
                    <a:pt x="30593" y="19478"/>
                    <a:pt x="32673" y="19421"/>
                  </a:cubicBezTo>
                  <a:cubicBezTo>
                    <a:pt x="34471" y="19409"/>
                    <a:pt x="36142" y="19211"/>
                    <a:pt x="37714" y="18969"/>
                  </a:cubicBezTo>
                  <a:cubicBezTo>
                    <a:pt x="42132" y="18289"/>
                    <a:pt x="45725" y="16815"/>
                    <a:pt x="48641" y="14886"/>
                  </a:cubicBezTo>
                  <a:cubicBezTo>
                    <a:pt x="54358" y="11104"/>
                    <a:pt x="57558" y="5940"/>
                    <a:pt x="59195" y="3583"/>
                  </a:cubicBezTo>
                  <a:cubicBezTo>
                    <a:pt x="59913" y="2551"/>
                    <a:pt x="60513" y="2048"/>
                    <a:pt x="60823" y="2061"/>
                  </a:cubicBezTo>
                  <a:cubicBezTo>
                    <a:pt x="61109" y="2061"/>
                    <a:pt x="61340" y="2293"/>
                    <a:pt x="61340" y="2579"/>
                  </a:cubicBezTo>
                  <a:cubicBezTo>
                    <a:pt x="61340" y="2820"/>
                    <a:pt x="61176" y="3021"/>
                    <a:pt x="60953" y="3079"/>
                  </a:cubicBezTo>
                  <a:cubicBezTo>
                    <a:pt x="60978" y="3118"/>
                    <a:pt x="60859" y="3094"/>
                    <a:pt x="60823" y="3096"/>
                  </a:cubicBezTo>
                  <a:cubicBezTo>
                    <a:pt x="60869" y="3096"/>
                    <a:pt x="60912" y="3090"/>
                    <a:pt x="60953" y="307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2949925" y="-3589750"/>
              <a:ext cx="719075" cy="260575"/>
            </a:xfrm>
            <a:custGeom>
              <a:rect b="b" l="l" r="r" t="t"/>
              <a:pathLst>
                <a:path extrusionOk="0" h="10423" w="28763">
                  <a:moveTo>
                    <a:pt x="27710" y="2874"/>
                  </a:moveTo>
                  <a:cubicBezTo>
                    <a:pt x="26958" y="3950"/>
                    <a:pt x="25961" y="4731"/>
                    <a:pt x="24823" y="5402"/>
                  </a:cubicBezTo>
                  <a:cubicBezTo>
                    <a:pt x="24284" y="5719"/>
                    <a:pt x="23713" y="5961"/>
                    <a:pt x="23118" y="6210"/>
                  </a:cubicBezTo>
                  <a:cubicBezTo>
                    <a:pt x="22548" y="6449"/>
                    <a:pt x="21943" y="6614"/>
                    <a:pt x="21342" y="6836"/>
                  </a:cubicBezTo>
                  <a:cubicBezTo>
                    <a:pt x="20772" y="7045"/>
                    <a:pt x="20216" y="7297"/>
                    <a:pt x="19630" y="7507"/>
                  </a:cubicBezTo>
                  <a:cubicBezTo>
                    <a:pt x="18233" y="8012"/>
                    <a:pt x="16834" y="8541"/>
                    <a:pt x="15303" y="8711"/>
                  </a:cubicBezTo>
                  <a:cubicBezTo>
                    <a:pt x="14761" y="8771"/>
                    <a:pt x="14216" y="8811"/>
                    <a:pt x="13673" y="8764"/>
                  </a:cubicBezTo>
                  <a:cubicBezTo>
                    <a:pt x="13129" y="8719"/>
                    <a:pt x="12600" y="8582"/>
                    <a:pt x="12077" y="8435"/>
                  </a:cubicBezTo>
                  <a:cubicBezTo>
                    <a:pt x="10596" y="8018"/>
                    <a:pt x="9295" y="7295"/>
                    <a:pt x="8015" y="6561"/>
                  </a:cubicBezTo>
                  <a:cubicBezTo>
                    <a:pt x="7478" y="6252"/>
                    <a:pt x="6986" y="5897"/>
                    <a:pt x="6467" y="5588"/>
                  </a:cubicBezTo>
                  <a:cubicBezTo>
                    <a:pt x="5811" y="5199"/>
                    <a:pt x="5146" y="4868"/>
                    <a:pt x="4543" y="4443"/>
                  </a:cubicBezTo>
                  <a:cubicBezTo>
                    <a:pt x="3050" y="3388"/>
                    <a:pt x="1793" y="2157"/>
                    <a:pt x="1073" y="441"/>
                  </a:cubicBezTo>
                  <a:cubicBezTo>
                    <a:pt x="1000" y="164"/>
                    <a:pt x="717" y="1"/>
                    <a:pt x="441" y="72"/>
                  </a:cubicBezTo>
                  <a:cubicBezTo>
                    <a:pt x="166" y="146"/>
                    <a:pt x="1" y="428"/>
                    <a:pt x="72" y="705"/>
                  </a:cubicBezTo>
                  <a:cubicBezTo>
                    <a:pt x="324" y="2830"/>
                    <a:pt x="1223" y="4667"/>
                    <a:pt x="2594" y="6255"/>
                  </a:cubicBezTo>
                  <a:cubicBezTo>
                    <a:pt x="3172" y="6923"/>
                    <a:pt x="3828" y="7542"/>
                    <a:pt x="4596" y="8034"/>
                  </a:cubicBezTo>
                  <a:cubicBezTo>
                    <a:pt x="5248" y="8449"/>
                    <a:pt x="5974" y="8763"/>
                    <a:pt x="6731" y="9007"/>
                  </a:cubicBezTo>
                  <a:cubicBezTo>
                    <a:pt x="7817" y="9356"/>
                    <a:pt x="8939" y="9531"/>
                    <a:pt x="10114" y="9650"/>
                  </a:cubicBezTo>
                  <a:cubicBezTo>
                    <a:pt x="10990" y="9737"/>
                    <a:pt x="11857" y="9751"/>
                    <a:pt x="12750" y="9783"/>
                  </a:cubicBezTo>
                  <a:cubicBezTo>
                    <a:pt x="13120" y="9795"/>
                    <a:pt x="13490" y="9814"/>
                    <a:pt x="13860" y="9848"/>
                  </a:cubicBezTo>
                  <a:cubicBezTo>
                    <a:pt x="14322" y="9892"/>
                    <a:pt x="14778" y="9958"/>
                    <a:pt x="15241" y="10014"/>
                  </a:cubicBezTo>
                  <a:cubicBezTo>
                    <a:pt x="17194" y="10256"/>
                    <a:pt x="19107" y="10423"/>
                    <a:pt x="20964" y="10101"/>
                  </a:cubicBezTo>
                  <a:cubicBezTo>
                    <a:pt x="21576" y="9995"/>
                    <a:pt x="22173" y="9825"/>
                    <a:pt x="22733" y="9592"/>
                  </a:cubicBezTo>
                  <a:cubicBezTo>
                    <a:pt x="23572" y="9242"/>
                    <a:pt x="24329" y="8771"/>
                    <a:pt x="25021" y="8237"/>
                  </a:cubicBezTo>
                  <a:cubicBezTo>
                    <a:pt x="26714" y="6926"/>
                    <a:pt x="27976" y="5307"/>
                    <a:pt x="28635" y="3336"/>
                  </a:cubicBezTo>
                  <a:cubicBezTo>
                    <a:pt x="28763" y="3082"/>
                    <a:pt x="28660" y="2771"/>
                    <a:pt x="28404" y="2643"/>
                  </a:cubicBezTo>
                  <a:cubicBezTo>
                    <a:pt x="28149" y="2515"/>
                    <a:pt x="27838" y="2619"/>
                    <a:pt x="27710" y="2874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4713600" y="-1694775"/>
              <a:ext cx="717700" cy="466050"/>
            </a:xfrm>
            <a:custGeom>
              <a:rect b="b" l="l" r="r" t="t"/>
              <a:pathLst>
                <a:path extrusionOk="0" h="18642" w="28708">
                  <a:moveTo>
                    <a:pt x="17127" y="14788"/>
                  </a:moveTo>
                  <a:cubicBezTo>
                    <a:pt x="18171" y="14894"/>
                    <a:pt x="19418" y="14555"/>
                    <a:pt x="20682" y="14026"/>
                  </a:cubicBezTo>
                  <a:cubicBezTo>
                    <a:pt x="22429" y="13292"/>
                    <a:pt x="24131" y="12147"/>
                    <a:pt x="25209" y="11354"/>
                  </a:cubicBezTo>
                  <a:cubicBezTo>
                    <a:pt x="26052" y="10701"/>
                    <a:pt x="26747" y="9989"/>
                    <a:pt x="27284" y="9244"/>
                  </a:cubicBezTo>
                  <a:cubicBezTo>
                    <a:pt x="27715" y="8646"/>
                    <a:pt x="28046" y="8024"/>
                    <a:pt x="28253" y="7406"/>
                  </a:cubicBezTo>
                  <a:cubicBezTo>
                    <a:pt x="28707" y="6044"/>
                    <a:pt x="28688" y="4723"/>
                    <a:pt x="28257" y="3666"/>
                  </a:cubicBezTo>
                  <a:cubicBezTo>
                    <a:pt x="27392" y="1543"/>
                    <a:pt x="24909" y="1"/>
                    <a:pt x="20627" y="1581"/>
                  </a:cubicBezTo>
                  <a:cubicBezTo>
                    <a:pt x="20135" y="1729"/>
                    <a:pt x="19634" y="1942"/>
                    <a:pt x="19098" y="2143"/>
                  </a:cubicBezTo>
                  <a:cubicBezTo>
                    <a:pt x="18389" y="2412"/>
                    <a:pt x="17637" y="2694"/>
                    <a:pt x="16854" y="3025"/>
                  </a:cubicBezTo>
                  <a:cubicBezTo>
                    <a:pt x="14749" y="3916"/>
                    <a:pt x="12444" y="5041"/>
                    <a:pt x="10205" y="6486"/>
                  </a:cubicBezTo>
                  <a:cubicBezTo>
                    <a:pt x="9682" y="6823"/>
                    <a:pt x="9168" y="7176"/>
                    <a:pt x="8668" y="7554"/>
                  </a:cubicBezTo>
                  <a:cubicBezTo>
                    <a:pt x="8348" y="7795"/>
                    <a:pt x="8034" y="8045"/>
                    <a:pt x="7733" y="8308"/>
                  </a:cubicBezTo>
                  <a:cubicBezTo>
                    <a:pt x="7025" y="8932"/>
                    <a:pt x="6365" y="9595"/>
                    <a:pt x="5735" y="10271"/>
                  </a:cubicBezTo>
                  <a:cubicBezTo>
                    <a:pt x="3294" y="12895"/>
                    <a:pt x="1355" y="15606"/>
                    <a:pt x="162" y="17761"/>
                  </a:cubicBezTo>
                  <a:cubicBezTo>
                    <a:pt x="1" y="17997"/>
                    <a:pt x="62" y="18319"/>
                    <a:pt x="298" y="18481"/>
                  </a:cubicBezTo>
                  <a:cubicBezTo>
                    <a:pt x="533" y="18642"/>
                    <a:pt x="855" y="18581"/>
                    <a:pt x="1016" y="18345"/>
                  </a:cubicBezTo>
                  <a:cubicBezTo>
                    <a:pt x="1990" y="17191"/>
                    <a:pt x="3327" y="15937"/>
                    <a:pt x="4861" y="14589"/>
                  </a:cubicBezTo>
                  <a:cubicBezTo>
                    <a:pt x="6137" y="13468"/>
                    <a:pt x="7583" y="12375"/>
                    <a:pt x="9021" y="11196"/>
                  </a:cubicBezTo>
                  <a:cubicBezTo>
                    <a:pt x="9753" y="10596"/>
                    <a:pt x="10475" y="9972"/>
                    <a:pt x="11184" y="9341"/>
                  </a:cubicBezTo>
                  <a:cubicBezTo>
                    <a:pt x="12279" y="8368"/>
                    <a:pt x="13298" y="7359"/>
                    <a:pt x="14379" y="6475"/>
                  </a:cubicBezTo>
                  <a:cubicBezTo>
                    <a:pt x="15650" y="5438"/>
                    <a:pt x="16874" y="4492"/>
                    <a:pt x="18108" y="3794"/>
                  </a:cubicBezTo>
                  <a:cubicBezTo>
                    <a:pt x="18569" y="3533"/>
                    <a:pt x="19022" y="3303"/>
                    <a:pt x="19476" y="3130"/>
                  </a:cubicBezTo>
                  <a:cubicBezTo>
                    <a:pt x="19968" y="2941"/>
                    <a:pt x="20458" y="2829"/>
                    <a:pt x="20921" y="2732"/>
                  </a:cubicBezTo>
                  <a:cubicBezTo>
                    <a:pt x="23204" y="2390"/>
                    <a:pt x="24676" y="2785"/>
                    <a:pt x="25412" y="3683"/>
                  </a:cubicBezTo>
                  <a:cubicBezTo>
                    <a:pt x="25629" y="3948"/>
                    <a:pt x="25670" y="4287"/>
                    <a:pt x="25713" y="4631"/>
                  </a:cubicBezTo>
                  <a:cubicBezTo>
                    <a:pt x="25782" y="5166"/>
                    <a:pt x="25592" y="5736"/>
                    <a:pt x="25360" y="6363"/>
                  </a:cubicBezTo>
                  <a:cubicBezTo>
                    <a:pt x="24998" y="7339"/>
                    <a:pt x="24427" y="8416"/>
                    <a:pt x="23449" y="9375"/>
                  </a:cubicBezTo>
                  <a:cubicBezTo>
                    <a:pt x="22621" y="10260"/>
                    <a:pt x="21288" y="11552"/>
                    <a:pt x="19863" y="12511"/>
                  </a:cubicBezTo>
                  <a:cubicBezTo>
                    <a:pt x="18923" y="13143"/>
                    <a:pt x="17989" y="13665"/>
                    <a:pt x="17127" y="13754"/>
                  </a:cubicBezTo>
                  <a:cubicBezTo>
                    <a:pt x="16842" y="13754"/>
                    <a:pt x="16611" y="13985"/>
                    <a:pt x="16611" y="14271"/>
                  </a:cubicBezTo>
                  <a:cubicBezTo>
                    <a:pt x="16611" y="14557"/>
                    <a:pt x="16842" y="14788"/>
                    <a:pt x="17127" y="1478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2155250" y="-3574100"/>
              <a:ext cx="2393525" cy="2322625"/>
            </a:xfrm>
            <a:custGeom>
              <a:rect b="b" l="l" r="r" t="t"/>
              <a:pathLst>
                <a:path extrusionOk="0" h="92905" w="95741">
                  <a:moveTo>
                    <a:pt x="4121" y="1053"/>
                  </a:moveTo>
                  <a:cubicBezTo>
                    <a:pt x="4570" y="1291"/>
                    <a:pt x="4949" y="2106"/>
                    <a:pt x="5354" y="3082"/>
                  </a:cubicBezTo>
                  <a:cubicBezTo>
                    <a:pt x="6247" y="5240"/>
                    <a:pt x="7017" y="8220"/>
                    <a:pt x="7515" y="9224"/>
                  </a:cubicBezTo>
                  <a:cubicBezTo>
                    <a:pt x="10024" y="14293"/>
                    <a:pt x="14200" y="18105"/>
                    <a:pt x="19149" y="20855"/>
                  </a:cubicBezTo>
                  <a:cubicBezTo>
                    <a:pt x="26442" y="24907"/>
                    <a:pt x="35409" y="26617"/>
                    <a:pt x="43080" y="26745"/>
                  </a:cubicBezTo>
                  <a:cubicBezTo>
                    <a:pt x="45450" y="26753"/>
                    <a:pt x="51108" y="26085"/>
                    <a:pt x="57848" y="25137"/>
                  </a:cubicBezTo>
                  <a:cubicBezTo>
                    <a:pt x="64734" y="24167"/>
                    <a:pt x="72757" y="22898"/>
                    <a:pt x="79585" y="22301"/>
                  </a:cubicBezTo>
                  <a:cubicBezTo>
                    <a:pt x="84721" y="21851"/>
                    <a:pt x="89156" y="21722"/>
                    <a:pt x="91850" y="22315"/>
                  </a:cubicBezTo>
                  <a:cubicBezTo>
                    <a:pt x="92935" y="22556"/>
                    <a:pt x="93719" y="22837"/>
                    <a:pt x="93994" y="23393"/>
                  </a:cubicBezTo>
                  <a:cubicBezTo>
                    <a:pt x="94260" y="23928"/>
                    <a:pt x="94288" y="24511"/>
                    <a:pt x="94160" y="25068"/>
                  </a:cubicBezTo>
                  <a:cubicBezTo>
                    <a:pt x="94018" y="25680"/>
                    <a:pt x="93704" y="26266"/>
                    <a:pt x="93307" y="26747"/>
                  </a:cubicBezTo>
                  <a:cubicBezTo>
                    <a:pt x="92971" y="27150"/>
                    <a:pt x="88814" y="30621"/>
                    <a:pt x="84570" y="33974"/>
                  </a:cubicBezTo>
                  <a:cubicBezTo>
                    <a:pt x="80220" y="37408"/>
                    <a:pt x="75782" y="40721"/>
                    <a:pt x="75546" y="40835"/>
                  </a:cubicBezTo>
                  <a:cubicBezTo>
                    <a:pt x="74536" y="41317"/>
                    <a:pt x="73426" y="41614"/>
                    <a:pt x="72281" y="41793"/>
                  </a:cubicBezTo>
                  <a:cubicBezTo>
                    <a:pt x="70532" y="42068"/>
                    <a:pt x="68706" y="42059"/>
                    <a:pt x="67025" y="41992"/>
                  </a:cubicBezTo>
                  <a:cubicBezTo>
                    <a:pt x="61868" y="41787"/>
                    <a:pt x="56427" y="40182"/>
                    <a:pt x="51186" y="40244"/>
                  </a:cubicBezTo>
                  <a:cubicBezTo>
                    <a:pt x="48763" y="40272"/>
                    <a:pt x="46383" y="40657"/>
                    <a:pt x="44082" y="41626"/>
                  </a:cubicBezTo>
                  <a:cubicBezTo>
                    <a:pt x="39736" y="43478"/>
                    <a:pt x="38037" y="46074"/>
                    <a:pt x="37553" y="48943"/>
                  </a:cubicBezTo>
                  <a:cubicBezTo>
                    <a:pt x="37002" y="52205"/>
                    <a:pt x="38222" y="55967"/>
                    <a:pt x="39059" y="59666"/>
                  </a:cubicBezTo>
                  <a:cubicBezTo>
                    <a:pt x="39750" y="62732"/>
                    <a:pt x="40224" y="65772"/>
                    <a:pt x="38251" y="68385"/>
                  </a:cubicBezTo>
                  <a:cubicBezTo>
                    <a:pt x="36963" y="70114"/>
                    <a:pt x="35300" y="71355"/>
                    <a:pt x="33444" y="72333"/>
                  </a:cubicBezTo>
                  <a:cubicBezTo>
                    <a:pt x="28808" y="74778"/>
                    <a:pt x="23053" y="75692"/>
                    <a:pt x="18484" y="77877"/>
                  </a:cubicBezTo>
                  <a:cubicBezTo>
                    <a:pt x="15083" y="79516"/>
                    <a:pt x="11744" y="81639"/>
                    <a:pt x="8631" y="84065"/>
                  </a:cubicBezTo>
                  <a:cubicBezTo>
                    <a:pt x="5541" y="86474"/>
                    <a:pt x="2675" y="89174"/>
                    <a:pt x="194" y="91980"/>
                  </a:cubicBezTo>
                  <a:cubicBezTo>
                    <a:pt x="0" y="92189"/>
                    <a:pt x="13" y="92517"/>
                    <a:pt x="224" y="92711"/>
                  </a:cubicBezTo>
                  <a:cubicBezTo>
                    <a:pt x="433" y="92904"/>
                    <a:pt x="761" y="92890"/>
                    <a:pt x="954" y="92681"/>
                  </a:cubicBezTo>
                  <a:cubicBezTo>
                    <a:pt x="3500" y="90037"/>
                    <a:pt x="6417" y="87515"/>
                    <a:pt x="9543" y="85287"/>
                  </a:cubicBezTo>
                  <a:cubicBezTo>
                    <a:pt x="12651" y="83071"/>
                    <a:pt x="15963" y="81153"/>
                    <a:pt x="19319" y="79707"/>
                  </a:cubicBezTo>
                  <a:cubicBezTo>
                    <a:pt x="24009" y="77669"/>
                    <a:pt x="29850" y="76955"/>
                    <a:pt x="34614" y="74649"/>
                  </a:cubicBezTo>
                  <a:cubicBezTo>
                    <a:pt x="36866" y="73557"/>
                    <a:pt x="38879" y="72117"/>
                    <a:pt x="40483" y="70108"/>
                  </a:cubicBezTo>
                  <a:cubicBezTo>
                    <a:pt x="43078" y="66817"/>
                    <a:pt x="42888" y="62935"/>
                    <a:pt x="42024" y="59006"/>
                  </a:cubicBezTo>
                  <a:cubicBezTo>
                    <a:pt x="41295" y="55678"/>
                    <a:pt x="40033" y="52344"/>
                    <a:pt x="40464" y="49402"/>
                  </a:cubicBezTo>
                  <a:cubicBezTo>
                    <a:pt x="40770" y="47309"/>
                    <a:pt x="42049" y="45493"/>
                    <a:pt x="45160" y="44037"/>
                  </a:cubicBezTo>
                  <a:cubicBezTo>
                    <a:pt x="47117" y="43113"/>
                    <a:pt x="49166" y="42709"/>
                    <a:pt x="51264" y="42595"/>
                  </a:cubicBezTo>
                  <a:cubicBezTo>
                    <a:pt x="56443" y="42315"/>
                    <a:pt x="61888" y="43685"/>
                    <a:pt x="66993" y="43672"/>
                  </a:cubicBezTo>
                  <a:cubicBezTo>
                    <a:pt x="68772" y="43667"/>
                    <a:pt x="70699" y="43585"/>
                    <a:pt x="72536" y="43221"/>
                  </a:cubicBezTo>
                  <a:cubicBezTo>
                    <a:pt x="73802" y="42971"/>
                    <a:pt x="75028" y="42591"/>
                    <a:pt x="76135" y="42012"/>
                  </a:cubicBezTo>
                  <a:cubicBezTo>
                    <a:pt x="76387" y="41882"/>
                    <a:pt x="81273" y="37935"/>
                    <a:pt x="85945" y="34237"/>
                  </a:cubicBezTo>
                  <a:cubicBezTo>
                    <a:pt x="88433" y="32269"/>
                    <a:pt x="90876" y="30393"/>
                    <a:pt x="92453" y="29138"/>
                  </a:cubicBezTo>
                  <a:cubicBezTo>
                    <a:pt x="93488" y="28315"/>
                    <a:pt x="94169" y="27748"/>
                    <a:pt x="94303" y="27597"/>
                  </a:cubicBezTo>
                  <a:cubicBezTo>
                    <a:pt x="94850" y="26977"/>
                    <a:pt x="95281" y="26211"/>
                    <a:pt x="95501" y="25407"/>
                  </a:cubicBezTo>
                  <a:cubicBezTo>
                    <a:pt x="95740" y="24539"/>
                    <a:pt x="95717" y="23625"/>
                    <a:pt x="95339" y="22765"/>
                  </a:cubicBezTo>
                  <a:cubicBezTo>
                    <a:pt x="95042" y="22092"/>
                    <a:pt x="94364" y="21522"/>
                    <a:pt x="93326" y="21097"/>
                  </a:cubicBezTo>
                  <a:cubicBezTo>
                    <a:pt x="91525" y="20363"/>
                    <a:pt x="88483" y="20038"/>
                    <a:pt x="84732" y="20010"/>
                  </a:cubicBezTo>
                  <a:cubicBezTo>
                    <a:pt x="77636" y="19959"/>
                    <a:pt x="67933" y="20889"/>
                    <a:pt x="59532" y="21876"/>
                  </a:cubicBezTo>
                  <a:cubicBezTo>
                    <a:pt x="57181" y="22151"/>
                    <a:pt x="54934" y="22438"/>
                    <a:pt x="52878" y="22709"/>
                  </a:cubicBezTo>
                  <a:cubicBezTo>
                    <a:pt x="48393" y="23300"/>
                    <a:pt x="44826" y="23806"/>
                    <a:pt x="43080" y="23820"/>
                  </a:cubicBezTo>
                  <a:cubicBezTo>
                    <a:pt x="35784" y="23942"/>
                    <a:pt x="27220" y="22577"/>
                    <a:pt x="20141" y="18989"/>
                  </a:cubicBezTo>
                  <a:cubicBezTo>
                    <a:pt x="15409" y="16588"/>
                    <a:pt x="11332" y="13211"/>
                    <a:pt x="8780" y="8563"/>
                  </a:cubicBezTo>
                  <a:cubicBezTo>
                    <a:pt x="8249" y="7598"/>
                    <a:pt x="7377" y="4700"/>
                    <a:pt x="6409" y="2618"/>
                  </a:cubicBezTo>
                  <a:cubicBezTo>
                    <a:pt x="5828" y="1372"/>
                    <a:pt x="5180" y="411"/>
                    <a:pt x="4584" y="129"/>
                  </a:cubicBezTo>
                  <a:cubicBezTo>
                    <a:pt x="4329" y="1"/>
                    <a:pt x="4017" y="105"/>
                    <a:pt x="3890" y="360"/>
                  </a:cubicBezTo>
                  <a:cubicBezTo>
                    <a:pt x="3762" y="616"/>
                    <a:pt x="3865" y="927"/>
                    <a:pt x="4121" y="105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3534450" y="-2872750"/>
              <a:ext cx="586850" cy="260850"/>
            </a:xfrm>
            <a:custGeom>
              <a:rect b="b" l="l" r="r" t="t"/>
              <a:pathLst>
                <a:path extrusionOk="0" h="10434" w="23474">
                  <a:moveTo>
                    <a:pt x="22156" y="1938"/>
                  </a:moveTo>
                  <a:cubicBezTo>
                    <a:pt x="21554" y="1724"/>
                    <a:pt x="19557" y="1957"/>
                    <a:pt x="17005" y="2279"/>
                  </a:cubicBezTo>
                  <a:cubicBezTo>
                    <a:pt x="15328" y="2489"/>
                    <a:pt x="13462" y="2844"/>
                    <a:pt x="11574" y="3130"/>
                  </a:cubicBezTo>
                  <a:cubicBezTo>
                    <a:pt x="10606" y="3275"/>
                    <a:pt x="9634" y="3395"/>
                    <a:pt x="8696" y="3504"/>
                  </a:cubicBezTo>
                  <a:cubicBezTo>
                    <a:pt x="7122" y="3687"/>
                    <a:pt x="5654" y="3790"/>
                    <a:pt x="4426" y="4070"/>
                  </a:cubicBezTo>
                  <a:cubicBezTo>
                    <a:pt x="3436" y="4296"/>
                    <a:pt x="2615" y="4529"/>
                    <a:pt x="2081" y="4905"/>
                  </a:cubicBezTo>
                  <a:cubicBezTo>
                    <a:pt x="1710" y="5164"/>
                    <a:pt x="1456" y="5435"/>
                    <a:pt x="1553" y="5809"/>
                  </a:cubicBezTo>
                  <a:cubicBezTo>
                    <a:pt x="1787" y="6476"/>
                    <a:pt x="2166" y="7023"/>
                    <a:pt x="2707" y="7396"/>
                  </a:cubicBezTo>
                  <a:cubicBezTo>
                    <a:pt x="3880" y="8203"/>
                    <a:pt x="5613" y="8227"/>
                    <a:pt x="7504" y="7982"/>
                  </a:cubicBezTo>
                  <a:cubicBezTo>
                    <a:pt x="8791" y="7815"/>
                    <a:pt x="10114" y="7393"/>
                    <a:pt x="11486" y="6996"/>
                  </a:cubicBezTo>
                  <a:cubicBezTo>
                    <a:pt x="12364" y="6742"/>
                    <a:pt x="13250" y="6481"/>
                    <a:pt x="14122" y="6220"/>
                  </a:cubicBezTo>
                  <a:cubicBezTo>
                    <a:pt x="16151" y="5616"/>
                    <a:pt x="18084" y="5000"/>
                    <a:pt x="19563" y="4245"/>
                  </a:cubicBezTo>
                  <a:cubicBezTo>
                    <a:pt x="20397" y="3818"/>
                    <a:pt x="21095" y="3419"/>
                    <a:pt x="21567" y="2983"/>
                  </a:cubicBezTo>
                  <a:cubicBezTo>
                    <a:pt x="21988" y="2592"/>
                    <a:pt x="22315" y="2274"/>
                    <a:pt x="22156" y="1938"/>
                  </a:cubicBezTo>
                  <a:close/>
                  <a:moveTo>
                    <a:pt x="22799" y="1107"/>
                  </a:moveTo>
                  <a:cubicBezTo>
                    <a:pt x="22290" y="687"/>
                    <a:pt x="19832" y="245"/>
                    <a:pt x="16640" y="86"/>
                  </a:cubicBezTo>
                  <a:cubicBezTo>
                    <a:pt x="15386" y="23"/>
                    <a:pt x="14032" y="0"/>
                    <a:pt x="12642" y="52"/>
                  </a:cubicBezTo>
                  <a:cubicBezTo>
                    <a:pt x="11786" y="83"/>
                    <a:pt x="10921" y="130"/>
                    <a:pt x="10073" y="244"/>
                  </a:cubicBezTo>
                  <a:cubicBezTo>
                    <a:pt x="9495" y="322"/>
                    <a:pt x="8928" y="433"/>
                    <a:pt x="8377" y="565"/>
                  </a:cubicBezTo>
                  <a:cubicBezTo>
                    <a:pt x="5708" y="1213"/>
                    <a:pt x="3402" y="2160"/>
                    <a:pt x="1993" y="3126"/>
                  </a:cubicBezTo>
                  <a:cubicBezTo>
                    <a:pt x="603" y="4079"/>
                    <a:pt x="0" y="5108"/>
                    <a:pt x="486" y="6181"/>
                  </a:cubicBezTo>
                  <a:cubicBezTo>
                    <a:pt x="823" y="7173"/>
                    <a:pt x="1462" y="7891"/>
                    <a:pt x="2249" y="8481"/>
                  </a:cubicBezTo>
                  <a:cubicBezTo>
                    <a:pt x="4195" y="9940"/>
                    <a:pt x="7386" y="10433"/>
                    <a:pt x="10873" y="10059"/>
                  </a:cubicBezTo>
                  <a:cubicBezTo>
                    <a:pt x="11588" y="9981"/>
                    <a:pt x="12308" y="9871"/>
                    <a:pt x="13018" y="9698"/>
                  </a:cubicBezTo>
                  <a:cubicBezTo>
                    <a:pt x="13810" y="9506"/>
                    <a:pt x="14588" y="9247"/>
                    <a:pt x="15333" y="8945"/>
                  </a:cubicBezTo>
                  <a:cubicBezTo>
                    <a:pt x="17241" y="8175"/>
                    <a:pt x="18956" y="7182"/>
                    <a:pt x="20305" y="6197"/>
                  </a:cubicBezTo>
                  <a:cubicBezTo>
                    <a:pt x="21681" y="5189"/>
                    <a:pt x="22663" y="4188"/>
                    <a:pt x="23072" y="3326"/>
                  </a:cubicBezTo>
                  <a:cubicBezTo>
                    <a:pt x="23470" y="2483"/>
                    <a:pt x="23474" y="1757"/>
                    <a:pt x="22910" y="1206"/>
                  </a:cubicBezTo>
                  <a:lnTo>
                    <a:pt x="22799" y="1107"/>
                  </a:ln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2858575" y="-1708725"/>
              <a:ext cx="1109950" cy="435100"/>
            </a:xfrm>
            <a:custGeom>
              <a:rect b="b" l="l" r="r" t="t"/>
              <a:pathLst>
                <a:path extrusionOk="0" h="17404" w="44398">
                  <a:moveTo>
                    <a:pt x="35261" y="14201"/>
                  </a:moveTo>
                  <a:cubicBezTo>
                    <a:pt x="37900" y="14418"/>
                    <a:pt x="40634" y="12714"/>
                    <a:pt x="42382" y="10453"/>
                  </a:cubicBezTo>
                  <a:cubicBezTo>
                    <a:pt x="43717" y="8723"/>
                    <a:pt x="44398" y="6638"/>
                    <a:pt x="44164" y="4825"/>
                  </a:cubicBezTo>
                  <a:cubicBezTo>
                    <a:pt x="43934" y="3066"/>
                    <a:pt x="42883" y="1438"/>
                    <a:pt x="40712" y="615"/>
                  </a:cubicBezTo>
                  <a:cubicBezTo>
                    <a:pt x="39526" y="165"/>
                    <a:pt x="37964" y="1"/>
                    <a:pt x="35984" y="195"/>
                  </a:cubicBezTo>
                  <a:cubicBezTo>
                    <a:pt x="33977" y="410"/>
                    <a:pt x="32109" y="1036"/>
                    <a:pt x="30260" y="1887"/>
                  </a:cubicBezTo>
                  <a:cubicBezTo>
                    <a:pt x="29112" y="2415"/>
                    <a:pt x="27994" y="3040"/>
                    <a:pt x="26847" y="3674"/>
                  </a:cubicBezTo>
                  <a:cubicBezTo>
                    <a:pt x="26074" y="4100"/>
                    <a:pt x="25282" y="4508"/>
                    <a:pt x="24493" y="4947"/>
                  </a:cubicBezTo>
                  <a:cubicBezTo>
                    <a:pt x="21442" y="6643"/>
                    <a:pt x="18336" y="8454"/>
                    <a:pt x="15356" y="10250"/>
                  </a:cubicBezTo>
                  <a:cubicBezTo>
                    <a:pt x="14371" y="10843"/>
                    <a:pt x="13415" y="11451"/>
                    <a:pt x="12458" y="12015"/>
                  </a:cubicBezTo>
                  <a:cubicBezTo>
                    <a:pt x="10980" y="12885"/>
                    <a:pt x="9542" y="13695"/>
                    <a:pt x="8015" y="14221"/>
                  </a:cubicBezTo>
                  <a:cubicBezTo>
                    <a:pt x="5728" y="15010"/>
                    <a:pt x="3356" y="15300"/>
                    <a:pt x="745" y="14659"/>
                  </a:cubicBezTo>
                  <a:cubicBezTo>
                    <a:pt x="473" y="14568"/>
                    <a:pt x="181" y="14715"/>
                    <a:pt x="91" y="14985"/>
                  </a:cubicBezTo>
                  <a:cubicBezTo>
                    <a:pt x="0" y="15255"/>
                    <a:pt x="147" y="15549"/>
                    <a:pt x="417" y="15639"/>
                  </a:cubicBezTo>
                  <a:cubicBezTo>
                    <a:pt x="4617" y="17404"/>
                    <a:pt x="8649" y="16868"/>
                    <a:pt x="12590" y="15210"/>
                  </a:cubicBezTo>
                  <a:cubicBezTo>
                    <a:pt x="13677" y="14752"/>
                    <a:pt x="14756" y="14206"/>
                    <a:pt x="15798" y="13556"/>
                  </a:cubicBezTo>
                  <a:cubicBezTo>
                    <a:pt x="16462" y="13142"/>
                    <a:pt x="17099" y="12675"/>
                    <a:pt x="17731" y="12190"/>
                  </a:cubicBezTo>
                  <a:cubicBezTo>
                    <a:pt x="20213" y="10288"/>
                    <a:pt x="22508" y="8037"/>
                    <a:pt x="25032" y="6194"/>
                  </a:cubicBezTo>
                  <a:cubicBezTo>
                    <a:pt x="26122" y="5400"/>
                    <a:pt x="27231" y="4656"/>
                    <a:pt x="28396" y="4075"/>
                  </a:cubicBezTo>
                  <a:cubicBezTo>
                    <a:pt x="29127" y="3711"/>
                    <a:pt x="29884" y="3437"/>
                    <a:pt x="30644" y="3198"/>
                  </a:cubicBezTo>
                  <a:cubicBezTo>
                    <a:pt x="32411" y="2643"/>
                    <a:pt x="34200" y="2426"/>
                    <a:pt x="36031" y="2550"/>
                  </a:cubicBezTo>
                  <a:cubicBezTo>
                    <a:pt x="37545" y="2635"/>
                    <a:pt x="38679" y="2973"/>
                    <a:pt x="39552" y="3388"/>
                  </a:cubicBezTo>
                  <a:cubicBezTo>
                    <a:pt x="39985" y="3594"/>
                    <a:pt x="40328" y="3835"/>
                    <a:pt x="40602" y="4108"/>
                  </a:cubicBezTo>
                  <a:cubicBezTo>
                    <a:pt x="41326" y="4828"/>
                    <a:pt x="41498" y="5804"/>
                    <a:pt x="41320" y="6844"/>
                  </a:cubicBezTo>
                  <a:cubicBezTo>
                    <a:pt x="40825" y="9735"/>
                    <a:pt x="38225" y="12935"/>
                    <a:pt x="35261" y="13167"/>
                  </a:cubicBezTo>
                  <a:cubicBezTo>
                    <a:pt x="34975" y="13167"/>
                    <a:pt x="34742" y="13398"/>
                    <a:pt x="34742" y="13684"/>
                  </a:cubicBezTo>
                  <a:cubicBezTo>
                    <a:pt x="34742" y="13968"/>
                    <a:pt x="34975" y="14201"/>
                    <a:pt x="35261" y="14201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3341075" y="-2294750"/>
              <a:ext cx="1314500" cy="1001575"/>
            </a:xfrm>
            <a:custGeom>
              <a:rect b="b" l="l" r="r" t="t"/>
              <a:pathLst>
                <a:path extrusionOk="0" h="40063" w="52580">
                  <a:moveTo>
                    <a:pt x="37596" y="39133"/>
                  </a:moveTo>
                  <a:cubicBezTo>
                    <a:pt x="37797" y="39041"/>
                    <a:pt x="38024" y="38766"/>
                    <a:pt x="38200" y="38353"/>
                  </a:cubicBezTo>
                  <a:cubicBezTo>
                    <a:pt x="38517" y="37614"/>
                    <a:pt x="38761" y="36311"/>
                    <a:pt x="38898" y="35962"/>
                  </a:cubicBezTo>
                  <a:cubicBezTo>
                    <a:pt x="39517" y="34405"/>
                    <a:pt x="40213" y="33115"/>
                    <a:pt x="41059" y="31926"/>
                  </a:cubicBezTo>
                  <a:cubicBezTo>
                    <a:pt x="41904" y="30736"/>
                    <a:pt x="42904" y="29662"/>
                    <a:pt x="44123" y="28527"/>
                  </a:cubicBezTo>
                  <a:cubicBezTo>
                    <a:pt x="46264" y="26517"/>
                    <a:pt x="49416" y="24151"/>
                    <a:pt x="50992" y="21415"/>
                  </a:cubicBezTo>
                  <a:cubicBezTo>
                    <a:pt x="52283" y="19171"/>
                    <a:pt x="52580" y="16705"/>
                    <a:pt x="50998" y="14000"/>
                  </a:cubicBezTo>
                  <a:cubicBezTo>
                    <a:pt x="49297" y="11174"/>
                    <a:pt x="46973" y="9826"/>
                    <a:pt x="44330" y="9339"/>
                  </a:cubicBezTo>
                  <a:cubicBezTo>
                    <a:pt x="41625" y="8841"/>
                    <a:pt x="38570" y="9303"/>
                    <a:pt x="35575" y="9745"/>
                  </a:cubicBezTo>
                  <a:cubicBezTo>
                    <a:pt x="32808" y="10156"/>
                    <a:pt x="30095" y="10607"/>
                    <a:pt x="27771" y="9960"/>
                  </a:cubicBezTo>
                  <a:cubicBezTo>
                    <a:pt x="26628" y="9642"/>
                    <a:pt x="25790" y="9059"/>
                    <a:pt x="25071" y="8342"/>
                  </a:cubicBezTo>
                  <a:cubicBezTo>
                    <a:pt x="23803" y="7076"/>
                    <a:pt x="22860" y="5477"/>
                    <a:pt x="21470" y="4148"/>
                  </a:cubicBezTo>
                  <a:cubicBezTo>
                    <a:pt x="19276" y="1969"/>
                    <a:pt x="16154" y="750"/>
                    <a:pt x="12942" y="375"/>
                  </a:cubicBezTo>
                  <a:cubicBezTo>
                    <a:pt x="9720" y="0"/>
                    <a:pt x="6388" y="475"/>
                    <a:pt x="3745" y="2032"/>
                  </a:cubicBezTo>
                  <a:cubicBezTo>
                    <a:pt x="2760" y="2596"/>
                    <a:pt x="1989" y="3350"/>
                    <a:pt x="1419" y="4232"/>
                  </a:cubicBezTo>
                  <a:cubicBezTo>
                    <a:pt x="841" y="5127"/>
                    <a:pt x="496" y="6166"/>
                    <a:pt x="375" y="7302"/>
                  </a:cubicBezTo>
                  <a:cubicBezTo>
                    <a:pt x="1" y="10846"/>
                    <a:pt x="1481" y="13134"/>
                    <a:pt x="3934" y="14751"/>
                  </a:cubicBezTo>
                  <a:cubicBezTo>
                    <a:pt x="6218" y="16255"/>
                    <a:pt x="9458" y="17145"/>
                    <a:pt x="12936" y="17794"/>
                  </a:cubicBezTo>
                  <a:cubicBezTo>
                    <a:pt x="14891" y="18159"/>
                    <a:pt x="16923" y="18443"/>
                    <a:pt x="18878" y="18771"/>
                  </a:cubicBezTo>
                  <a:cubicBezTo>
                    <a:pt x="21426" y="19197"/>
                    <a:pt x="23847" y="19666"/>
                    <a:pt x="25776" y="20556"/>
                  </a:cubicBezTo>
                  <a:cubicBezTo>
                    <a:pt x="27803" y="21493"/>
                    <a:pt x="29277" y="22861"/>
                    <a:pt x="29552" y="25194"/>
                  </a:cubicBezTo>
                  <a:cubicBezTo>
                    <a:pt x="29816" y="27391"/>
                    <a:pt x="29250" y="29392"/>
                    <a:pt x="28262" y="31242"/>
                  </a:cubicBezTo>
                  <a:cubicBezTo>
                    <a:pt x="26683" y="34203"/>
                    <a:pt x="24097" y="36789"/>
                    <a:pt x="21918" y="39129"/>
                  </a:cubicBezTo>
                  <a:cubicBezTo>
                    <a:pt x="21717" y="39332"/>
                    <a:pt x="21717" y="39658"/>
                    <a:pt x="21918" y="39861"/>
                  </a:cubicBezTo>
                  <a:cubicBezTo>
                    <a:pt x="22120" y="40063"/>
                    <a:pt x="22448" y="40063"/>
                    <a:pt x="22651" y="39861"/>
                  </a:cubicBezTo>
                  <a:cubicBezTo>
                    <a:pt x="25084" y="37595"/>
                    <a:pt x="27948" y="35092"/>
                    <a:pt x="29802" y="32133"/>
                  </a:cubicBezTo>
                  <a:cubicBezTo>
                    <a:pt x="31134" y="30006"/>
                    <a:pt x="31922" y="27644"/>
                    <a:pt x="31782" y="25001"/>
                  </a:cubicBezTo>
                  <a:cubicBezTo>
                    <a:pt x="31594" y="21713"/>
                    <a:pt x="29739" y="19596"/>
                    <a:pt x="26969" y="18140"/>
                  </a:cubicBezTo>
                  <a:cubicBezTo>
                    <a:pt x="24512" y="16850"/>
                    <a:pt x="21272" y="16094"/>
                    <a:pt x="17900" y="15529"/>
                  </a:cubicBezTo>
                  <a:cubicBezTo>
                    <a:pt x="15922" y="15197"/>
                    <a:pt x="13898" y="14934"/>
                    <a:pt x="11977" y="14612"/>
                  </a:cubicBezTo>
                  <a:cubicBezTo>
                    <a:pt x="6700" y="13725"/>
                    <a:pt x="2100" y="12548"/>
                    <a:pt x="2284" y="7435"/>
                  </a:cubicBezTo>
                  <a:cubicBezTo>
                    <a:pt x="2313" y="6589"/>
                    <a:pt x="2507" y="5800"/>
                    <a:pt x="2888" y="5108"/>
                  </a:cubicBezTo>
                  <a:cubicBezTo>
                    <a:pt x="3274" y="4407"/>
                    <a:pt x="3824" y="3795"/>
                    <a:pt x="4542" y="3312"/>
                  </a:cubicBezTo>
                  <a:cubicBezTo>
                    <a:pt x="6872" y="1785"/>
                    <a:pt x="9892" y="1118"/>
                    <a:pt x="12820" y="1443"/>
                  </a:cubicBezTo>
                  <a:cubicBezTo>
                    <a:pt x="15745" y="1766"/>
                    <a:pt x="18539" y="3073"/>
                    <a:pt x="20461" y="5127"/>
                  </a:cubicBezTo>
                  <a:cubicBezTo>
                    <a:pt x="21990" y="6826"/>
                    <a:pt x="22882" y="8848"/>
                    <a:pt x="24444" y="10318"/>
                  </a:cubicBezTo>
                  <a:cubicBezTo>
                    <a:pt x="25171" y="11004"/>
                    <a:pt x="26038" y="11563"/>
                    <a:pt x="27133" y="11959"/>
                  </a:cubicBezTo>
                  <a:cubicBezTo>
                    <a:pt x="29683" y="12879"/>
                    <a:pt x="32761" y="12724"/>
                    <a:pt x="35894" y="12451"/>
                  </a:cubicBezTo>
                  <a:cubicBezTo>
                    <a:pt x="38600" y="12214"/>
                    <a:pt x="41334" y="11912"/>
                    <a:pt x="43758" y="12378"/>
                  </a:cubicBezTo>
                  <a:cubicBezTo>
                    <a:pt x="45616" y="12735"/>
                    <a:pt x="47292" y="13569"/>
                    <a:pt x="48546" y="15524"/>
                  </a:cubicBezTo>
                  <a:cubicBezTo>
                    <a:pt x="49638" y="17178"/>
                    <a:pt x="49483" y="18746"/>
                    <a:pt x="48751" y="20211"/>
                  </a:cubicBezTo>
                  <a:cubicBezTo>
                    <a:pt x="47439" y="22831"/>
                    <a:pt x="44618" y="25169"/>
                    <a:pt x="42754" y="27156"/>
                  </a:cubicBezTo>
                  <a:cubicBezTo>
                    <a:pt x="41531" y="28469"/>
                    <a:pt x="40541" y="29704"/>
                    <a:pt x="39724" y="31047"/>
                  </a:cubicBezTo>
                  <a:cubicBezTo>
                    <a:pt x="38909" y="32387"/>
                    <a:pt x="38256" y="33822"/>
                    <a:pt x="37714" y="35540"/>
                  </a:cubicBezTo>
                  <a:lnTo>
                    <a:pt x="37133" y="38209"/>
                  </a:lnTo>
                  <a:cubicBezTo>
                    <a:pt x="36877" y="38335"/>
                    <a:pt x="36774" y="38646"/>
                    <a:pt x="36902" y="38902"/>
                  </a:cubicBezTo>
                  <a:cubicBezTo>
                    <a:pt x="37029" y="39157"/>
                    <a:pt x="37340" y="39261"/>
                    <a:pt x="37596" y="39133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4052950" y="-3532425"/>
              <a:ext cx="3559600" cy="2422825"/>
            </a:xfrm>
            <a:custGeom>
              <a:rect b="b" l="l" r="r" t="t"/>
              <a:pathLst>
                <a:path extrusionOk="0" h="96913" w="142384">
                  <a:moveTo>
                    <a:pt x="141478" y="178"/>
                  </a:moveTo>
                  <a:cubicBezTo>
                    <a:pt x="138641" y="2364"/>
                    <a:pt x="136923" y="5931"/>
                    <a:pt x="134338" y="8719"/>
                  </a:cubicBezTo>
                  <a:cubicBezTo>
                    <a:pt x="133746" y="9357"/>
                    <a:pt x="133105" y="9951"/>
                    <a:pt x="132388" y="10472"/>
                  </a:cubicBezTo>
                  <a:cubicBezTo>
                    <a:pt x="123221" y="17161"/>
                    <a:pt x="113179" y="21949"/>
                    <a:pt x="102673" y="25444"/>
                  </a:cubicBezTo>
                  <a:cubicBezTo>
                    <a:pt x="97927" y="27023"/>
                    <a:pt x="93087" y="28322"/>
                    <a:pt x="88190" y="29437"/>
                  </a:cubicBezTo>
                  <a:cubicBezTo>
                    <a:pt x="84934" y="30177"/>
                    <a:pt x="81651" y="30824"/>
                    <a:pt x="78358" y="31423"/>
                  </a:cubicBezTo>
                  <a:cubicBezTo>
                    <a:pt x="70098" y="32929"/>
                    <a:pt x="61745" y="34038"/>
                    <a:pt x="53429" y="34751"/>
                  </a:cubicBezTo>
                  <a:cubicBezTo>
                    <a:pt x="49759" y="35081"/>
                    <a:pt x="46033" y="35352"/>
                    <a:pt x="42301" y="35543"/>
                  </a:cubicBezTo>
                  <a:cubicBezTo>
                    <a:pt x="38569" y="35734"/>
                    <a:pt x="34836" y="35843"/>
                    <a:pt x="31151" y="35843"/>
                  </a:cubicBezTo>
                  <a:cubicBezTo>
                    <a:pt x="27565" y="35819"/>
                    <a:pt x="23778" y="35034"/>
                    <a:pt x="20101" y="35009"/>
                  </a:cubicBezTo>
                  <a:cubicBezTo>
                    <a:pt x="18453" y="34998"/>
                    <a:pt x="16826" y="35129"/>
                    <a:pt x="15246" y="35551"/>
                  </a:cubicBezTo>
                  <a:cubicBezTo>
                    <a:pt x="13406" y="36018"/>
                    <a:pt x="11640" y="36838"/>
                    <a:pt x="9959" y="37848"/>
                  </a:cubicBezTo>
                  <a:cubicBezTo>
                    <a:pt x="7495" y="39330"/>
                    <a:pt x="5217" y="41230"/>
                    <a:pt x="3207" y="43086"/>
                  </a:cubicBezTo>
                  <a:cubicBezTo>
                    <a:pt x="2023" y="44169"/>
                    <a:pt x="836" y="45392"/>
                    <a:pt x="357" y="46787"/>
                  </a:cubicBezTo>
                  <a:cubicBezTo>
                    <a:pt x="1" y="47819"/>
                    <a:pt x="9" y="48945"/>
                    <a:pt x="625" y="50193"/>
                  </a:cubicBezTo>
                  <a:cubicBezTo>
                    <a:pt x="2543" y="54083"/>
                    <a:pt x="6330" y="55630"/>
                    <a:pt x="10931" y="55968"/>
                  </a:cubicBezTo>
                  <a:cubicBezTo>
                    <a:pt x="16717" y="56391"/>
                    <a:pt x="23836" y="54853"/>
                    <a:pt x="29800" y="54016"/>
                  </a:cubicBezTo>
                  <a:cubicBezTo>
                    <a:pt x="32741" y="53602"/>
                    <a:pt x="35377" y="53354"/>
                    <a:pt x="37377" y="53694"/>
                  </a:cubicBezTo>
                  <a:cubicBezTo>
                    <a:pt x="39692" y="54073"/>
                    <a:pt x="42011" y="55006"/>
                    <a:pt x="44255" y="56188"/>
                  </a:cubicBezTo>
                  <a:cubicBezTo>
                    <a:pt x="47678" y="57992"/>
                    <a:pt x="50917" y="60409"/>
                    <a:pt x="53564" y="62719"/>
                  </a:cubicBezTo>
                  <a:cubicBezTo>
                    <a:pt x="55419" y="64318"/>
                    <a:pt x="56962" y="66157"/>
                    <a:pt x="58341" y="68117"/>
                  </a:cubicBezTo>
                  <a:cubicBezTo>
                    <a:pt x="60491" y="71175"/>
                    <a:pt x="62249" y="74522"/>
                    <a:pt x="64095" y="77773"/>
                  </a:cubicBezTo>
                  <a:cubicBezTo>
                    <a:pt x="66925" y="82748"/>
                    <a:pt x="70951" y="86453"/>
                    <a:pt x="75628" y="89234"/>
                  </a:cubicBezTo>
                  <a:cubicBezTo>
                    <a:pt x="82473" y="93305"/>
                    <a:pt x="90690" y="95413"/>
                    <a:pt x="98363" y="96855"/>
                  </a:cubicBezTo>
                  <a:cubicBezTo>
                    <a:pt x="98641" y="96912"/>
                    <a:pt x="98915" y="96733"/>
                    <a:pt x="98973" y="96453"/>
                  </a:cubicBezTo>
                  <a:cubicBezTo>
                    <a:pt x="99031" y="96174"/>
                    <a:pt x="98851" y="95899"/>
                    <a:pt x="98572" y="95841"/>
                  </a:cubicBezTo>
                  <a:cubicBezTo>
                    <a:pt x="91132" y="94159"/>
                    <a:pt x="83180" y="91817"/>
                    <a:pt x="76634" y="87610"/>
                  </a:cubicBezTo>
                  <a:cubicBezTo>
                    <a:pt x="72367" y="84869"/>
                    <a:pt x="68707" y="81327"/>
                    <a:pt x="66222" y="76609"/>
                  </a:cubicBezTo>
                  <a:cubicBezTo>
                    <a:pt x="64434" y="73225"/>
                    <a:pt x="62745" y="69741"/>
                    <a:pt x="60629" y="66554"/>
                  </a:cubicBezTo>
                  <a:cubicBezTo>
                    <a:pt x="59171" y="64360"/>
                    <a:pt x="57508" y="62313"/>
                    <a:pt x="55509" y="60509"/>
                  </a:cubicBezTo>
                  <a:cubicBezTo>
                    <a:pt x="52719" y="58029"/>
                    <a:pt x="49318" y="55388"/>
                    <a:pt x="45671" y="53486"/>
                  </a:cubicBezTo>
                  <a:cubicBezTo>
                    <a:pt x="43122" y="52157"/>
                    <a:pt x="40455" y="51195"/>
                    <a:pt x="37824" y="50810"/>
                  </a:cubicBezTo>
                  <a:cubicBezTo>
                    <a:pt x="35584" y="50496"/>
                    <a:pt x="32645" y="50797"/>
                    <a:pt x="29383" y="51366"/>
                  </a:cubicBezTo>
                  <a:cubicBezTo>
                    <a:pt x="23588" y="52374"/>
                    <a:pt x="16703" y="54181"/>
                    <a:pt x="11040" y="53973"/>
                  </a:cubicBezTo>
                  <a:cubicBezTo>
                    <a:pt x="7108" y="53830"/>
                    <a:pt x="3781" y="52726"/>
                    <a:pt x="2026" y="49471"/>
                  </a:cubicBezTo>
                  <a:cubicBezTo>
                    <a:pt x="1592" y="48665"/>
                    <a:pt x="1544" y="47928"/>
                    <a:pt x="1754" y="47243"/>
                  </a:cubicBezTo>
                  <a:cubicBezTo>
                    <a:pt x="2121" y="46042"/>
                    <a:pt x="3143" y="45003"/>
                    <a:pt x="4117" y="44049"/>
                  </a:cubicBezTo>
                  <a:cubicBezTo>
                    <a:pt x="6024" y="42202"/>
                    <a:pt x="8179" y="40286"/>
                    <a:pt x="10545" y="38804"/>
                  </a:cubicBezTo>
                  <a:cubicBezTo>
                    <a:pt x="12114" y="37821"/>
                    <a:pt x="13778" y="37033"/>
                    <a:pt x="15511" y="36571"/>
                  </a:cubicBezTo>
                  <a:cubicBezTo>
                    <a:pt x="17002" y="36193"/>
                    <a:pt x="18534" y="36082"/>
                    <a:pt x="20082" y="36121"/>
                  </a:cubicBezTo>
                  <a:cubicBezTo>
                    <a:pt x="23766" y="36216"/>
                    <a:pt x="27536" y="37125"/>
                    <a:pt x="31124" y="37240"/>
                  </a:cubicBezTo>
                  <a:cubicBezTo>
                    <a:pt x="34833" y="37384"/>
                    <a:pt x="38595" y="37419"/>
                    <a:pt x="42359" y="37372"/>
                  </a:cubicBezTo>
                  <a:cubicBezTo>
                    <a:pt x="46122" y="37325"/>
                    <a:pt x="49881" y="37195"/>
                    <a:pt x="53587" y="37006"/>
                  </a:cubicBezTo>
                  <a:cubicBezTo>
                    <a:pt x="60610" y="36636"/>
                    <a:pt x="67679" y="36080"/>
                    <a:pt x="74688" y="35089"/>
                  </a:cubicBezTo>
                  <a:cubicBezTo>
                    <a:pt x="77494" y="34692"/>
                    <a:pt x="80290" y="34222"/>
                    <a:pt x="83066" y="33667"/>
                  </a:cubicBezTo>
                  <a:cubicBezTo>
                    <a:pt x="87247" y="32835"/>
                    <a:pt x="91385" y="31818"/>
                    <a:pt x="95459" y="30621"/>
                  </a:cubicBezTo>
                  <a:cubicBezTo>
                    <a:pt x="109036" y="26631"/>
                    <a:pt x="121912" y="20612"/>
                    <a:pt x="133317" y="11703"/>
                  </a:cubicBezTo>
                  <a:cubicBezTo>
                    <a:pt x="134093" y="11095"/>
                    <a:pt x="134782" y="10413"/>
                    <a:pt x="135413" y="9681"/>
                  </a:cubicBezTo>
                  <a:cubicBezTo>
                    <a:pt x="137861" y="6837"/>
                    <a:pt x="139404" y="3244"/>
                    <a:pt x="142125" y="985"/>
                  </a:cubicBezTo>
                  <a:cubicBezTo>
                    <a:pt x="142346" y="807"/>
                    <a:pt x="142384" y="483"/>
                    <a:pt x="142204" y="259"/>
                  </a:cubicBezTo>
                  <a:cubicBezTo>
                    <a:pt x="142028" y="36"/>
                    <a:pt x="141701" y="0"/>
                    <a:pt x="141478" y="178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4745575" y="-2077150"/>
              <a:ext cx="417225" cy="451275"/>
            </a:xfrm>
            <a:custGeom>
              <a:rect b="b" l="l" r="r" t="t"/>
              <a:pathLst>
                <a:path extrusionOk="0" h="18051" w="16689">
                  <a:moveTo>
                    <a:pt x="6483" y="2885"/>
                  </a:moveTo>
                  <a:lnTo>
                    <a:pt x="6485" y="2857"/>
                  </a:lnTo>
                  <a:cubicBezTo>
                    <a:pt x="6482" y="2880"/>
                    <a:pt x="6524" y="2940"/>
                    <a:pt x="6508" y="2921"/>
                  </a:cubicBezTo>
                  <a:cubicBezTo>
                    <a:pt x="6496" y="2909"/>
                    <a:pt x="6488" y="2896"/>
                    <a:pt x="6483" y="2885"/>
                  </a:cubicBezTo>
                  <a:close/>
                  <a:moveTo>
                    <a:pt x="5710" y="3304"/>
                  </a:moveTo>
                  <a:cubicBezTo>
                    <a:pt x="5047" y="4292"/>
                    <a:pt x="4438" y="5659"/>
                    <a:pt x="3936" y="7133"/>
                  </a:cubicBezTo>
                  <a:cubicBezTo>
                    <a:pt x="3377" y="8773"/>
                    <a:pt x="3077" y="10540"/>
                    <a:pt x="3079" y="12097"/>
                  </a:cubicBezTo>
                  <a:cubicBezTo>
                    <a:pt x="3079" y="12505"/>
                    <a:pt x="3088" y="12895"/>
                    <a:pt x="3134" y="13267"/>
                  </a:cubicBezTo>
                  <a:cubicBezTo>
                    <a:pt x="3304" y="14657"/>
                    <a:pt x="4019" y="15739"/>
                    <a:pt x="5926" y="15980"/>
                  </a:cubicBezTo>
                  <a:cubicBezTo>
                    <a:pt x="6988" y="16114"/>
                    <a:pt x="7959" y="16134"/>
                    <a:pt x="8844" y="15937"/>
                  </a:cubicBezTo>
                  <a:cubicBezTo>
                    <a:pt x="9510" y="15789"/>
                    <a:pt x="10125" y="15553"/>
                    <a:pt x="10661" y="15224"/>
                  </a:cubicBezTo>
                  <a:cubicBezTo>
                    <a:pt x="11301" y="14830"/>
                    <a:pt x="11813" y="14299"/>
                    <a:pt x="12250" y="13735"/>
                  </a:cubicBezTo>
                  <a:cubicBezTo>
                    <a:pt x="13295" y="12394"/>
                    <a:pt x="13697" y="10734"/>
                    <a:pt x="13765" y="9136"/>
                  </a:cubicBezTo>
                  <a:cubicBezTo>
                    <a:pt x="13790" y="8571"/>
                    <a:pt x="13722" y="8024"/>
                    <a:pt x="13654" y="7484"/>
                  </a:cubicBezTo>
                  <a:cubicBezTo>
                    <a:pt x="13587" y="6952"/>
                    <a:pt x="13478" y="6438"/>
                    <a:pt x="13328" y="5948"/>
                  </a:cubicBezTo>
                  <a:cubicBezTo>
                    <a:pt x="12652" y="3721"/>
                    <a:pt x="10831" y="2120"/>
                    <a:pt x="7453" y="2685"/>
                  </a:cubicBezTo>
                  <a:cubicBezTo>
                    <a:pt x="7255" y="2715"/>
                    <a:pt x="6405" y="2698"/>
                    <a:pt x="6483" y="2885"/>
                  </a:cubicBezTo>
                  <a:cubicBezTo>
                    <a:pt x="6469" y="3157"/>
                    <a:pt x="6243" y="3374"/>
                    <a:pt x="5968" y="3374"/>
                  </a:cubicBezTo>
                  <a:cubicBezTo>
                    <a:pt x="5874" y="3374"/>
                    <a:pt x="5785" y="3349"/>
                    <a:pt x="5710" y="3304"/>
                  </a:cubicBezTo>
                  <a:close/>
                  <a:moveTo>
                    <a:pt x="6319" y="1675"/>
                  </a:moveTo>
                  <a:cubicBezTo>
                    <a:pt x="6611" y="1517"/>
                    <a:pt x="6922" y="1405"/>
                    <a:pt x="7100" y="1338"/>
                  </a:cubicBezTo>
                  <a:cubicBezTo>
                    <a:pt x="10729" y="1"/>
                    <a:pt x="13398" y="1069"/>
                    <a:pt x="15054" y="2984"/>
                  </a:cubicBezTo>
                  <a:cubicBezTo>
                    <a:pt x="15542" y="3549"/>
                    <a:pt x="15919" y="4217"/>
                    <a:pt x="16195" y="4942"/>
                  </a:cubicBezTo>
                  <a:cubicBezTo>
                    <a:pt x="16467" y="5659"/>
                    <a:pt x="16636" y="6441"/>
                    <a:pt x="16664" y="7245"/>
                  </a:cubicBezTo>
                  <a:cubicBezTo>
                    <a:pt x="16689" y="7996"/>
                    <a:pt x="16607" y="8760"/>
                    <a:pt x="16420" y="9517"/>
                  </a:cubicBezTo>
                  <a:cubicBezTo>
                    <a:pt x="15941" y="11462"/>
                    <a:pt x="14891" y="13306"/>
                    <a:pt x="13295" y="14716"/>
                  </a:cubicBezTo>
                  <a:cubicBezTo>
                    <a:pt x="12672" y="15267"/>
                    <a:pt x="11979" y="15742"/>
                    <a:pt x="11210" y="16162"/>
                  </a:cubicBezTo>
                  <a:cubicBezTo>
                    <a:pt x="10733" y="16423"/>
                    <a:pt x="10233" y="16665"/>
                    <a:pt x="9700" y="16887"/>
                  </a:cubicBezTo>
                  <a:cubicBezTo>
                    <a:pt x="8582" y="17355"/>
                    <a:pt x="7336" y="17707"/>
                    <a:pt x="5877" y="17805"/>
                  </a:cubicBezTo>
                  <a:cubicBezTo>
                    <a:pt x="2448" y="18050"/>
                    <a:pt x="768" y="16237"/>
                    <a:pt x="180" y="13801"/>
                  </a:cubicBezTo>
                  <a:cubicBezTo>
                    <a:pt x="46" y="13244"/>
                    <a:pt x="1" y="12636"/>
                    <a:pt x="34" y="12010"/>
                  </a:cubicBezTo>
                  <a:cubicBezTo>
                    <a:pt x="95" y="10843"/>
                    <a:pt x="407" y="9597"/>
                    <a:pt x="888" y="8387"/>
                  </a:cubicBezTo>
                  <a:cubicBezTo>
                    <a:pt x="2036" y="5501"/>
                    <a:pt x="4042" y="2824"/>
                    <a:pt x="5684" y="1698"/>
                  </a:cubicBezTo>
                  <a:cubicBezTo>
                    <a:pt x="5868" y="1542"/>
                    <a:pt x="6132" y="1539"/>
                    <a:pt x="6319" y="1675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5288450" y="-3190625"/>
              <a:ext cx="2500150" cy="1974450"/>
            </a:xfrm>
            <a:custGeom>
              <a:rect b="b" l="l" r="r" t="t"/>
              <a:pathLst>
                <a:path extrusionOk="0" h="78978" w="100006">
                  <a:moveTo>
                    <a:pt x="98934" y="417"/>
                  </a:moveTo>
                  <a:cubicBezTo>
                    <a:pt x="97966" y="3091"/>
                    <a:pt x="96481" y="5275"/>
                    <a:pt x="94664" y="7145"/>
                  </a:cubicBezTo>
                  <a:cubicBezTo>
                    <a:pt x="91902" y="9988"/>
                    <a:pt x="88368" y="12087"/>
                    <a:pt x="84693" y="14039"/>
                  </a:cubicBezTo>
                  <a:cubicBezTo>
                    <a:pt x="79159" y="17013"/>
                    <a:pt x="73250" y="19377"/>
                    <a:pt x="67162" y="21104"/>
                  </a:cubicBezTo>
                  <a:cubicBezTo>
                    <a:pt x="64137" y="21963"/>
                    <a:pt x="61064" y="22641"/>
                    <a:pt x="57972" y="23186"/>
                  </a:cubicBezTo>
                  <a:cubicBezTo>
                    <a:pt x="54875" y="23732"/>
                    <a:pt x="51763" y="24160"/>
                    <a:pt x="48632" y="24345"/>
                  </a:cubicBezTo>
                  <a:cubicBezTo>
                    <a:pt x="40706" y="24924"/>
                    <a:pt x="31996" y="24421"/>
                    <a:pt x="23631" y="25224"/>
                  </a:cubicBezTo>
                  <a:cubicBezTo>
                    <a:pt x="20229" y="25550"/>
                    <a:pt x="16893" y="26108"/>
                    <a:pt x="13671" y="26998"/>
                  </a:cubicBezTo>
                  <a:cubicBezTo>
                    <a:pt x="11494" y="27601"/>
                    <a:pt x="9363" y="28336"/>
                    <a:pt x="7315" y="29318"/>
                  </a:cubicBezTo>
                  <a:cubicBezTo>
                    <a:pt x="5382" y="30207"/>
                    <a:pt x="2819" y="31592"/>
                    <a:pt x="1445" y="33443"/>
                  </a:cubicBezTo>
                  <a:cubicBezTo>
                    <a:pt x="393" y="34862"/>
                    <a:pt x="1" y="36543"/>
                    <a:pt x="908" y="38513"/>
                  </a:cubicBezTo>
                  <a:cubicBezTo>
                    <a:pt x="2140" y="41212"/>
                    <a:pt x="4267" y="43415"/>
                    <a:pt x="6816" y="45366"/>
                  </a:cubicBezTo>
                  <a:cubicBezTo>
                    <a:pt x="12089" y="49404"/>
                    <a:pt x="19260" y="52282"/>
                    <a:pt x="23531" y="56527"/>
                  </a:cubicBezTo>
                  <a:cubicBezTo>
                    <a:pt x="25485" y="58417"/>
                    <a:pt x="26831" y="60153"/>
                    <a:pt x="28038" y="61732"/>
                  </a:cubicBezTo>
                  <a:cubicBezTo>
                    <a:pt x="29628" y="63807"/>
                    <a:pt x="30971" y="65645"/>
                    <a:pt x="32837" y="67329"/>
                  </a:cubicBezTo>
                  <a:cubicBezTo>
                    <a:pt x="34827" y="69123"/>
                    <a:pt x="37411" y="70739"/>
                    <a:pt x="41550" y="72206"/>
                  </a:cubicBezTo>
                  <a:cubicBezTo>
                    <a:pt x="45696" y="73658"/>
                    <a:pt x="49930" y="74772"/>
                    <a:pt x="54218" y="75674"/>
                  </a:cubicBezTo>
                  <a:cubicBezTo>
                    <a:pt x="60588" y="77014"/>
                    <a:pt x="67058" y="77906"/>
                    <a:pt x="73479" y="78926"/>
                  </a:cubicBezTo>
                  <a:cubicBezTo>
                    <a:pt x="73760" y="78977"/>
                    <a:pt x="74030" y="78791"/>
                    <a:pt x="74082" y="78512"/>
                  </a:cubicBezTo>
                  <a:cubicBezTo>
                    <a:pt x="74133" y="78231"/>
                    <a:pt x="73948" y="77960"/>
                    <a:pt x="73667" y="77909"/>
                  </a:cubicBezTo>
                  <a:cubicBezTo>
                    <a:pt x="67334" y="76567"/>
                    <a:pt x="60952" y="75331"/>
                    <a:pt x="54682" y="73699"/>
                  </a:cubicBezTo>
                  <a:cubicBezTo>
                    <a:pt x="50539" y="72621"/>
                    <a:pt x="46447" y="71375"/>
                    <a:pt x="42460" y="69781"/>
                  </a:cubicBezTo>
                  <a:cubicBezTo>
                    <a:pt x="38817" y="68339"/>
                    <a:pt x="36563" y="66826"/>
                    <a:pt x="34833" y="65177"/>
                  </a:cubicBezTo>
                  <a:cubicBezTo>
                    <a:pt x="33139" y="63561"/>
                    <a:pt x="31960" y="61797"/>
                    <a:pt x="30479" y="59864"/>
                  </a:cubicBezTo>
                  <a:cubicBezTo>
                    <a:pt x="29186" y="58178"/>
                    <a:pt x="27671" y="56379"/>
                    <a:pt x="25544" y="54405"/>
                  </a:cubicBezTo>
                  <a:cubicBezTo>
                    <a:pt x="20978" y="50280"/>
                    <a:pt x="13549" y="47641"/>
                    <a:pt x="7965" y="43787"/>
                  </a:cubicBezTo>
                  <a:cubicBezTo>
                    <a:pt x="5562" y="42129"/>
                    <a:pt x="3510" y="40245"/>
                    <a:pt x="2265" y="37851"/>
                  </a:cubicBezTo>
                  <a:cubicBezTo>
                    <a:pt x="1551" y="36468"/>
                    <a:pt x="1787" y="35245"/>
                    <a:pt x="2505" y="34199"/>
                  </a:cubicBezTo>
                  <a:cubicBezTo>
                    <a:pt x="3697" y="32459"/>
                    <a:pt x="6044" y="31172"/>
                    <a:pt x="7789" y="30307"/>
                  </a:cubicBezTo>
                  <a:cubicBezTo>
                    <a:pt x="9776" y="29364"/>
                    <a:pt x="11835" y="28620"/>
                    <a:pt x="13959" y="28086"/>
                  </a:cubicBezTo>
                  <a:cubicBezTo>
                    <a:pt x="17122" y="27290"/>
                    <a:pt x="20411" y="26926"/>
                    <a:pt x="23744" y="26765"/>
                  </a:cubicBezTo>
                  <a:cubicBezTo>
                    <a:pt x="32141" y="26358"/>
                    <a:pt x="40819" y="27359"/>
                    <a:pt x="48766" y="27195"/>
                  </a:cubicBezTo>
                  <a:cubicBezTo>
                    <a:pt x="52027" y="27081"/>
                    <a:pt x="55286" y="26787"/>
                    <a:pt x="58506" y="26223"/>
                  </a:cubicBezTo>
                  <a:cubicBezTo>
                    <a:pt x="61715" y="25663"/>
                    <a:pt x="64882" y="24849"/>
                    <a:pt x="67993" y="23861"/>
                  </a:cubicBezTo>
                  <a:cubicBezTo>
                    <a:pt x="74198" y="21888"/>
                    <a:pt x="80155" y="19149"/>
                    <a:pt x="85718" y="15859"/>
                  </a:cubicBezTo>
                  <a:cubicBezTo>
                    <a:pt x="89445" y="13629"/>
                    <a:pt x="93008" y="11242"/>
                    <a:pt x="95734" y="8133"/>
                  </a:cubicBezTo>
                  <a:cubicBezTo>
                    <a:pt x="97568" y="6045"/>
                    <a:pt x="99031" y="3642"/>
                    <a:pt x="99915" y="745"/>
                  </a:cubicBezTo>
                  <a:cubicBezTo>
                    <a:pt x="100005" y="475"/>
                    <a:pt x="99860" y="181"/>
                    <a:pt x="99587" y="91"/>
                  </a:cubicBezTo>
                  <a:cubicBezTo>
                    <a:pt x="99318" y="0"/>
                    <a:pt x="99025" y="147"/>
                    <a:pt x="98934" y="41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5792975" y="-2437450"/>
              <a:ext cx="1433375" cy="838350"/>
            </a:xfrm>
            <a:custGeom>
              <a:rect b="b" l="l" r="r" t="t"/>
              <a:pathLst>
                <a:path extrusionOk="0" h="33534" w="57335">
                  <a:moveTo>
                    <a:pt x="50876" y="4534"/>
                  </a:moveTo>
                  <a:cubicBezTo>
                    <a:pt x="46958" y="4654"/>
                    <a:pt x="41002" y="4173"/>
                    <a:pt x="34583" y="3705"/>
                  </a:cubicBezTo>
                  <a:cubicBezTo>
                    <a:pt x="29157" y="3311"/>
                    <a:pt x="23410" y="2989"/>
                    <a:pt x="18305" y="3066"/>
                  </a:cubicBezTo>
                  <a:cubicBezTo>
                    <a:pt x="16371" y="3094"/>
                    <a:pt x="14535" y="3167"/>
                    <a:pt x="12839" y="3328"/>
                  </a:cubicBezTo>
                  <a:cubicBezTo>
                    <a:pt x="9756" y="3619"/>
                    <a:pt x="7158" y="4139"/>
                    <a:pt x="5441" y="5349"/>
                  </a:cubicBezTo>
                  <a:cubicBezTo>
                    <a:pt x="3516" y="6697"/>
                    <a:pt x="2595" y="7873"/>
                    <a:pt x="2540" y="9059"/>
                  </a:cubicBezTo>
                  <a:cubicBezTo>
                    <a:pt x="2495" y="10050"/>
                    <a:pt x="3018" y="10969"/>
                    <a:pt x="3835" y="11839"/>
                  </a:cubicBezTo>
                  <a:cubicBezTo>
                    <a:pt x="5518" y="13634"/>
                    <a:pt x="8315" y="15231"/>
                    <a:pt x="10893" y="16541"/>
                  </a:cubicBezTo>
                  <a:cubicBezTo>
                    <a:pt x="13040" y="17633"/>
                    <a:pt x="15046" y="18521"/>
                    <a:pt x="16137" y="19319"/>
                  </a:cubicBezTo>
                  <a:cubicBezTo>
                    <a:pt x="19781" y="21804"/>
                    <a:pt x="22643" y="25543"/>
                    <a:pt x="26146" y="28107"/>
                  </a:cubicBezTo>
                  <a:cubicBezTo>
                    <a:pt x="28292" y="29678"/>
                    <a:pt x="30689" y="30762"/>
                    <a:pt x="33715" y="30713"/>
                  </a:cubicBezTo>
                  <a:cubicBezTo>
                    <a:pt x="37351" y="30699"/>
                    <a:pt x="39410" y="29584"/>
                    <a:pt x="40842" y="27860"/>
                  </a:cubicBezTo>
                  <a:cubicBezTo>
                    <a:pt x="41876" y="26617"/>
                    <a:pt x="42610" y="25090"/>
                    <a:pt x="43341" y="23445"/>
                  </a:cubicBezTo>
                  <a:cubicBezTo>
                    <a:pt x="44440" y="20978"/>
                    <a:pt x="45548" y="18297"/>
                    <a:pt x="47361" y="15865"/>
                  </a:cubicBezTo>
                  <a:cubicBezTo>
                    <a:pt x="48384" y="14510"/>
                    <a:pt x="51012" y="12500"/>
                    <a:pt x="53111" y="10479"/>
                  </a:cubicBezTo>
                  <a:cubicBezTo>
                    <a:pt x="54426" y="9211"/>
                    <a:pt x="55586" y="8004"/>
                    <a:pt x="55637" y="6901"/>
                  </a:cubicBezTo>
                  <a:cubicBezTo>
                    <a:pt x="55661" y="6398"/>
                    <a:pt x="55366" y="5974"/>
                    <a:pt x="54708" y="5604"/>
                  </a:cubicBezTo>
                  <a:cubicBezTo>
                    <a:pt x="53895" y="5144"/>
                    <a:pt x="52655" y="4782"/>
                    <a:pt x="50876" y="4534"/>
                  </a:cubicBezTo>
                  <a:close/>
                  <a:moveTo>
                    <a:pt x="48999" y="3359"/>
                  </a:moveTo>
                  <a:cubicBezTo>
                    <a:pt x="49072" y="3325"/>
                    <a:pt x="49155" y="3308"/>
                    <a:pt x="49241" y="3313"/>
                  </a:cubicBezTo>
                  <a:cubicBezTo>
                    <a:pt x="52230" y="3352"/>
                    <a:pt x="54187" y="3731"/>
                    <a:pt x="55385" y="4295"/>
                  </a:cubicBezTo>
                  <a:cubicBezTo>
                    <a:pt x="56771" y="4949"/>
                    <a:pt x="57268" y="5894"/>
                    <a:pt x="57294" y="6917"/>
                  </a:cubicBezTo>
                  <a:cubicBezTo>
                    <a:pt x="57335" y="8346"/>
                    <a:pt x="56159" y="10140"/>
                    <a:pt x="54568" y="11894"/>
                  </a:cubicBezTo>
                  <a:cubicBezTo>
                    <a:pt x="52711" y="13943"/>
                    <a:pt x="50298" y="15968"/>
                    <a:pt x="49411" y="17311"/>
                  </a:cubicBezTo>
                  <a:cubicBezTo>
                    <a:pt x="47837" y="19671"/>
                    <a:pt x="47003" y="22257"/>
                    <a:pt x="46061" y="24598"/>
                  </a:cubicBezTo>
                  <a:cubicBezTo>
                    <a:pt x="45267" y="26564"/>
                    <a:pt x="44419" y="28385"/>
                    <a:pt x="43179" y="29831"/>
                  </a:cubicBezTo>
                  <a:cubicBezTo>
                    <a:pt x="41253" y="32078"/>
                    <a:pt x="38458" y="33534"/>
                    <a:pt x="33662" y="33320"/>
                  </a:cubicBezTo>
                  <a:cubicBezTo>
                    <a:pt x="30985" y="33168"/>
                    <a:pt x="28772" y="32328"/>
                    <a:pt x="26817" y="31057"/>
                  </a:cubicBezTo>
                  <a:cubicBezTo>
                    <a:pt x="22551" y="28282"/>
                    <a:pt x="19595" y="23433"/>
                    <a:pt x="15478" y="20222"/>
                  </a:cubicBezTo>
                  <a:cubicBezTo>
                    <a:pt x="14811" y="19729"/>
                    <a:pt x="13801" y="19166"/>
                    <a:pt x="12599" y="18592"/>
                  </a:cubicBezTo>
                  <a:cubicBezTo>
                    <a:pt x="8470" y="16621"/>
                    <a:pt x="2481" y="14155"/>
                    <a:pt x="961" y="10835"/>
                  </a:cubicBezTo>
                  <a:cubicBezTo>
                    <a:pt x="1" y="8733"/>
                    <a:pt x="483" y="6256"/>
                    <a:pt x="3967" y="3402"/>
                  </a:cubicBezTo>
                  <a:cubicBezTo>
                    <a:pt x="5896" y="1837"/>
                    <a:pt x="8872" y="819"/>
                    <a:pt x="12502" y="339"/>
                  </a:cubicBezTo>
                  <a:cubicBezTo>
                    <a:pt x="14291" y="103"/>
                    <a:pt x="16243" y="0"/>
                    <a:pt x="18292" y="13"/>
                  </a:cubicBezTo>
                  <a:cubicBezTo>
                    <a:pt x="23491" y="46"/>
                    <a:pt x="29322" y="750"/>
                    <a:pt x="34811" y="1489"/>
                  </a:cubicBezTo>
                  <a:cubicBezTo>
                    <a:pt x="40190" y="2213"/>
                    <a:pt x="45224" y="3028"/>
                    <a:pt x="48999" y="3359"/>
                  </a:cubicBezTo>
                  <a:close/>
                </a:path>
              </a:pathLst>
            </a:custGeom>
            <a:solidFill>
              <a:srgbClr val="9FC6FD">
                <a:alpha val="753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437100" y="355200"/>
            <a:ext cx="8269800" cy="44331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"/>
          <p:cNvSpPr txBox="1"/>
          <p:nvPr>
            <p:ph idx="1" type="subTitle"/>
          </p:nvPr>
        </p:nvSpPr>
        <p:spPr>
          <a:xfrm>
            <a:off x="1160706" y="2495550"/>
            <a:ext cx="3411300" cy="545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0" name="Google Shape;230;p17"/>
          <p:cNvSpPr txBox="1"/>
          <p:nvPr>
            <p:ph idx="2" type="subTitle"/>
          </p:nvPr>
        </p:nvSpPr>
        <p:spPr>
          <a:xfrm>
            <a:off x="1160706" y="2888325"/>
            <a:ext cx="3411300" cy="930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17"/>
          <p:cNvSpPr txBox="1"/>
          <p:nvPr>
            <p:ph idx="3" type="subTitle"/>
          </p:nvPr>
        </p:nvSpPr>
        <p:spPr>
          <a:xfrm>
            <a:off x="4571994" y="2495550"/>
            <a:ext cx="3411300" cy="545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2" name="Google Shape;232;p17"/>
          <p:cNvSpPr txBox="1"/>
          <p:nvPr>
            <p:ph idx="4" type="subTitle"/>
          </p:nvPr>
        </p:nvSpPr>
        <p:spPr>
          <a:xfrm>
            <a:off x="4571994" y="2888350"/>
            <a:ext cx="3411300" cy="930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3" name="Google Shape;233;p17"/>
          <p:cNvSpPr txBox="1"/>
          <p:nvPr>
            <p:ph idx="5" type="subTitle"/>
          </p:nvPr>
        </p:nvSpPr>
        <p:spPr>
          <a:xfrm>
            <a:off x="714975" y="1838200"/>
            <a:ext cx="7713900" cy="42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4" name="Google Shape;234;p17"/>
          <p:cNvSpPr txBox="1"/>
          <p:nvPr>
            <p:ph type="title"/>
          </p:nvPr>
        </p:nvSpPr>
        <p:spPr>
          <a:xfrm>
            <a:off x="715050" y="535000"/>
            <a:ext cx="7713900" cy="130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bert Sans SemiBold"/>
              <a:buNone/>
              <a:defRPr sz="32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bert Sans SemiBold"/>
              <a:buNone/>
              <a:defRPr sz="32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bert Sans SemiBold"/>
              <a:buNone/>
              <a:defRPr sz="32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bert Sans SemiBold"/>
              <a:buNone/>
              <a:defRPr sz="32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bert Sans SemiBold"/>
              <a:buNone/>
              <a:defRPr sz="32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bert Sans SemiBold"/>
              <a:buNone/>
              <a:defRPr sz="32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bert Sans SemiBold"/>
              <a:buNone/>
              <a:defRPr sz="32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bert Sans SemiBold"/>
              <a:buNone/>
              <a:defRPr sz="32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bert Sans SemiBold"/>
              <a:buNone/>
              <a:defRPr sz="3200">
                <a:solidFill>
                  <a:schemeClr val="dk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>
            <p:ph type="ctrTitle"/>
          </p:nvPr>
        </p:nvSpPr>
        <p:spPr>
          <a:xfrm>
            <a:off x="998850" y="493850"/>
            <a:ext cx="7146300" cy="26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177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</a:t>
            </a:r>
            <a:endParaRPr b="1" sz="6177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177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endParaRPr b="1" sz="6177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177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5H</a:t>
            </a:r>
            <a:endParaRPr sz="4844">
              <a:solidFill>
                <a:srgbClr val="00C3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 Darleen Hogan</a:t>
            </a:r>
            <a:endParaRPr b="1" sz="5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34400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50" y="157150"/>
            <a:ext cx="8667750" cy="48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63" y="152400"/>
            <a:ext cx="85248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" y="180975"/>
            <a:ext cx="8591550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" y="166688"/>
            <a:ext cx="859155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214313"/>
            <a:ext cx="8572500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88" y="252400"/>
            <a:ext cx="858202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25" y="180975"/>
            <a:ext cx="8620125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75" y="378100"/>
            <a:ext cx="4840125" cy="43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5"/>
          <p:cNvSpPr txBox="1"/>
          <p:nvPr/>
        </p:nvSpPr>
        <p:spPr>
          <a:xfrm>
            <a:off x="5303100" y="1038650"/>
            <a:ext cx="31929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Allocation of curriculum across a school week:</a:t>
            </a:r>
            <a:endParaRPr sz="3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/>
          <p:nvPr/>
        </p:nvSpPr>
        <p:spPr>
          <a:xfrm>
            <a:off x="621125" y="434825"/>
            <a:ext cx="7777500" cy="3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Week:</a:t>
            </a:r>
            <a:endParaRPr b="1" sz="45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Got Game - </a:t>
            </a:r>
            <a:r>
              <a:rPr lang="en" sz="25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Monday </a:t>
            </a:r>
            <a:r>
              <a:rPr lang="en" sz="15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(sports uniform)</a:t>
            </a:r>
            <a:r>
              <a:rPr lang="en" sz="1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Library - </a:t>
            </a:r>
            <a:r>
              <a:rPr lang="en" sz="25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Thursday</a:t>
            </a:r>
            <a:r>
              <a:rPr b="1" lang="en" sz="25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25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Italian - </a:t>
            </a:r>
            <a:r>
              <a:rPr lang="en" sz="25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Friday</a:t>
            </a:r>
            <a:endParaRPr sz="25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Sport	-	</a:t>
            </a:r>
            <a:r>
              <a:rPr lang="en" sz="25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Friday </a:t>
            </a:r>
            <a:r>
              <a:rPr lang="en" sz="15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(sports uniform)</a:t>
            </a:r>
            <a:endParaRPr sz="15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0" name="Google Shape;3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7375" y="3355275"/>
            <a:ext cx="1332250" cy="12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900" y="398850"/>
            <a:ext cx="6258999" cy="43915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/>
          <p:nvPr/>
        </p:nvSpPr>
        <p:spPr>
          <a:xfrm>
            <a:off x="745500" y="468750"/>
            <a:ext cx="7653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Homework:</a:t>
            </a:r>
            <a:r>
              <a:rPr b="1" lang="en" sz="3100">
                <a:solidFill>
                  <a:srgbClr val="FF00FF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br>
              <a:rPr b="1" lang="en" sz="2300">
                <a:solidFill>
                  <a:srgbClr val="00C3B1"/>
                </a:solidFill>
                <a:latin typeface="Albert Sans"/>
                <a:ea typeface="Albert Sans"/>
                <a:cs typeface="Albert Sans"/>
                <a:sym typeface="Albert Sans"/>
              </a:rPr>
            </a:br>
            <a:endParaRPr b="1" sz="2300">
              <a:solidFill>
                <a:srgbClr val="00C3B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Helps to establish habits of study, concentration and discipline</a:t>
            </a:r>
            <a:br>
              <a:rPr lang="en" sz="1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encourage your child to seek our help if needed</a:t>
            </a:r>
            <a:br>
              <a:rPr lang="en" sz="1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Handed out on Friday and brought back on Thursday</a:t>
            </a:r>
            <a:endParaRPr sz="18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6" name="Google Shape;3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8325" y="2869950"/>
            <a:ext cx="1601775" cy="15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75" y="442275"/>
            <a:ext cx="3794150" cy="1702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2" name="Google Shape;35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850" y="2411300"/>
            <a:ext cx="2648803" cy="1702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3" name="Google Shape;35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275" y="2490250"/>
            <a:ext cx="2322425" cy="2066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4" name="Google Shape;35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0472" y="522212"/>
            <a:ext cx="3226874" cy="14428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5" name="Google Shape;35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3875" y="2575423"/>
            <a:ext cx="2648800" cy="171992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 txBox="1"/>
          <p:nvPr/>
        </p:nvSpPr>
        <p:spPr>
          <a:xfrm>
            <a:off x="569625" y="585825"/>
            <a:ext cx="77649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Key Dates:</a:t>
            </a:r>
            <a:endParaRPr b="1" sz="31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300"/>
              <a:buFont typeface="Comic Sans MS"/>
              <a:buChar char="●"/>
            </a:pPr>
            <a:r>
              <a:rPr b="1" lang="en" sz="23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NAPLAN</a:t>
            </a:r>
            <a:r>
              <a:rPr b="1" lang="en" sz="23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b="1" lang="en" sz="20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15th - 27th -  March </a:t>
            </a:r>
            <a:endParaRPr b="1" sz="20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lbert Sans"/>
              <a:buChar char="●"/>
            </a:pPr>
            <a:r>
              <a:rPr b="1" lang="en" sz="23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Camp </a:t>
            </a:r>
            <a:r>
              <a:rPr b="1" lang="en" sz="23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-     </a:t>
            </a:r>
            <a:r>
              <a:rPr b="1" lang="en" sz="20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29th - 31st May </a:t>
            </a:r>
            <a:endParaRPr b="1" sz="20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</a:t>
            </a:r>
            <a:r>
              <a:rPr b="1" lang="en" sz="20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(Kincumber)</a:t>
            </a:r>
            <a:r>
              <a:rPr b="1" lang="en" sz="20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sz="23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lang="en" sz="2600">
                <a:solidFill>
                  <a:srgbClr val="1C4587"/>
                </a:solidFill>
                <a:latin typeface="Albert Sans"/>
                <a:ea typeface="Albert Sans"/>
                <a:cs typeface="Albert Sans"/>
                <a:sym typeface="Albert Sans"/>
              </a:rPr>
              <a:t>              </a:t>
            </a:r>
            <a:endParaRPr b="1" sz="2600">
              <a:solidFill>
                <a:srgbClr val="1C4587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361" name="Google Shape;3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743" y="2837775"/>
            <a:ext cx="2417775" cy="17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/>
          <p:nvPr/>
        </p:nvSpPr>
        <p:spPr>
          <a:xfrm>
            <a:off x="683250" y="574100"/>
            <a:ext cx="7777500" cy="3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 for joining me.</a:t>
            </a:r>
            <a:endParaRPr sz="25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look forward to working with you to help your child achieve their educational goals.</a:t>
            </a:r>
            <a:endParaRPr sz="25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 Questions?</a:t>
            </a:r>
            <a:endParaRPr b="1" sz="25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lbert Sans SemiBold"/>
              <a:ea typeface="Albert Sans SemiBold"/>
              <a:cs typeface="Albert Sans SemiBold"/>
              <a:sym typeface="Albert Sans SemiBold"/>
            </a:endParaRPr>
          </a:p>
        </p:txBody>
      </p:sp>
      <p:pic>
        <p:nvPicPr>
          <p:cNvPr id="367" name="Google Shape;3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100" y="3047525"/>
            <a:ext cx="2356800" cy="149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>
            <p:ph idx="2" type="title"/>
          </p:nvPr>
        </p:nvSpPr>
        <p:spPr>
          <a:xfrm>
            <a:off x="1056600" y="432050"/>
            <a:ext cx="7030800" cy="7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About Your Child</a:t>
            </a:r>
            <a:endParaRPr b="1" sz="32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533975" y="1006325"/>
            <a:ext cx="30768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4Cs Activity!</a:t>
            </a:r>
            <a:endParaRPr b="1" sz="22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500"/>
              <a:buFont typeface="Comic Sans MS"/>
              <a:buAutoNum type="arabicPeriod"/>
            </a:pPr>
            <a:r>
              <a:rPr b="1" lang="en" sz="1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Collect 2 different colour Post-it notes</a:t>
            </a:r>
            <a:br>
              <a:rPr b="1" lang="en" sz="1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" sz="1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500"/>
              <a:buFont typeface="Comic Sans MS"/>
              <a:buAutoNum type="arabicPeriod"/>
            </a:pPr>
            <a:r>
              <a:rPr b="1" lang="en" sz="1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something you would like me to know about your child  on the </a:t>
            </a:r>
            <a:r>
              <a:rPr b="1" lang="en" sz="15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blue</a:t>
            </a:r>
            <a:r>
              <a:rPr b="1" lang="en" sz="1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 goal for your child this year on the </a:t>
            </a:r>
            <a:r>
              <a:rPr b="1" lang="en" sz="15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yellow</a:t>
            </a:r>
            <a:r>
              <a:rPr b="1" lang="en" sz="1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Post-It Note</a:t>
            </a:r>
            <a:br>
              <a:rPr b="1" lang="en" sz="1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1" sz="1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omic Sans MS"/>
              <a:buAutoNum type="arabicPeriod"/>
            </a:pPr>
            <a:r>
              <a:rPr b="1" lang="en" sz="1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Place your post-it in </a:t>
            </a:r>
            <a:r>
              <a:rPr b="1" lang="en" sz="16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bucket</a:t>
            </a:r>
            <a:endParaRPr b="1" sz="16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3540200" y="1378400"/>
            <a:ext cx="2393100" cy="76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Comic Sans MS"/>
                <a:ea typeface="Comic Sans MS"/>
                <a:cs typeface="Comic Sans MS"/>
                <a:sym typeface="Comic Sans MS"/>
              </a:rPr>
              <a:t>Blue 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Comic Sans MS"/>
                <a:ea typeface="Comic Sans MS"/>
                <a:cs typeface="Comic Sans MS"/>
                <a:sym typeface="Comic Sans MS"/>
              </a:rPr>
              <a:t>Post-It Note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6114125" y="1378400"/>
            <a:ext cx="2476500" cy="738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Yellow </a:t>
            </a:r>
            <a:endParaRPr b="1" sz="18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Post-It Note</a:t>
            </a:r>
            <a:endParaRPr b="1" sz="18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3842975" y="2394350"/>
            <a:ext cx="1938900" cy="1569900"/>
          </a:xfrm>
          <a:prstGeom prst="rect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something you would like me to know about your child</a:t>
            </a:r>
            <a:endParaRPr b="1"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4" name="Google Shape;254;p20"/>
          <p:cNvSpPr txBox="1"/>
          <p:nvPr/>
        </p:nvSpPr>
        <p:spPr>
          <a:xfrm>
            <a:off x="6360725" y="2490900"/>
            <a:ext cx="1983300" cy="1015800"/>
          </a:xfrm>
          <a:prstGeom prst="rect">
            <a:avLst/>
          </a:prstGeom>
          <a:noFill/>
          <a:ln cap="flat" cmpd="sng" w="2857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 goal for your child this year</a:t>
            </a:r>
            <a:endParaRPr b="1"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/>
          <p:nvPr>
            <p:ph type="title"/>
          </p:nvPr>
        </p:nvSpPr>
        <p:spPr>
          <a:xfrm>
            <a:off x="71505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Teaching Philosophy</a:t>
            </a:r>
            <a:endParaRPr b="1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550675" y="1242400"/>
            <a:ext cx="81429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Comic Sans MS"/>
              <a:buChar char="●"/>
            </a:pPr>
            <a:r>
              <a:rPr b="1" lang="en" sz="15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I pride myself on being: approachable, fair and a positive role model and mentor.</a:t>
            </a:r>
            <a:endParaRPr b="1" sz="15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Comic Sans MS"/>
              <a:buChar char="●"/>
            </a:pPr>
            <a:r>
              <a:rPr b="1" lang="en" sz="15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I set high expectations for all students of all levels.</a:t>
            </a:r>
            <a:endParaRPr b="1" sz="15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Comic Sans MS"/>
              <a:buChar char="●"/>
            </a:pPr>
            <a:r>
              <a:rPr b="1" lang="en" sz="15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Focus on praising students for effort.</a:t>
            </a:r>
            <a:endParaRPr b="1" sz="15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Comic Sans MS"/>
              <a:buChar char="●"/>
            </a:pPr>
            <a:r>
              <a:rPr b="1" lang="en" sz="15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a Year 5 teacher my goal is to help all students adjust to stage 3 and achieve success, independence and accomplishments.</a:t>
            </a:r>
            <a:endParaRPr b="1" sz="15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Comic Sans MS"/>
              <a:buChar char="●"/>
            </a:pPr>
            <a:r>
              <a:rPr b="1" lang="en" sz="15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Focus on the social, emotional, physical and mental well being. </a:t>
            </a:r>
            <a:endParaRPr b="1" sz="15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Comic Sans MS"/>
              <a:buChar char="●"/>
            </a:pPr>
            <a:r>
              <a:rPr b="1" lang="en" sz="15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 and maintain positive friendships, respect and resilience </a:t>
            </a:r>
            <a:endParaRPr b="1" sz="15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Comic Sans MS"/>
              <a:buChar char="●"/>
            </a:pPr>
            <a:r>
              <a:rPr b="1" lang="en" sz="15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students to self-regulate and maintain focus and through strategies.</a:t>
            </a:r>
            <a:endParaRPr b="1" sz="15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7428200" y="1862900"/>
            <a:ext cx="17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/>
          <p:nvPr/>
        </p:nvSpPr>
        <p:spPr>
          <a:xfrm>
            <a:off x="745500" y="468750"/>
            <a:ext cx="7653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Stage 3:</a:t>
            </a:r>
            <a:endParaRPr b="1" sz="28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5H - 24 students</a:t>
            </a:r>
            <a:endParaRPr b="1" sz="28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</a:t>
            </a:r>
            <a:r>
              <a:rPr lang="en" sz="20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 boys and 12 girls</a:t>
            </a:r>
            <a:endParaRPr sz="20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5D</a:t>
            </a:r>
            <a:endParaRPr sz="28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5/6G</a:t>
            </a:r>
            <a:endParaRPr sz="28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6A</a:t>
            </a:r>
            <a:endParaRPr sz="28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6P</a:t>
            </a:r>
            <a:endParaRPr sz="28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7" name="Google Shape;2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075" y="3129175"/>
            <a:ext cx="4631526" cy="13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/>
          <p:nvPr/>
        </p:nvSpPr>
        <p:spPr>
          <a:xfrm>
            <a:off x="585600" y="394425"/>
            <a:ext cx="7653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Semester 1:</a:t>
            </a:r>
            <a:endParaRPr b="1" sz="24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Reading:</a:t>
            </a: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sz="21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21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Novel Study - Boy Overboard by Morris Gleitzman and </a:t>
            </a:r>
            <a:endParaRPr b="1" sz="17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comprehension strategies</a:t>
            </a:r>
            <a:endParaRPr b="1" sz="17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Writing:</a:t>
            </a: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Narrative / Persuasive</a:t>
            </a:r>
            <a:endParaRPr b="1" sz="17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Grammar </a:t>
            </a: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Nouns, Proper Nouns, Plurals, Clauses, Complex/Compound    </a:t>
            </a:r>
            <a:endParaRPr b="1" sz="17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Sentences etc</a:t>
            </a:r>
            <a:endParaRPr b="1" sz="17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Mathematics:</a:t>
            </a: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Number and Algebra, Statistics and Probability and                </a:t>
            </a:r>
            <a:endParaRPr b="1" sz="17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Measurement and Geometry</a:t>
            </a:r>
            <a:endParaRPr b="1" sz="17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Integrated Unit:</a:t>
            </a: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b="1" sz="17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</a:t>
            </a:r>
            <a:r>
              <a:rPr b="1" i="1" lang="en" sz="17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graphy</a:t>
            </a: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Factors That Shape Places</a:t>
            </a:r>
            <a:endParaRPr b="1" sz="17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Science</a:t>
            </a: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Growth, Survival and Adaptations of Living Things</a:t>
            </a:r>
            <a:endParaRPr b="1" sz="17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PD/Health:</a:t>
            </a:r>
            <a:r>
              <a:rPr b="1" lang="en" sz="1700">
                <a:solidFill>
                  <a:srgbClr val="00C3B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Child Protection - Safe/Unsafe Relationships</a:t>
            </a:r>
            <a:endParaRPr b="1" sz="1700">
              <a:solidFill>
                <a:srgbClr val="00C3B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3" name="Google Shape;2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4925" y="3586250"/>
            <a:ext cx="1408349" cy="11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38" y="202100"/>
            <a:ext cx="854392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63" y="247650"/>
            <a:ext cx="844867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625" y="211525"/>
            <a:ext cx="8346751" cy="475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