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Barlow Semi Condensed Light"/>
      <p:regular r:id="rId38"/>
      <p:bold r:id="rId39"/>
      <p:italic r:id="rId40"/>
      <p:boldItalic r:id="rId41"/>
    </p:embeddedFont>
    <p:embeddedFont>
      <p:font typeface="Anton"/>
      <p:regular r:id="rId42"/>
    </p:embeddedFont>
    <p:embeddedFont>
      <p:font typeface="Poppins"/>
      <p:regular r:id="rId43"/>
      <p:bold r:id="rId44"/>
      <p:italic r:id="rId45"/>
      <p:boldItalic r:id="rId46"/>
    </p:embeddedFont>
    <p:embeddedFont>
      <p:font typeface="Barlow Condensed"/>
      <p:regular r:id="rId47"/>
      <p:bold r:id="rId48"/>
      <p:italic r:id="rId49"/>
      <p:boldItalic r:id="rId50"/>
    </p:embeddedFont>
    <p:embeddedFont>
      <p:font typeface="Poppins Light"/>
      <p:regular r:id="rId51"/>
      <p:bold r:id="rId52"/>
      <p:italic r:id="rId53"/>
      <p:boldItalic r:id="rId54"/>
    </p:embeddedFont>
    <p:embeddedFont>
      <p:font typeface="Denk One"/>
      <p:regular r:id="rId55"/>
    </p:embeddedFont>
    <p:embeddedFont>
      <p:font typeface="Barlow Medium"/>
      <p:regular r:id="rId56"/>
      <p:bold r:id="rId57"/>
      <p:italic r:id="rId58"/>
      <p:boldItalic r:id="rId59"/>
    </p:embeddedFont>
    <p:embeddedFont>
      <p:font typeface="Barlow Semi Condensed"/>
      <p:regular r:id="rId60"/>
      <p:bold r:id="rId61"/>
      <p:italic r:id="rId62"/>
      <p:boldItalic r:id="rId63"/>
    </p:embeddedFont>
    <p:embeddedFont>
      <p:font typeface="Barlow"/>
      <p:regular r:id="rId64"/>
      <p:bold r:id="rId65"/>
      <p:italic r:id="rId66"/>
      <p:boldItalic r:id="rId67"/>
    </p:embeddedFont>
    <p:embeddedFont>
      <p:font typeface="Fira Sans Extra Condensed"/>
      <p:regular r:id="rId68"/>
      <p:bold r:id="rId69"/>
      <p:italic r:id="rId70"/>
      <p:boldItalic r:id="rId71"/>
    </p:embeddedFont>
    <p:embeddedFont>
      <p:font typeface="Century Gothic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4F8C21-7387-49CF-B2B9-ED60DC8A3D90}">
  <a:tblStyle styleId="{EC4F8C21-7387-49CF-B2B9-ED60DC8A3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CondensedLight-italic.fntdata"/><Relationship Id="rId42" Type="http://schemas.openxmlformats.org/officeDocument/2006/relationships/font" Target="fonts/Anton-regular.fntdata"/><Relationship Id="rId41" Type="http://schemas.openxmlformats.org/officeDocument/2006/relationships/font" Target="fonts/BarlowSemiCondensedLight-boldItalic.fntdata"/><Relationship Id="rId44" Type="http://schemas.openxmlformats.org/officeDocument/2006/relationships/font" Target="fonts/Poppins-bold.fntdata"/><Relationship Id="rId43" Type="http://schemas.openxmlformats.org/officeDocument/2006/relationships/font" Target="fonts/Poppins-regular.fntdata"/><Relationship Id="rId46" Type="http://schemas.openxmlformats.org/officeDocument/2006/relationships/font" Target="fonts/Poppins-boldItalic.fntdata"/><Relationship Id="rId45" Type="http://schemas.openxmlformats.org/officeDocument/2006/relationships/font" Target="fonts/Poppi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BarlowCondensed-bold.fntdata"/><Relationship Id="rId47" Type="http://schemas.openxmlformats.org/officeDocument/2006/relationships/font" Target="fonts/BarlowCondensed-regular.fntdata"/><Relationship Id="rId49" Type="http://schemas.openxmlformats.org/officeDocument/2006/relationships/font" Target="fonts/Barlow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CenturyGothic-bold.fntdata"/><Relationship Id="rId72" Type="http://schemas.openxmlformats.org/officeDocument/2006/relationships/font" Target="fonts/CenturyGothic-regular.fntdata"/><Relationship Id="rId31" Type="http://schemas.openxmlformats.org/officeDocument/2006/relationships/slide" Target="slides/slide26.xml"/><Relationship Id="rId75" Type="http://schemas.openxmlformats.org/officeDocument/2006/relationships/font" Target="fonts/CenturyGothic-boldItalic.fntdata"/><Relationship Id="rId30" Type="http://schemas.openxmlformats.org/officeDocument/2006/relationships/slide" Target="slides/slide25.xml"/><Relationship Id="rId74" Type="http://schemas.openxmlformats.org/officeDocument/2006/relationships/font" Target="fonts/CenturyGothic-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FiraSansExtraCondensed-boldItalic.fntdata"/><Relationship Id="rId70" Type="http://schemas.openxmlformats.org/officeDocument/2006/relationships/font" Target="fonts/FiraSansExtraCondensed-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BarlowSemiCondensedLight-bold.fntdata"/><Relationship Id="rId38" Type="http://schemas.openxmlformats.org/officeDocument/2006/relationships/font" Target="fonts/BarlowSemiCondensedLight-regular.fntdata"/><Relationship Id="rId62" Type="http://schemas.openxmlformats.org/officeDocument/2006/relationships/font" Target="fonts/BarlowSemiCondensed-italic.fntdata"/><Relationship Id="rId61" Type="http://schemas.openxmlformats.org/officeDocument/2006/relationships/font" Target="fonts/BarlowSemiCondensed-bold.fntdata"/><Relationship Id="rId20" Type="http://schemas.openxmlformats.org/officeDocument/2006/relationships/slide" Target="slides/slide15.xml"/><Relationship Id="rId64" Type="http://schemas.openxmlformats.org/officeDocument/2006/relationships/font" Target="fonts/Barlow-regular.fntdata"/><Relationship Id="rId63" Type="http://schemas.openxmlformats.org/officeDocument/2006/relationships/font" Target="fonts/BarlowSemiCondensed-boldItalic.fntdata"/><Relationship Id="rId22" Type="http://schemas.openxmlformats.org/officeDocument/2006/relationships/slide" Target="slides/slide17.xml"/><Relationship Id="rId66" Type="http://schemas.openxmlformats.org/officeDocument/2006/relationships/font" Target="fonts/Barlow-italic.fntdata"/><Relationship Id="rId21" Type="http://schemas.openxmlformats.org/officeDocument/2006/relationships/slide" Target="slides/slide16.xml"/><Relationship Id="rId65" Type="http://schemas.openxmlformats.org/officeDocument/2006/relationships/font" Target="fonts/Barlow-bold.fntdata"/><Relationship Id="rId24" Type="http://schemas.openxmlformats.org/officeDocument/2006/relationships/slide" Target="slides/slide19.xml"/><Relationship Id="rId68" Type="http://schemas.openxmlformats.org/officeDocument/2006/relationships/font" Target="fonts/FiraSansExtraCondensed-regular.fntdata"/><Relationship Id="rId23" Type="http://schemas.openxmlformats.org/officeDocument/2006/relationships/slide" Target="slides/slide18.xml"/><Relationship Id="rId67" Type="http://schemas.openxmlformats.org/officeDocument/2006/relationships/font" Target="fonts/Barlow-boldItalic.fntdata"/><Relationship Id="rId60" Type="http://schemas.openxmlformats.org/officeDocument/2006/relationships/font" Target="fonts/BarlowSemiCondensed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FiraSansExtraCondensed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oppinsLight-regular.fntdata"/><Relationship Id="rId50" Type="http://schemas.openxmlformats.org/officeDocument/2006/relationships/font" Target="fonts/BarlowCondensed-boldItalic.fntdata"/><Relationship Id="rId53" Type="http://schemas.openxmlformats.org/officeDocument/2006/relationships/font" Target="fonts/PoppinsLight-italic.fntdata"/><Relationship Id="rId52" Type="http://schemas.openxmlformats.org/officeDocument/2006/relationships/font" Target="fonts/PoppinsLight-bold.fntdata"/><Relationship Id="rId11" Type="http://schemas.openxmlformats.org/officeDocument/2006/relationships/slide" Target="slides/slide6.xml"/><Relationship Id="rId55" Type="http://schemas.openxmlformats.org/officeDocument/2006/relationships/font" Target="fonts/DenkOne-regular.fntdata"/><Relationship Id="rId10" Type="http://schemas.openxmlformats.org/officeDocument/2006/relationships/slide" Target="slides/slide5.xml"/><Relationship Id="rId54" Type="http://schemas.openxmlformats.org/officeDocument/2006/relationships/font" Target="fonts/PoppinsLight-boldItalic.fntdata"/><Relationship Id="rId13" Type="http://schemas.openxmlformats.org/officeDocument/2006/relationships/slide" Target="slides/slide8.xml"/><Relationship Id="rId57" Type="http://schemas.openxmlformats.org/officeDocument/2006/relationships/font" Target="fonts/BarlowMedium-bold.fntdata"/><Relationship Id="rId12" Type="http://schemas.openxmlformats.org/officeDocument/2006/relationships/slide" Target="slides/slide7.xml"/><Relationship Id="rId56" Type="http://schemas.openxmlformats.org/officeDocument/2006/relationships/font" Target="fonts/BarlowMedium-regular.fntdata"/><Relationship Id="rId15" Type="http://schemas.openxmlformats.org/officeDocument/2006/relationships/slide" Target="slides/slide10.xml"/><Relationship Id="rId59" Type="http://schemas.openxmlformats.org/officeDocument/2006/relationships/font" Target="fonts/BarlowMedium-boldItalic.fntdata"/><Relationship Id="rId14" Type="http://schemas.openxmlformats.org/officeDocument/2006/relationships/slide" Target="slides/slide9.xml"/><Relationship Id="rId58" Type="http://schemas.openxmlformats.org/officeDocument/2006/relationships/font" Target="fonts/BarlowMedium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6c6cb6ce8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6c6cb6ce8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8d3b44f08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8d3b44f0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0712b07b75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20712b07b75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07759f4bff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07759f4bf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0f3d91aef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20f3d91aef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0f3d91aef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20f3d91aef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58d3b44f08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58d3b44f08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569cdd4839_0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569cdd4839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58d3b44f08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58d3b44f0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0712b07b75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20712b07b75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b640292249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1b640292249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0712b07b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0712b07b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b640292249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1b640292249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58d3b44f08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58d3b44f08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0f3d91aef5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0f3d91aef5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207d29bb6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207d29bb6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20712b07b7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20712b07b7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207d29bb682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207d29bb682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20712b07b75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20712b07b75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207d29bb682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207d29bb682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207d23dc7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207d23dc7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207d29bb682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207d29bb682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0712b07b7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0712b07b7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207d29bb682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207d29bb682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20f3d91aef5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20f3d91aef5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5465e7bc0b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5465e7bc0b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8d3b44f08_3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8d3b44f08_3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8d3b44f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8d3b44f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b64029224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b64029224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0f3d91aef5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0f3d91aef5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b64029224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b64029224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0f3d91aef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0f3d91aef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bg>
      <p:bgPr>
        <a:solidFill>
          <a:srgbClr val="A5DDDA">
            <a:alpha val="71900"/>
          </a:srgbClr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7_2_1_1_1_1">
    <p:bg>
      <p:bgPr>
        <a:solidFill>
          <a:srgbClr val="A5DDDA">
            <a:alpha val="71900"/>
          </a:srgbClr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 flipH="1">
            <a:off x="7020050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/>
          <p:nvPr/>
        </p:nvSpPr>
        <p:spPr>
          <a:xfrm flipH="1">
            <a:off x="1146900" y="1498575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1"/>
          <p:cNvSpPr/>
          <p:nvPr/>
        </p:nvSpPr>
        <p:spPr>
          <a:xfrm flipH="1">
            <a:off x="4082377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1"/>
          <p:cNvSpPr/>
          <p:nvPr/>
        </p:nvSpPr>
        <p:spPr>
          <a:xfrm flipH="1">
            <a:off x="6261050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387900" y="2651824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1"/>
          <p:cNvSpPr/>
          <p:nvPr/>
        </p:nvSpPr>
        <p:spPr>
          <a:xfrm flipH="1">
            <a:off x="3323377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1"/>
          <p:cNvSpPr txBox="1"/>
          <p:nvPr>
            <p:ph idx="1" type="subTitle"/>
          </p:nvPr>
        </p:nvSpPr>
        <p:spPr>
          <a:xfrm flipH="1">
            <a:off x="525450" y="3556750"/>
            <a:ext cx="22029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11"/>
          <p:cNvSpPr txBox="1"/>
          <p:nvPr>
            <p:ph idx="2" type="subTitle"/>
          </p:nvPr>
        </p:nvSpPr>
        <p:spPr>
          <a:xfrm flipH="1">
            <a:off x="525450" y="2984350"/>
            <a:ext cx="22029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3" name="Google Shape;103;p11"/>
          <p:cNvSpPr txBox="1"/>
          <p:nvPr>
            <p:ph idx="3" type="subTitle"/>
          </p:nvPr>
        </p:nvSpPr>
        <p:spPr>
          <a:xfrm flipH="1">
            <a:off x="3460927" y="3556750"/>
            <a:ext cx="22029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4" type="subTitle"/>
          </p:nvPr>
        </p:nvSpPr>
        <p:spPr>
          <a:xfrm flipH="1">
            <a:off x="3460927" y="2984350"/>
            <a:ext cx="22029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5" name="Google Shape;105;p11"/>
          <p:cNvSpPr txBox="1"/>
          <p:nvPr>
            <p:ph idx="5" type="subTitle"/>
          </p:nvPr>
        </p:nvSpPr>
        <p:spPr>
          <a:xfrm flipH="1">
            <a:off x="6398600" y="3556750"/>
            <a:ext cx="22029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6" type="subTitle"/>
          </p:nvPr>
        </p:nvSpPr>
        <p:spPr>
          <a:xfrm flipH="1">
            <a:off x="6398600" y="2984350"/>
            <a:ext cx="22029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7" name="Google Shape;107;p11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3">
  <p:cSld name="CUSTOM_17_2_1_1_2_1">
    <p:bg>
      <p:bgPr>
        <a:solidFill>
          <a:srgbClr val="A5DDDA">
            <a:alpha val="71900"/>
          </a:srgbClr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2"/>
          <p:cNvGrpSpPr/>
          <p:nvPr/>
        </p:nvGrpSpPr>
        <p:grpSpPr>
          <a:xfrm>
            <a:off x="8441191" y="3791774"/>
            <a:ext cx="197076" cy="216135"/>
            <a:chOff x="7799791" y="3438161"/>
            <a:chExt cx="197076" cy="216135"/>
          </a:xfrm>
        </p:grpSpPr>
        <p:sp>
          <p:nvSpPr>
            <p:cNvPr id="112" name="Google Shape;112;p12"/>
            <p:cNvSpPr/>
            <p:nvPr/>
          </p:nvSpPr>
          <p:spPr>
            <a:xfrm>
              <a:off x="7799791" y="3455891"/>
              <a:ext cx="189541" cy="198405"/>
            </a:xfrm>
            <a:custGeom>
              <a:rect b="b" l="l" r="r" t="t"/>
              <a:pathLst>
                <a:path extrusionOk="0" h="3581" w="3421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866888" y="3469410"/>
              <a:ext cx="62497" cy="151533"/>
            </a:xfrm>
            <a:custGeom>
              <a:rect b="b" l="l" r="r" t="t"/>
              <a:pathLst>
                <a:path extrusionOk="0" h="2735" w="1128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860461" y="3556232"/>
              <a:ext cx="93690" cy="50529"/>
            </a:xfrm>
            <a:custGeom>
              <a:rect b="b" l="l" r="r" t="t"/>
              <a:pathLst>
                <a:path extrusionOk="0" h="912" w="1691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848160" y="3502155"/>
              <a:ext cx="73633" cy="49033"/>
            </a:xfrm>
            <a:custGeom>
              <a:rect b="b" l="l" r="r" t="t"/>
              <a:pathLst>
                <a:path extrusionOk="0" h="885" w="1329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7807492" y="3438161"/>
              <a:ext cx="189374" cy="198350"/>
            </a:xfrm>
            <a:custGeom>
              <a:rect b="b" l="l" r="r" t="t"/>
              <a:pathLst>
                <a:path extrusionOk="0" h="3580" w="3418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7874423" y="3451791"/>
              <a:ext cx="62497" cy="151422"/>
            </a:xfrm>
            <a:custGeom>
              <a:rect b="b" l="l" r="r" t="t"/>
              <a:pathLst>
                <a:path extrusionOk="0" h="2733" w="1128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868051" y="3538668"/>
              <a:ext cx="93634" cy="50308"/>
            </a:xfrm>
            <a:custGeom>
              <a:rect b="b" l="l" r="r" t="t"/>
              <a:pathLst>
                <a:path extrusionOk="0" h="908" w="169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855917" y="3484370"/>
              <a:ext cx="73467" cy="49200"/>
            </a:xfrm>
            <a:custGeom>
              <a:rect b="b" l="l" r="r" t="t"/>
              <a:pathLst>
                <a:path extrusionOk="0" h="888" w="1326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12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2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 txBox="1"/>
          <p:nvPr>
            <p:ph idx="1" type="subTitle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23" name="Google Shape;123;p12"/>
          <p:cNvSpPr txBox="1"/>
          <p:nvPr>
            <p:ph idx="2" type="subTitle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4">
  <p:cSld name="CUSTOM_17_2_1_1_2_1_1">
    <p:bg>
      <p:bgPr>
        <a:solidFill>
          <a:srgbClr val="A5DDDA">
            <a:alpha val="71900"/>
          </a:srgbClr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 txBox="1"/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129" name="Google Shape;129;p13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 txBox="1"/>
          <p:nvPr>
            <p:ph idx="1" type="subTitle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32" name="Google Shape;132;p13"/>
          <p:cNvSpPr txBox="1"/>
          <p:nvPr>
            <p:ph idx="2" type="subTitle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5">
  <p:cSld name="CUSTOM_17_2_1_1_2_2_1">
    <p:bg>
      <p:bgPr>
        <a:solidFill>
          <a:srgbClr val="A5DDDA">
            <a:alpha val="71900"/>
          </a:srgbClr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36" name="Google Shape;136;p14"/>
            <p:cNvSpPr/>
            <p:nvPr/>
          </p:nvSpPr>
          <p:spPr>
            <a:xfrm>
              <a:off x="6544489" y="1289187"/>
              <a:ext cx="215470" cy="225665"/>
            </a:xfrm>
            <a:custGeom>
              <a:rect b="b" l="l" r="r" t="t"/>
              <a:pathLst>
                <a:path extrusionOk="0" h="4073" w="3889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6612750" y="1304756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584604" y="1403490"/>
              <a:ext cx="106488" cy="57344"/>
            </a:xfrm>
            <a:custGeom>
              <a:rect b="b" l="l" r="r" t="t"/>
              <a:pathLst>
                <a:path extrusionOk="0" h="1035" w="1922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6621283" y="1341768"/>
              <a:ext cx="83662" cy="55904"/>
            </a:xfrm>
            <a:custGeom>
              <a:rect b="b" l="l" r="r" t="t"/>
              <a:pathLst>
                <a:path extrusionOk="0" h="1009" w="151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6537453" y="1282372"/>
              <a:ext cx="215525" cy="225498"/>
            </a:xfrm>
            <a:custGeom>
              <a:rect b="b" l="l" r="r" t="t"/>
              <a:pathLst>
                <a:path extrusionOk="0" h="4070" w="389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6605769" y="1297941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6577567" y="1396509"/>
              <a:ext cx="106544" cy="57344"/>
            </a:xfrm>
            <a:custGeom>
              <a:rect b="b" l="l" r="r" t="t"/>
              <a:pathLst>
                <a:path extrusionOk="0" h="1035" w="1923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614301" y="1334786"/>
              <a:ext cx="83606" cy="56070"/>
            </a:xfrm>
            <a:custGeom>
              <a:rect b="b" l="l" r="r" t="t"/>
              <a:pathLst>
                <a:path extrusionOk="0" h="1012" w="1509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4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"/>
          <p:cNvSpPr txBox="1"/>
          <p:nvPr>
            <p:ph idx="1" type="subTitle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6" name="Google Shape;146;p14"/>
          <p:cNvSpPr txBox="1"/>
          <p:nvPr>
            <p:ph idx="2" type="subTitle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b="1"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47" name="Google Shape;147;p14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LANK SLIDE">
  <p:cSld name="CUSTOM_17_2_1_1_2_2_1_1">
    <p:bg>
      <p:bgPr>
        <a:solidFill>
          <a:srgbClr val="A5DDDA">
            <a:alpha val="71900"/>
          </a:srgbClr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5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50" name="Google Shape;150;p15"/>
            <p:cNvSpPr/>
            <p:nvPr/>
          </p:nvSpPr>
          <p:spPr>
            <a:xfrm>
              <a:off x="6544489" y="1289187"/>
              <a:ext cx="215470" cy="225665"/>
            </a:xfrm>
            <a:custGeom>
              <a:rect b="b" l="l" r="r" t="t"/>
              <a:pathLst>
                <a:path extrusionOk="0" h="4073" w="3889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612750" y="1304756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584604" y="1403490"/>
              <a:ext cx="106488" cy="57344"/>
            </a:xfrm>
            <a:custGeom>
              <a:rect b="b" l="l" r="r" t="t"/>
              <a:pathLst>
                <a:path extrusionOk="0" h="1035" w="1922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621283" y="1341768"/>
              <a:ext cx="83662" cy="55904"/>
            </a:xfrm>
            <a:custGeom>
              <a:rect b="b" l="l" r="r" t="t"/>
              <a:pathLst>
                <a:path extrusionOk="0" h="1009" w="151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537453" y="1282372"/>
              <a:ext cx="215525" cy="225498"/>
            </a:xfrm>
            <a:custGeom>
              <a:rect b="b" l="l" r="r" t="t"/>
              <a:pathLst>
                <a:path extrusionOk="0" h="4070" w="389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605769" y="1297941"/>
              <a:ext cx="70974" cy="172143"/>
            </a:xfrm>
            <a:custGeom>
              <a:rect b="b" l="l" r="r" t="t"/>
              <a:pathLst>
                <a:path extrusionOk="0" h="3107" w="1281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577567" y="1396509"/>
              <a:ext cx="106544" cy="57344"/>
            </a:xfrm>
            <a:custGeom>
              <a:rect b="b" l="l" r="r" t="t"/>
              <a:pathLst>
                <a:path extrusionOk="0" h="1035" w="1923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614301" y="1334786"/>
              <a:ext cx="83606" cy="56070"/>
            </a:xfrm>
            <a:custGeom>
              <a:rect b="b" l="l" r="r" t="t"/>
              <a:pathLst>
                <a:path extrusionOk="0" h="1012" w="1509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5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7_2_1_1_2_2_1_1_1">
    <p:bg>
      <p:bgPr>
        <a:solidFill>
          <a:srgbClr val="A5DDDA">
            <a:alpha val="71900"/>
          </a:srgbClr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 txBox="1"/>
          <p:nvPr>
            <p:ph idx="1" type="subTitle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16"/>
          <p:cNvSpPr txBox="1"/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6">
  <p:cSld name="CUSTOM_17_2_1_1_2_2_1_1_1_1">
    <p:bg>
      <p:bgPr>
        <a:solidFill>
          <a:srgbClr val="A5DDDA">
            <a:alpha val="71900"/>
          </a:srgbClr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"/>
          <p:cNvSpPr txBox="1"/>
          <p:nvPr>
            <p:ph idx="1" type="subTitle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7" name="Google Shape;167;p17"/>
          <p:cNvSpPr txBox="1"/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bg>
      <p:bgPr>
        <a:solidFill>
          <a:srgbClr val="A5DDDA">
            <a:alpha val="71900"/>
          </a:srgbClr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7">
    <p:bg>
      <p:bgPr>
        <a:solidFill>
          <a:srgbClr val="A5DDDA">
            <a:alpha val="71900"/>
          </a:srgbClr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idx="3" type="ctrTitle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" name="Google Shape;22;p3"/>
          <p:cNvSpPr txBox="1"/>
          <p:nvPr>
            <p:ph idx="4" type="ctrTitle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5" type="subTitle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6" type="title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/>
          <p:nvPr>
            <p:ph idx="7" type="ctrTitle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8" type="subTitle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9" type="title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/>
          <p:nvPr>
            <p:ph idx="13" type="ctrTitle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4" type="subTitle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hasCustomPrompt="1" idx="15" type="title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/>
          <p:nvPr>
            <p:ph idx="16" type="ctrTitle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7" type="subTitle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hasCustomPrompt="1" idx="18" type="title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b="0" sz="3600">
                <a:solidFill>
                  <a:srgbClr val="FF7C3E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">
  <p:cSld name="CUSTOM_17_2">
    <p:bg>
      <p:bgPr>
        <a:solidFill>
          <a:srgbClr val="A5DDDA">
            <a:alpha val="71900"/>
          </a:srgbClr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b="0" sz="50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hasCustomPrompt="1"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b="0" sz="72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b="0" sz="360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17_1">
    <p:bg>
      <p:bgPr>
        <a:solidFill>
          <a:srgbClr val="A5DDDA">
            <a:alpha val="71900"/>
          </a:srgbClr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cap="flat" cmpd="sng" w="28575">
            <a:solidFill>
              <a:srgbClr val="FF7C3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5"/>
          <p:cNvSpPr txBox="1"/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b="1" sz="5200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" type="subTitle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7_1_1">
    <p:bg>
      <p:bgPr>
        <a:solidFill>
          <a:srgbClr val="A5DDDA">
            <a:alpha val="71900"/>
          </a:srgbClr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>
            <p:ph type="ctrTitle"/>
          </p:nvPr>
        </p:nvSpPr>
        <p:spPr>
          <a:xfrm>
            <a:off x="3742025" y="397650"/>
            <a:ext cx="47283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48" name="Google Shape;48;p6"/>
          <p:cNvSpPr/>
          <p:nvPr/>
        </p:nvSpPr>
        <p:spPr>
          <a:xfrm>
            <a:off x="6233224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382675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3307947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 txBox="1"/>
          <p:nvPr>
            <p:ph idx="1" type="subTitle"/>
          </p:nvPr>
        </p:nvSpPr>
        <p:spPr>
          <a:xfrm flipH="1">
            <a:off x="775475" y="2804938"/>
            <a:ext cx="1742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2" type="subTitle"/>
          </p:nvPr>
        </p:nvSpPr>
        <p:spPr>
          <a:xfrm flipH="1">
            <a:off x="426474" y="2232562"/>
            <a:ext cx="2440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3" type="subTitle"/>
          </p:nvPr>
        </p:nvSpPr>
        <p:spPr>
          <a:xfrm flipH="1">
            <a:off x="3700750" y="2804938"/>
            <a:ext cx="1742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4" type="subTitle"/>
          </p:nvPr>
        </p:nvSpPr>
        <p:spPr>
          <a:xfrm flipH="1">
            <a:off x="3351749" y="2232562"/>
            <a:ext cx="2440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5" type="subTitle"/>
          </p:nvPr>
        </p:nvSpPr>
        <p:spPr>
          <a:xfrm flipH="1">
            <a:off x="6626025" y="2804938"/>
            <a:ext cx="17424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6" type="subTitle"/>
          </p:nvPr>
        </p:nvSpPr>
        <p:spPr>
          <a:xfrm flipH="1">
            <a:off x="6277024" y="2232562"/>
            <a:ext cx="2440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1">
  <p:cSld name="CUSTOM_17_1_1_1">
    <p:bg>
      <p:bgPr>
        <a:solidFill>
          <a:srgbClr val="A5DDDA">
            <a:alpha val="71900"/>
          </a:srgbClr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 txBox="1"/>
          <p:nvPr>
            <p:ph idx="1" type="subTitle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subTitle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+ DESIGN 2">
  <p:cSld name="CUSTOM_17_1_1_1_1">
    <p:bg>
      <p:bgPr>
        <a:solidFill>
          <a:srgbClr val="A5DDDA">
            <a:alpha val="71900"/>
          </a:srgbClr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17_1_1_1_1_1">
    <p:bg>
      <p:bgPr>
        <a:solidFill>
          <a:srgbClr val="A5DDDA">
            <a:alpha val="71900"/>
          </a:srgbClr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  <p:sp>
        <p:nvSpPr>
          <p:cNvPr id="71" name="Google Shape;71;p9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"/>
          <p:cNvSpPr txBox="1"/>
          <p:nvPr>
            <p:ph idx="1" type="subTitle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subTitle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3" type="subTitle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4" type="subTitle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17_2_1_1_1">
    <p:bg>
      <p:bgPr>
        <a:solidFill>
          <a:srgbClr val="A5DDDA">
            <a:alpha val="71900"/>
          </a:srgbClr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 flipH="1">
            <a:off x="388200" y="1267950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 flipH="1">
            <a:off x="4786900" y="3166975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 flipH="1">
            <a:off x="388199" y="3166975"/>
            <a:ext cx="40821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 flipH="1">
            <a:off x="4786900" y="1285063"/>
            <a:ext cx="3997800" cy="15855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0"/>
          <p:cNvSpPr txBox="1"/>
          <p:nvPr>
            <p:ph idx="1" type="subTitle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2" type="subTitle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3" type="subTitle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4" type="subTitle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5" type="subTitle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6" type="subTitle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7" type="subTitle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8" type="subTitle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b="0" sz="2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4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b="1" sz="28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b="1" sz="2800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oatley-p.schools.nsw.gov.au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Relationship Id="rId4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oatley-p.schools.nsw.gov.au/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E7E4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idx="1" type="subTitle"/>
          </p:nvPr>
        </p:nvSpPr>
        <p:spPr>
          <a:xfrm>
            <a:off x="728572" y="2629679"/>
            <a:ext cx="43521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Barlow Condensed"/>
                <a:ea typeface="Barlow Condensed"/>
                <a:cs typeface="Barlow Condensed"/>
                <a:sym typeface="Barlow Condensed"/>
              </a:rPr>
              <a:t>Meet The Teacher 2023</a:t>
            </a:r>
            <a:endParaRPr sz="19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4" name="Google Shape;174;p19"/>
          <p:cNvSpPr txBox="1"/>
          <p:nvPr>
            <p:ph type="ctrTitle"/>
          </p:nvPr>
        </p:nvSpPr>
        <p:spPr>
          <a:xfrm>
            <a:off x="633126" y="847375"/>
            <a:ext cx="49551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4100">
                <a:solidFill>
                  <a:srgbClr val="FF7C3E"/>
                </a:solidFill>
              </a:rPr>
              <a:t>Welcome to 4G</a:t>
            </a:r>
            <a:endParaRPr b="0" sz="4100">
              <a:solidFill>
                <a:srgbClr val="FF7C3E"/>
              </a:solidFill>
            </a:endParaRPr>
          </a:p>
        </p:txBody>
      </p:sp>
      <p:grpSp>
        <p:nvGrpSpPr>
          <p:cNvPr id="175" name="Google Shape;175;p19"/>
          <p:cNvGrpSpPr/>
          <p:nvPr/>
        </p:nvGrpSpPr>
        <p:grpSpPr>
          <a:xfrm>
            <a:off x="4110415" y="847364"/>
            <a:ext cx="4209122" cy="4019109"/>
            <a:chOff x="4078565" y="847364"/>
            <a:chExt cx="4209122" cy="4019109"/>
          </a:xfrm>
        </p:grpSpPr>
        <p:sp>
          <p:nvSpPr>
            <p:cNvPr id="176" name="Google Shape;176;p19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rect b="b" l="l" r="r" t="t"/>
              <a:pathLst>
                <a:path extrusionOk="0" h="59083" w="39964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rect b="b" l="l" r="r" t="t"/>
              <a:pathLst>
                <a:path extrusionOk="0" h="57831" w="38735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rect b="b" l="l" r="r" t="t"/>
              <a:pathLst>
                <a:path extrusionOk="0" h="3142" w="73786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9" name="Google Shape;179;p19"/>
            <p:cNvGrpSpPr/>
            <p:nvPr/>
          </p:nvGrpSpPr>
          <p:grpSpPr>
            <a:xfrm>
              <a:off x="5921198" y="1938129"/>
              <a:ext cx="2158900" cy="2868100"/>
              <a:chOff x="5921198" y="1938129"/>
              <a:chExt cx="2158900" cy="2868100"/>
            </a:xfrm>
          </p:grpSpPr>
          <p:sp>
            <p:nvSpPr>
              <p:cNvPr id="180" name="Google Shape;180;p19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rect b="b" l="l" r="r" t="t"/>
                <a:pathLst>
                  <a:path extrusionOk="0" h="10764" w="10611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9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rect b="b" l="l" r="r" t="t"/>
                <a:pathLst>
                  <a:path extrusionOk="0" h="10587" w="10897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rect b="b" l="l" r="r" t="t"/>
                <a:pathLst>
                  <a:path extrusionOk="0" h="762" w="605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9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rect b="b" l="l" r="r" t="t"/>
                <a:pathLst>
                  <a:path extrusionOk="0" h="718" w="63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9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rect b="b" l="l" r="r" t="t"/>
                <a:pathLst>
                  <a:path extrusionOk="0" h="185" w="312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9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rect b="b" l="l" r="r" t="t"/>
                <a:pathLst>
                  <a:path extrusionOk="0" h="663" w="599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9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rect b="b" l="l" r="r" t="t"/>
                <a:pathLst>
                  <a:path extrusionOk="0" h="175" w="237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9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rect b="b" l="l" r="r" t="t"/>
                <a:pathLst>
                  <a:path extrusionOk="0" h="39299" w="31338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rect b="b" l="l" r="r" t="t"/>
                <a:pathLst>
                  <a:path extrusionOk="0" h="36121" w="29515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rect b="b" l="l" r="r" t="t"/>
                <a:pathLst>
                  <a:path extrusionOk="0" h="34909" w="26678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9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rect b="b" l="l" r="r" t="t"/>
                <a:pathLst>
                  <a:path extrusionOk="0" h="975" w="1411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9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rect b="b" l="l" r="r" t="t"/>
                <a:pathLst>
                  <a:path extrusionOk="0" h="956" w="1362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rect b="b" l="l" r="r" t="t"/>
                <a:pathLst>
                  <a:path extrusionOk="0" h="861" w="1128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9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rect b="b" l="l" r="r" t="t"/>
                <a:pathLst>
                  <a:path extrusionOk="0" h="9013" w="8843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9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rect b="b" l="l" r="r" t="t"/>
                <a:pathLst>
                  <a:path extrusionOk="0" h="6766" w="4521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9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rect b="b" l="l" r="r" t="t"/>
                <a:pathLst>
                  <a:path extrusionOk="0" h="3665" w="352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9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rect b="b" l="l" r="r" t="t"/>
                <a:pathLst>
                  <a:path extrusionOk="0" h="1277" w="5835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9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rect b="b" l="l" r="r" t="t"/>
                <a:pathLst>
                  <a:path extrusionOk="0" h="3414" w="3989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9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rect b="b" l="l" r="r" t="t"/>
                <a:pathLst>
                  <a:path extrusionOk="0" h="2175" w="2909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9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rect b="b" l="l" r="r" t="t"/>
                <a:pathLst>
                  <a:path extrusionOk="0" h="1486" w="2148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9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rect b="b" l="l" r="r" t="t"/>
                <a:pathLst>
                  <a:path extrusionOk="0" h="1145" w="1534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9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rect b="b" l="l" r="r" t="t"/>
                <a:pathLst>
                  <a:path extrusionOk="0" h="895" w="1353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9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rect b="b" l="l" r="r" t="t"/>
                <a:pathLst>
                  <a:path extrusionOk="0" h="1271" w="5832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9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rect b="b" l="l" r="r" t="t"/>
                <a:pathLst>
                  <a:path extrusionOk="0" h="3415" w="3988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9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rect b="b" l="l" r="r" t="t"/>
                <a:pathLst>
                  <a:path extrusionOk="0" h="1049" w="80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rect b="b" l="l" r="r" t="t"/>
                <a:pathLst>
                  <a:path extrusionOk="0" h="2176" w="291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9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rect b="b" l="l" r="r" t="t"/>
                <a:pathLst>
                  <a:path extrusionOk="0" h="1486" w="2149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9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rect b="b" l="l" r="r" t="t"/>
                <a:pathLst>
                  <a:path extrusionOk="0" h="1145" w="1534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9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rect b="b" l="l" r="r" t="t"/>
                <a:pathLst>
                  <a:path extrusionOk="0" h="899" w="1356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9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rect b="b" l="l" r="r" t="t"/>
                <a:pathLst>
                  <a:path extrusionOk="0" h="9269" w="10542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9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rect b="b" l="l" r="r" t="t"/>
                <a:pathLst>
                  <a:path extrusionOk="0" h="4459" w="3759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rect b="b" l="l" r="r" t="t"/>
                <a:pathLst>
                  <a:path extrusionOk="0" h="24174" w="12119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9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rect b="b" l="l" r="r" t="t"/>
                <a:pathLst>
                  <a:path extrusionOk="0" h="3875" w="1616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9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rect b="b" l="l" r="r" t="t"/>
                <a:pathLst>
                  <a:path extrusionOk="0" h="861" w="41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9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rect b="b" l="l" r="r" t="t"/>
                <a:pathLst>
                  <a:path extrusionOk="0" h="1492" w="7672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9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rect b="b" l="l" r="r" t="t"/>
                <a:pathLst>
                  <a:path extrusionOk="0" h="2080" w="1394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9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rect b="b" l="l" r="r" t="t"/>
                <a:pathLst>
                  <a:path extrusionOk="0" h="2236" w="1561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9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rect b="b" l="l" r="r" t="t"/>
                <a:pathLst>
                  <a:path extrusionOk="0" h="2084" w="1281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9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rect b="b" l="l" r="r" t="t"/>
                <a:pathLst>
                  <a:path extrusionOk="0" h="2245" w="1445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9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rect b="b" l="l" r="r" t="t"/>
                <a:pathLst>
                  <a:path extrusionOk="0" h="3835" w="3835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9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rect b="b" l="l" r="r" t="t"/>
                <a:pathLst>
                  <a:path extrusionOk="0" h="691" w="659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9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rect b="b" l="l" r="r" t="t"/>
                <a:pathLst>
                  <a:path extrusionOk="0" h="572" w="373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9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rect b="b" l="l" r="r" t="t"/>
                <a:pathLst>
                  <a:path extrusionOk="0" h="18509" w="4155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9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rect b="b" l="l" r="r" t="t"/>
                <a:pathLst>
                  <a:path extrusionOk="0" h="3795" w="5818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19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rect b="b" l="l" r="r" t="t"/>
                <a:pathLst>
                  <a:path extrusionOk="0" h="2375" w="506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9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rect b="b" l="l" r="r" t="t"/>
                <a:pathLst>
                  <a:path extrusionOk="0" h="915" w="1136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9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rect b="b" l="l" r="r" t="t"/>
                <a:pathLst>
                  <a:path extrusionOk="0" h="913" w="114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9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rect b="b" l="l" r="r" t="t"/>
                <a:pathLst>
                  <a:path extrusionOk="0" h="2557" w="2598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19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rect b="b" l="l" r="r" t="t"/>
                <a:pathLst>
                  <a:path extrusionOk="0" h="1835" w="4841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9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rect b="b" l="l" r="r" t="t"/>
                <a:pathLst>
                  <a:path extrusionOk="0" h="17367" w="1683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9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rect b="b" l="l" r="r" t="t"/>
                <a:pathLst>
                  <a:path extrusionOk="0" h="1624" w="4934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9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rect b="b" l="l" r="r" t="t"/>
                <a:pathLst>
                  <a:path extrusionOk="0" h="6101" w="5037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9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rect b="b" l="l" r="r" t="t"/>
                <a:pathLst>
                  <a:path extrusionOk="0" h="2879" w="591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rect b="b" l="l" r="r" t="t"/>
                <a:pathLst>
                  <a:path extrusionOk="0" h="10815" w="13334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rect b="b" l="l" r="r" t="t"/>
                <a:pathLst>
                  <a:path extrusionOk="0" h="925" w="1542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19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rect b="b" l="l" r="r" t="t"/>
                <a:pathLst>
                  <a:path extrusionOk="0" h="417" w="814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9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rect b="b" l="l" r="r" t="t"/>
                <a:pathLst>
                  <a:path extrusionOk="0" h="801" w="1769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9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rect b="b" l="l" r="r" t="t"/>
                <a:pathLst>
                  <a:path extrusionOk="0" h="817" w="472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9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rect b="b" l="l" r="r" t="t"/>
                <a:pathLst>
                  <a:path extrusionOk="0" h="207" w="12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9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rect b="b" l="l" r="r" t="t"/>
                <a:pathLst>
                  <a:path extrusionOk="0" h="1035" w="69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19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rect b="b" l="l" r="r" t="t"/>
                <a:pathLst>
                  <a:path extrusionOk="0" h="235" w="137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9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rect b="b" l="l" r="r" t="t"/>
                <a:pathLst>
                  <a:path extrusionOk="0" h="2760" w="1888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9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rect b="b" l="l" r="r" t="t"/>
                <a:pathLst>
                  <a:path extrusionOk="0" h="926" w="1541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rect b="b" l="l" r="r" t="t"/>
                <a:pathLst>
                  <a:path extrusionOk="0" h="680" w="674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9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rect b="b" l="l" r="r" t="t"/>
                <a:pathLst>
                  <a:path extrusionOk="0" h="1035" w="69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9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rect b="b" l="l" r="r" t="t"/>
                <a:pathLst>
                  <a:path extrusionOk="0" h="234" w="137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9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rect b="b" l="l" r="r" t="t"/>
                <a:pathLst>
                  <a:path extrusionOk="0" h="1209" w="1889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rect b="b" l="l" r="r" t="t"/>
                <a:pathLst>
                  <a:path extrusionOk="0" h="2495" w="39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rect b="b" l="l" r="r" t="t"/>
                <a:pathLst>
                  <a:path extrusionOk="0" h="414" w="814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rect b="b" l="l" r="r" t="t"/>
                <a:pathLst>
                  <a:path extrusionOk="0" h="817" w="472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rect b="b" l="l" r="r" t="t"/>
                <a:pathLst>
                  <a:path extrusionOk="0" h="209" w="12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rect b="b" l="l" r="r" t="t"/>
                <a:pathLst>
                  <a:path extrusionOk="0" h="2060" w="111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rect b="b" l="l" r="r" t="t"/>
                <a:pathLst>
                  <a:path extrusionOk="0" h="2218" w="1267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3" name="Google Shape;253;p19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54" name="Google Shape;254;p19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rect b="b" l="l" r="r" t="t"/>
                <a:pathLst>
                  <a:path extrusionOk="0" h="31555" w="46474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19"/>
              <p:cNvSpPr txBox="1"/>
              <p:nvPr/>
            </p:nvSpPr>
            <p:spPr>
              <a:xfrm rot="-378820">
                <a:off x="5347240" y="2992648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4E9DF"/>
                  </a:solidFill>
                  <a:latin typeface="Anton"/>
                  <a:ea typeface="Anton"/>
                  <a:cs typeface="Anton"/>
                  <a:sym typeface="Anton"/>
                </a:endParaRPr>
              </a:p>
            </p:txBody>
          </p:sp>
          <p:sp>
            <p:nvSpPr>
              <p:cNvPr id="256" name="Google Shape;256;p19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rect b="b" l="l" r="r" t="t"/>
                <a:pathLst>
                  <a:path extrusionOk="0" h="4552" w="875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rect b="b" l="l" r="r" t="t"/>
                <a:pathLst>
                  <a:path extrusionOk="0" h="3025" w="5094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rect b="b" l="l" r="r" t="t"/>
                <a:pathLst>
                  <a:path extrusionOk="0" h="950" w="13055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rect b="b" l="l" r="r" t="t"/>
                <a:pathLst>
                  <a:path extrusionOk="0" h="1258" w="1152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rect b="b" l="l" r="r" t="t"/>
                <a:pathLst>
                  <a:path extrusionOk="0" h="899" w="753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9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rect b="b" l="l" r="r" t="t"/>
                <a:pathLst>
                  <a:path extrusionOk="0" h="4552" w="875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9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rect b="b" l="l" r="r" t="t"/>
                <a:pathLst>
                  <a:path extrusionOk="0" h="3025" w="5094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19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rect b="b" l="l" r="r" t="t"/>
                <a:pathLst>
                  <a:path extrusionOk="0" h="950" w="13055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19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rect b="b" l="l" r="r" t="t"/>
                <a:pathLst>
                  <a:path extrusionOk="0" h="1258" w="1152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rect b="b" l="l" r="r" t="t"/>
                <a:pathLst>
                  <a:path extrusionOk="0" h="899" w="753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rect b="b" l="l" r="r" t="t"/>
                <a:pathLst>
                  <a:path extrusionOk="0" h="16772" w="19873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rect b="b" l="l" r="r" t="t"/>
                <a:pathLst>
                  <a:path extrusionOk="0" h="15407" w="17692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68" name="Google Shape;268;p19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269" name="Google Shape;269;p19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rect b="b" l="l" r="r" t="t"/>
                  <a:pathLst>
                    <a:path extrusionOk="0" h="8399" w="10793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" name="Google Shape;270;p19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rect b="b" l="l" r="r" t="t"/>
                  <a:pathLst>
                    <a:path extrusionOk="0" h="6843" w="6844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" name="Google Shape;271;p19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rect b="b" l="l" r="r" t="t"/>
                  <a:pathLst>
                    <a:path extrusionOk="0" h="6698" w="8262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" name="Google Shape;272;p19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rect b="b" l="l" r="r" t="t"/>
                  <a:pathLst>
                    <a:path extrusionOk="0" h="13092" w="1271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3" name="Google Shape;273;p19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rect b="b" l="l" r="r" t="t"/>
                <a:pathLst>
                  <a:path extrusionOk="0" h="20159" w="27804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rect b="b" l="l" r="r" t="t"/>
                <a:pathLst>
                  <a:path extrusionOk="0" h="1653" w="6986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rect b="b" l="l" r="r" t="t"/>
                <a:pathLst>
                  <a:path extrusionOk="0" h="2351" w="4619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rect b="b" l="l" r="r" t="t"/>
                <a:pathLst>
                  <a:path extrusionOk="0" h="1510" w="112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rect b="b" l="l" r="r" t="t"/>
                <a:pathLst>
                  <a:path extrusionOk="0" h="1510" w="112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rect b="b" l="l" r="r" t="t"/>
                <a:pathLst>
                  <a:path extrusionOk="0" h="3709" w="5858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rect b="b" l="l" r="r" t="t"/>
                <a:pathLst>
                  <a:path extrusionOk="0" h="3068" w="3708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rect b="b" l="l" r="r" t="t"/>
                <a:pathLst>
                  <a:path extrusionOk="0" h="13346" w="17613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rect b="b" l="l" r="r" t="t"/>
                <a:pathLst>
                  <a:path extrusionOk="0" h="1381" w="1945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rect b="b" l="l" r="r" t="t"/>
                <a:pathLst>
                  <a:path extrusionOk="0" h="943" w="1271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rect b="b" l="l" r="r" t="t"/>
                <a:pathLst>
                  <a:path extrusionOk="0" h="3733" w="518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9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rect b="b" l="l" r="r" t="t"/>
                <a:pathLst>
                  <a:path extrusionOk="0" h="3891" w="7212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9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rect b="b" l="l" r="r" t="t"/>
                <a:pathLst>
                  <a:path extrusionOk="0" h="11079" w="6397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9"/>
              <p:cNvSpPr/>
              <p:nvPr/>
            </p:nvSpPr>
            <p:spPr>
              <a:xfrm flipH="1" rot="484227">
                <a:off x="5464478" y="4245690"/>
                <a:ext cx="87682" cy="399396"/>
              </a:xfrm>
              <a:custGeom>
                <a:rect b="b" l="l" r="r" t="t"/>
                <a:pathLst>
                  <a:path extrusionOk="0" h="20279" w="4452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9"/>
              <p:cNvSpPr/>
              <p:nvPr/>
            </p:nvSpPr>
            <p:spPr>
              <a:xfrm flipH="1" rot="1837076">
                <a:off x="5196376" y="4233672"/>
                <a:ext cx="49650" cy="226202"/>
              </a:xfrm>
              <a:custGeom>
                <a:rect b="b" l="l" r="r" t="t"/>
                <a:pathLst>
                  <a:path extrusionOk="0" h="20279" w="4452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9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rect b="b" l="l" r="r" t="t"/>
                <a:pathLst>
                  <a:path extrusionOk="0" h="500" w="932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19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0" name="Google Shape;290;p19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291" name="Google Shape;291;p19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rect b="b" l="l" r="r" t="t"/>
                <a:pathLst>
                  <a:path extrusionOk="0" h="1878" w="2063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rect b="b" l="l" r="r" t="t"/>
                <a:pathLst>
                  <a:path extrusionOk="0" h="4074" w="1114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rect b="b" l="l" r="r" t="t"/>
                <a:pathLst>
                  <a:path extrusionOk="0" h="4407" w="4138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9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rect b="b" l="l" r="r" t="t"/>
                <a:pathLst>
                  <a:path extrusionOk="0" h="6361" w="67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rect b="b" l="l" r="r" t="t"/>
                <a:pathLst>
                  <a:path extrusionOk="0" h="2491" w="2326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rect b="b" l="l" r="r" t="t"/>
                <a:pathLst>
                  <a:path extrusionOk="0" h="4335" w="361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rect b="b" l="l" r="r" t="t"/>
                <a:pathLst>
                  <a:path extrusionOk="0" h="3029" w="2568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rect b="b" l="l" r="r" t="t"/>
                <a:pathLst>
                  <a:path extrusionOk="0" h="1549" w="962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rect b="b" l="l" r="r" t="t"/>
                <a:pathLst>
                  <a:path extrusionOk="0" h="4681" w="5842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9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rect b="b" l="l" r="r" t="t"/>
                <a:pathLst>
                  <a:path extrusionOk="0" h="4006" w="5257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9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rect b="b" l="l" r="r" t="t"/>
                <a:pathLst>
                  <a:path extrusionOk="0" h="4769" w="2193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9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rect b="b" l="l" r="r" t="t"/>
                <a:pathLst>
                  <a:path extrusionOk="0" h="860" w="977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9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rect b="b" l="l" r="r" t="t"/>
                <a:pathLst>
                  <a:path extrusionOk="0" h="858" w="977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9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rect b="b" l="l" r="r" t="t"/>
                <a:pathLst>
                  <a:path extrusionOk="0" h="787" w="896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9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rect b="b" l="l" r="r" t="t"/>
                <a:pathLst>
                  <a:path extrusionOk="0" h="787" w="899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9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rect b="b" l="l" r="r" t="t"/>
                <a:pathLst>
                  <a:path extrusionOk="0" h="543" w="616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9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rect b="b" l="l" r="r" t="t"/>
                <a:pathLst>
                  <a:path extrusionOk="0" h="541" w="615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19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rect b="b" l="l" r="r" t="t"/>
                <a:pathLst>
                  <a:path extrusionOk="0" h="858" w="977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9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rect b="b" l="l" r="r" t="t"/>
                <a:pathLst>
                  <a:path extrusionOk="0" h="259" w="295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9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rect b="b" l="l" r="r" t="t"/>
                <a:pathLst>
                  <a:path extrusionOk="0" h="181" w="206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9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rect b="b" l="l" r="r" t="t"/>
                <a:pathLst>
                  <a:path extrusionOk="0" h="298" w="34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19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rect b="b" l="l" r="r" t="t"/>
                <a:pathLst>
                  <a:path extrusionOk="0" h="350" w="397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19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rect b="b" l="l" r="r" t="t"/>
                <a:pathLst>
                  <a:path extrusionOk="0" h="338" w="387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9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rect b="b" l="l" r="r" t="t"/>
                <a:pathLst>
                  <a:path extrusionOk="0" h="261" w="298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9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rect b="b" l="l" r="r" t="t"/>
                <a:pathLst>
                  <a:path extrusionOk="0" h="274" w="308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9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rect b="b" l="l" r="r" t="t"/>
                <a:pathLst>
                  <a:path extrusionOk="0" h="2776" w="422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19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rect b="b" l="l" r="r" t="t"/>
                <a:pathLst>
                  <a:path extrusionOk="0" h="1388" w="1792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rect b="b" l="l" r="r" t="t"/>
                <a:pathLst>
                  <a:path extrusionOk="0" h="632" w="633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rect b="b" l="l" r="r" t="t"/>
                <a:pathLst>
                  <a:path extrusionOk="0" h="619" w="666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19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rect b="b" l="l" r="r" t="t"/>
                <a:pathLst>
                  <a:path extrusionOk="0" h="492" w="642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19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rect b="b" l="l" r="r" t="t"/>
                <a:pathLst>
                  <a:path extrusionOk="0" h="517" w="554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8"/>
          <p:cNvSpPr txBox="1"/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/>
              <a:t>Positive Behaviour </a:t>
            </a:r>
            <a:br>
              <a:rPr lang="es" sz="3100"/>
            </a:br>
            <a:r>
              <a:rPr lang="es" sz="3100"/>
              <a:t>for learning</a:t>
            </a:r>
            <a:endParaRPr sz="3100"/>
          </a:p>
        </p:txBody>
      </p:sp>
      <p:sp>
        <p:nvSpPr>
          <p:cNvPr id="400" name="Google Shape;400;p28"/>
          <p:cNvSpPr txBox="1"/>
          <p:nvPr>
            <p:ph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rgbClr val="FF7C3E"/>
                </a:solidFill>
              </a:rPr>
              <a:t>02</a:t>
            </a:r>
            <a:endParaRPr sz="9600">
              <a:solidFill>
                <a:srgbClr val="FF7C3E"/>
              </a:solidFill>
            </a:endParaRPr>
          </a:p>
        </p:txBody>
      </p:sp>
      <p:grpSp>
        <p:nvGrpSpPr>
          <p:cNvPr id="401" name="Google Shape;401;p28"/>
          <p:cNvGrpSpPr/>
          <p:nvPr/>
        </p:nvGrpSpPr>
        <p:grpSpPr>
          <a:xfrm>
            <a:off x="2320612" y="2283174"/>
            <a:ext cx="6504081" cy="2629998"/>
            <a:chOff x="1278444" y="1640285"/>
            <a:chExt cx="7366724" cy="3119808"/>
          </a:xfrm>
        </p:grpSpPr>
        <p:grpSp>
          <p:nvGrpSpPr>
            <p:cNvPr id="402" name="Google Shape;402;p28"/>
            <p:cNvGrpSpPr/>
            <p:nvPr/>
          </p:nvGrpSpPr>
          <p:grpSpPr>
            <a:xfrm>
              <a:off x="1278444" y="3334334"/>
              <a:ext cx="5053528" cy="1425759"/>
              <a:chOff x="1969569" y="3334334"/>
              <a:chExt cx="5053528" cy="1425759"/>
            </a:xfrm>
          </p:grpSpPr>
          <p:grpSp>
            <p:nvGrpSpPr>
              <p:cNvPr id="403" name="Google Shape;403;p28"/>
              <p:cNvGrpSpPr/>
              <p:nvPr/>
            </p:nvGrpSpPr>
            <p:grpSpPr>
              <a:xfrm>
                <a:off x="1969569" y="3334334"/>
                <a:ext cx="2743331" cy="1418598"/>
                <a:chOff x="1969569" y="3334334"/>
                <a:chExt cx="2743331" cy="1418598"/>
              </a:xfrm>
            </p:grpSpPr>
            <p:grpSp>
              <p:nvGrpSpPr>
                <p:cNvPr id="404" name="Google Shape;404;p28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405" name="Google Shape;405;p28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rect b="b" l="l" r="r" t="t"/>
                    <a:pathLst>
                      <a:path extrusionOk="0" h="3581" w="3421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6" name="Google Shape;406;p28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rect b="b" l="l" r="r" t="t"/>
                    <a:pathLst>
                      <a:path extrusionOk="0" h="2735" w="1128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7" name="Google Shape;407;p28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rect b="b" l="l" r="r" t="t"/>
                    <a:pathLst>
                      <a:path extrusionOk="0" h="912" w="1691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8" name="Google Shape;408;p28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rect b="b" l="l" r="r" t="t"/>
                    <a:pathLst>
                      <a:path extrusionOk="0" h="885" w="1329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9" name="Google Shape;409;p28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rect b="b" l="l" r="r" t="t"/>
                    <a:pathLst>
                      <a:path extrusionOk="0" h="3580" w="3418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0" name="Google Shape;410;p28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rect b="b" l="l" r="r" t="t"/>
                    <a:pathLst>
                      <a:path extrusionOk="0" h="2733" w="1128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1" name="Google Shape;411;p28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rect b="b" l="l" r="r" t="t"/>
                    <a:pathLst>
                      <a:path extrusionOk="0" h="908" w="169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2" name="Google Shape;412;p28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rect b="b" l="l" r="r" t="t"/>
                    <a:pathLst>
                      <a:path extrusionOk="0" h="888" w="1326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13" name="Google Shape;413;p28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rect b="b" l="l" r="r" t="t"/>
                  <a:pathLst>
                    <a:path extrusionOk="0" h="3643" w="3524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" name="Google Shape;414;p28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rect b="b" l="l" r="r" t="t"/>
                  <a:pathLst>
                    <a:path extrusionOk="0" h="2612" w="1988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" name="Google Shape;415;p28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rect b="b" l="l" r="r" t="t"/>
                  <a:pathLst>
                    <a:path extrusionOk="0" h="2659" w="1561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6" name="Google Shape;416;p28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rect b="b" l="l" r="r" t="t"/>
                  <a:pathLst>
                    <a:path extrusionOk="0" h="8102" w="3631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7" name="Google Shape;417;p28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rect b="b" l="l" r="r" t="t"/>
                  <a:pathLst>
                    <a:path extrusionOk="0" h="3463" w="5052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8" name="Google Shape;418;p28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rect b="b" l="l" r="r" t="t"/>
                  <a:pathLst>
                    <a:path extrusionOk="0" h="5293" w="4056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9" name="Google Shape;419;p28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rect b="b" l="l" r="r" t="t"/>
                  <a:pathLst>
                    <a:path extrusionOk="0" h="12253" w="15174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0" name="Google Shape;420;p28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rect b="b" l="l" r="r" t="t"/>
                  <a:pathLst>
                    <a:path extrusionOk="0" h="8907" w="2759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1" name="Google Shape;421;p28"/>
                <p:cNvSpPr/>
                <p:nvPr/>
              </p:nvSpPr>
              <p:spPr>
                <a:xfrm flipH="1" rot="498630">
                  <a:off x="3080882" y="4226449"/>
                  <a:ext cx="144070" cy="85971"/>
                </a:xfrm>
                <a:custGeom>
                  <a:rect b="b" l="l" r="r" t="t"/>
                  <a:pathLst>
                    <a:path extrusionOk="0" h="1752" w="2936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2" name="Google Shape;422;p28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rect b="b" l="l" r="r" t="t"/>
                  <a:pathLst>
                    <a:path extrusionOk="0" h="733" w="933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3" name="Google Shape;423;p28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rect b="b" l="l" r="r" t="t"/>
                  <a:pathLst>
                    <a:path extrusionOk="0" h="512" w="83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4" name="Google Shape;424;p28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rect b="b" l="l" r="r" t="t"/>
                  <a:pathLst>
                    <a:path extrusionOk="0" h="653" w="971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5" name="Google Shape;425;p28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rect b="b" l="l" r="r" t="t"/>
                  <a:pathLst>
                    <a:path extrusionOk="0" h="652" w="97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6" name="Google Shape;426;p28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rect b="b" l="l" r="r" t="t"/>
                  <a:pathLst>
                    <a:path extrusionOk="0" h="15520" w="2643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7" name="Google Shape;427;p28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rect b="b" l="l" r="r" t="t"/>
                  <a:pathLst>
                    <a:path extrusionOk="0" h="12862" w="13171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8" name="Google Shape;428;p28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rect b="b" l="l" r="r" t="t"/>
                  <a:pathLst>
                    <a:path extrusionOk="0" h="2313" w="5108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9" name="Google Shape;429;p28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rect b="b" l="l" r="r" t="t"/>
                  <a:pathLst>
                    <a:path extrusionOk="0" h="3023" w="6564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" name="Google Shape;430;p28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rect b="b" l="l" r="r" t="t"/>
                  <a:pathLst>
                    <a:path extrusionOk="0" h="1855" w="2636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1" name="Google Shape;431;p28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rect b="b" l="l" r="r" t="t"/>
                  <a:pathLst>
                    <a:path extrusionOk="0" h="1233" w="1639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2" name="Google Shape;432;p28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rect b="b" l="l" r="r" t="t"/>
                  <a:pathLst>
                    <a:path extrusionOk="0" h="391" w="1862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3" name="Google Shape;433;p28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rect b="b" l="l" r="r" t="t"/>
                  <a:pathLst>
                    <a:path extrusionOk="0" h="1114" w="2609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4" name="Google Shape;434;p28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rect b="b" l="l" r="r" t="t"/>
                  <a:pathLst>
                    <a:path extrusionOk="0" h="1140" w="6153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5" name="Google Shape;435;p28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rect b="b" l="l" r="r" t="t"/>
                  <a:pathLst>
                    <a:path extrusionOk="0" h="311" w="154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6" name="Google Shape;436;p28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rect b="b" l="l" r="r" t="t"/>
                  <a:pathLst>
                    <a:path extrusionOk="0" h="787" w="1456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" name="Google Shape;437;p28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rect b="b" l="l" r="r" t="t"/>
                  <a:pathLst>
                    <a:path extrusionOk="0" h="1619" w="3117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28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rect b="b" l="l" r="r" t="t"/>
                  <a:pathLst>
                    <a:path extrusionOk="0" h="4233" w="6163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9" name="Google Shape;439;p28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rect b="b" l="l" r="r" t="t"/>
                  <a:pathLst>
                    <a:path extrusionOk="0" h="1192" w="2418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0" name="Google Shape;440;p28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rect b="b" l="l" r="r" t="t"/>
                  <a:pathLst>
                    <a:path extrusionOk="0" h="222" w="1053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1" name="Google Shape;441;p28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rect b="b" l="l" r="r" t="t"/>
                  <a:pathLst>
                    <a:path extrusionOk="0" h="1619" w="3117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2" name="Google Shape;442;p28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rect b="b" l="l" r="r" t="t"/>
                  <a:pathLst>
                    <a:path extrusionOk="0" h="1105" w="1957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3" name="Google Shape;443;p28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rect b="b" l="l" r="r" t="t"/>
                  <a:pathLst>
                    <a:path extrusionOk="0" h="643" w="3148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4" name="Google Shape;444;p28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rect b="b" l="l" r="r" t="t"/>
                  <a:pathLst>
                    <a:path extrusionOk="0" h="25127" w="15997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5" name="Google Shape;445;p28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rect b="b" l="l" r="r" t="t"/>
                  <a:pathLst>
                    <a:path extrusionOk="0" h="12197" w="25429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6" name="Google Shape;446;p28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rect b="b" l="l" r="r" t="t"/>
                  <a:pathLst>
                    <a:path extrusionOk="0" h="1991" w="1992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7" name="Google Shape;447;p28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rect b="b" l="l" r="r" t="t"/>
                  <a:pathLst>
                    <a:path extrusionOk="0" h="2613" w="1992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8" name="Google Shape;448;p28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rect b="b" l="l" r="r" t="t"/>
                  <a:pathLst>
                    <a:path extrusionOk="0" h="2575" w="2786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9" name="Google Shape;449;p28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rect b="b" l="l" r="r" t="t"/>
                  <a:pathLst>
                    <a:path extrusionOk="0" h="1105" w="1861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0" name="Google Shape;450;p28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rect b="b" l="l" r="r" t="t"/>
                  <a:pathLst>
                    <a:path extrusionOk="0" h="4633" w="7015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1" name="Google Shape;451;p28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rect b="b" l="l" r="r" t="t"/>
                  <a:pathLst>
                    <a:path extrusionOk="0" h="3931" w="5467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2" name="Google Shape;452;p28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rect b="b" l="l" r="r" t="t"/>
                  <a:pathLst>
                    <a:path extrusionOk="0" h="3309" w="1234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" name="Google Shape;453;p28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rect b="b" l="l" r="r" t="t"/>
                  <a:pathLst>
                    <a:path extrusionOk="0" h="1213" w="82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4" name="Google Shape;454;p28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rect b="b" l="l" r="r" t="t"/>
                  <a:pathLst>
                    <a:path extrusionOk="0" h="3609" w="4074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5" name="Google Shape;455;p28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rect b="b" l="l" r="r" t="t"/>
                  <a:pathLst>
                    <a:path extrusionOk="0" h="1234" w="1575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6" name="Google Shape;456;p28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rect b="b" l="l" r="r" t="t"/>
                  <a:pathLst>
                    <a:path extrusionOk="0" h="291" w="407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7" name="Google Shape;457;p28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rect b="b" l="l" r="r" t="t"/>
                  <a:pathLst>
                    <a:path extrusionOk="0" h="785" w="1456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" name="Google Shape;458;p28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rect b="b" l="l" r="r" t="t"/>
                  <a:pathLst>
                    <a:path extrusionOk="0" h="2159" w="1132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" name="Google Shape;459;p28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rect b="b" l="l" r="r" t="t"/>
                  <a:pathLst>
                    <a:path extrusionOk="0" h="3934" w="4882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" name="Google Shape;460;p28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rect b="b" l="l" r="r" t="t"/>
                  <a:pathLst>
                    <a:path extrusionOk="0" h="1114" w="1086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" name="Google Shape;461;p28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rect b="b" l="l" r="r" t="t"/>
                  <a:pathLst>
                    <a:path extrusionOk="0" h="1125" w="1086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cap="flat" cmpd="sng" w="9525">
                  <a:solidFill>
                    <a:srgbClr val="C6856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" name="Google Shape;462;p28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rect b="b" l="l" r="r" t="t"/>
                  <a:pathLst>
                    <a:path extrusionOk="0" h="1469" w="496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" name="Google Shape;463;p28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rect b="b" l="l" r="r" t="t"/>
                  <a:pathLst>
                    <a:path extrusionOk="0" h="1200" w="45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464" name="Google Shape;464;p28"/>
                <p:cNvGrpSpPr/>
                <p:nvPr/>
              </p:nvGrpSpPr>
              <p:grpSpPr>
                <a:xfrm flipH="1" rot="3308548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465" name="Google Shape;465;p28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rect b="b" l="l" r="r" t="t"/>
                    <a:pathLst>
                      <a:path extrusionOk="0" h="3170" w="3029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28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rect b="b" l="l" r="r" t="t"/>
                    <a:pathLst>
                      <a:path extrusionOk="0" h="2421" w="1002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28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rect b="b" l="l" r="r" t="t"/>
                    <a:pathLst>
                      <a:path extrusionOk="0" h="807" w="1499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28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rect b="b" l="l" r="r" t="t"/>
                    <a:pathLst>
                      <a:path extrusionOk="0" h="786" w="1179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28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rect b="b" l="l" r="r" t="t"/>
                    <a:pathLst>
                      <a:path extrusionOk="0" h="3172" w="3029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28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rect b="b" l="l" r="r" t="t"/>
                    <a:pathLst>
                      <a:path extrusionOk="0" h="2421" w="1001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28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rect b="b" l="l" r="r" t="t"/>
                    <a:pathLst>
                      <a:path extrusionOk="0" h="806" w="1496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28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rect b="b" l="l" r="r" t="t"/>
                    <a:pathLst>
                      <a:path extrusionOk="0" h="787" w="1179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73" name="Google Shape;473;p28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474" name="Google Shape;474;p28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rect b="b" l="l" r="r" t="t"/>
                    <a:pathLst>
                      <a:path extrusionOk="0" h="6054" w="5251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28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rect b="b" l="l" r="r" t="t"/>
                    <a:pathLst>
                      <a:path extrusionOk="0" h="5121" w="265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28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rect b="b" l="l" r="r" t="t"/>
                    <a:pathLst>
                      <a:path extrusionOk="0" h="5338" w="7401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28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rect b="b" l="l" r="r" t="t"/>
                    <a:pathLst>
                      <a:path extrusionOk="0" h="4838" w="5564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28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rect b="b" l="l" r="r" t="t"/>
                    <a:pathLst>
                      <a:path extrusionOk="0" h="1520" w="2309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28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rect b="b" l="l" r="r" t="t"/>
                    <a:pathLst>
                      <a:path extrusionOk="0" h="762" w="982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28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rect b="b" l="l" r="r" t="t"/>
                    <a:pathLst>
                      <a:path extrusionOk="0" h="346" w="346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28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rect b="b" l="l" r="r" t="t"/>
                    <a:pathLst>
                      <a:path extrusionOk="0" h="268" w="353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28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rect b="b" l="l" r="r" t="t"/>
                    <a:pathLst>
                      <a:path extrusionOk="0" h="285" w="305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483" name="Google Shape;483;p28"/>
              <p:cNvGrpSpPr/>
              <p:nvPr/>
            </p:nvGrpSpPr>
            <p:grpSpPr>
              <a:xfrm>
                <a:off x="5341222" y="3350425"/>
                <a:ext cx="1681874" cy="1409668"/>
                <a:chOff x="5341222" y="3350425"/>
                <a:chExt cx="1681874" cy="1409668"/>
              </a:xfrm>
            </p:grpSpPr>
            <p:sp>
              <p:nvSpPr>
                <p:cNvPr id="484" name="Google Shape;484;p28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rect b="b" l="l" r="r" t="t"/>
                  <a:pathLst>
                    <a:path extrusionOk="0" h="15577" w="21098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" name="Google Shape;485;p28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rect b="b" l="l" r="r" t="t"/>
                  <a:pathLst>
                    <a:path extrusionOk="0" h="8370" w="9287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" name="Google Shape;486;p28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rect b="b" l="l" r="r" t="t"/>
                  <a:pathLst>
                    <a:path extrusionOk="0" h="3110" w="7078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" name="Google Shape;487;p28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rect b="b" l="l" r="r" t="t"/>
                  <a:pathLst>
                    <a:path extrusionOk="0" h="13062" w="1727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" name="Google Shape;488;p28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rect b="b" l="l" r="r" t="t"/>
                  <a:pathLst>
                    <a:path extrusionOk="0" h="1674" w="8159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" name="Google Shape;489;p28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rect b="b" l="l" r="r" t="t"/>
                  <a:pathLst>
                    <a:path extrusionOk="0" h="4802" w="8046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0" name="Google Shape;490;p28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rect b="b" l="l" r="r" t="t"/>
                  <a:pathLst>
                    <a:path extrusionOk="0" h="1543" w="2985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1" name="Google Shape;491;p28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rect b="b" l="l" r="r" t="t"/>
                  <a:pathLst>
                    <a:path extrusionOk="0" h="915" w="1906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2" name="Google Shape;492;p28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rect b="b" l="l" r="r" t="t"/>
                  <a:pathLst>
                    <a:path extrusionOk="0" h="1868" w="3114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3" name="Google Shape;493;p28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rect b="b" l="l" r="r" t="t"/>
                  <a:pathLst>
                    <a:path extrusionOk="0" h="14497" w="21169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4" name="Google Shape;494;p28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rect b="b" l="l" r="r" t="t"/>
                  <a:pathLst>
                    <a:path extrusionOk="0" h="2575" w="2787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5" name="Google Shape;495;p28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rect b="b" l="l" r="r" t="t"/>
                  <a:pathLst>
                    <a:path extrusionOk="0" h="2183" w="7855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6" name="Google Shape;496;p28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rect b="b" l="l" r="r" t="t"/>
                  <a:pathLst>
                    <a:path extrusionOk="0" h="360" w="1259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7" name="Google Shape;497;p28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rect b="b" l="l" r="r" t="t"/>
                  <a:pathLst>
                    <a:path extrusionOk="0" h="1609" w="2093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8" name="Google Shape;498;p28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rect b="b" l="l" r="r" t="t"/>
                  <a:pathLst>
                    <a:path extrusionOk="0" h="735" w="196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9" name="Google Shape;499;p28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rect b="b" l="l" r="r" t="t"/>
                  <a:pathLst>
                    <a:path extrusionOk="0" h="9084" w="6036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0" name="Google Shape;500;p28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rect b="b" l="l" r="r" t="t"/>
                  <a:pathLst>
                    <a:path extrusionOk="0" h="1271" w="1285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1" name="Google Shape;501;p28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rect b="b" l="l" r="r" t="t"/>
                  <a:pathLst>
                    <a:path extrusionOk="0" h="1291" w="1097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2" name="Google Shape;502;p28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rect b="b" l="l" r="r" t="t"/>
                  <a:pathLst>
                    <a:path extrusionOk="0" h="408" w="827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3" name="Google Shape;503;p28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rect b="b" l="l" r="r" t="t"/>
                  <a:pathLst>
                    <a:path extrusionOk="0" h="28" w="1021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4" name="Google Shape;504;p28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rect b="b" l="l" r="r" t="t"/>
                  <a:pathLst>
                    <a:path extrusionOk="0" h="145" w="977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5" name="Google Shape;505;p28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rect b="b" l="l" r="r" t="t"/>
                  <a:pathLst>
                    <a:path extrusionOk="0" h="2661" w="1557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6" name="Google Shape;506;p28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rect b="b" l="l" r="r" t="t"/>
                  <a:pathLst>
                    <a:path extrusionOk="0" h="6897" w="2221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" name="Google Shape;507;p28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rect b="b" l="l" r="r" t="t"/>
                  <a:pathLst>
                    <a:path extrusionOk="0" h="15" w="19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8" name="Google Shape;508;p28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rect b="b" l="l" r="r" t="t"/>
                  <a:pathLst>
                    <a:path extrusionOk="0" h="733" w="933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9" name="Google Shape;509;p28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rect b="b" l="l" r="r" t="t"/>
                  <a:pathLst>
                    <a:path extrusionOk="0" h="653" w="971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0" name="Google Shape;510;p28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rect b="b" l="l" r="r" t="t"/>
                  <a:pathLst>
                    <a:path extrusionOk="0" h="513" w="831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1" name="Google Shape;511;p28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rect b="b" l="l" r="r" t="t"/>
                  <a:pathLst>
                    <a:path extrusionOk="0" h="653" w="97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2" name="Google Shape;512;p28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rect b="b" l="l" r="r" t="t"/>
                  <a:pathLst>
                    <a:path extrusionOk="0" h="6928" w="4413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3" name="Google Shape;513;p28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rect b="b" l="l" r="r" t="t"/>
                  <a:pathLst>
                    <a:path extrusionOk="0" h="1016" w="1665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" name="Google Shape;514;p28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rect b="b" l="l" r="r" t="t"/>
                  <a:pathLst>
                    <a:path extrusionOk="0" h="1262" w="206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" name="Google Shape;515;p28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rect b="b" l="l" r="r" t="t"/>
                  <a:pathLst>
                    <a:path extrusionOk="0" h="1321" w="2004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" name="Google Shape;516;p28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rect b="b" l="l" r="r" t="t"/>
                  <a:pathLst>
                    <a:path extrusionOk="0" h="533" w="332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" name="Google Shape;517;p28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rect b="b" l="l" r="r" t="t"/>
                  <a:pathLst>
                    <a:path extrusionOk="0" h="5691" w="362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" name="Google Shape;518;p28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rect b="b" l="l" r="r" t="t"/>
                  <a:pathLst>
                    <a:path extrusionOk="0" h="5786" w="7347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" name="Google Shape;519;p28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rect b="b" l="l" r="r" t="t"/>
                  <a:pathLst>
                    <a:path extrusionOk="0" h="1546" w="1851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" name="Google Shape;520;p28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rect b="b" l="l" r="r" t="t"/>
                  <a:pathLst>
                    <a:path extrusionOk="0" h="1300" w="1888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" name="Google Shape;521;p28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rect b="b" l="l" r="r" t="t"/>
                  <a:pathLst>
                    <a:path extrusionOk="0" h="4219" w="5688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" name="Google Shape;522;p28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rect b="b" l="l" r="r" t="t"/>
                  <a:pathLst>
                    <a:path extrusionOk="0" h="547" w="797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" name="Google Shape;523;p28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rect b="b" l="l" r="r" t="t"/>
                  <a:pathLst>
                    <a:path extrusionOk="0" h="814" w="1387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" name="Google Shape;524;p28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rect b="b" l="l" r="r" t="t"/>
                  <a:pathLst>
                    <a:path extrusionOk="0" h="460" w="1407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" name="Google Shape;525;p28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rect b="b" l="l" r="r" t="t"/>
                  <a:pathLst>
                    <a:path extrusionOk="0" h="380" w="1584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" name="Google Shape;526;p28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rect b="b" l="l" r="r" t="t"/>
                  <a:pathLst>
                    <a:path extrusionOk="0" h="261" w="1176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" name="Google Shape;527;p28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rect b="b" l="l" r="r" t="t"/>
                  <a:pathLst>
                    <a:path extrusionOk="0" h="362" w="1125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" name="Google Shape;528;p28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rect b="b" l="l" r="r" t="t"/>
                  <a:pathLst>
                    <a:path extrusionOk="0" h="488" w="889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" name="Google Shape;529;p28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rect b="b" l="l" r="r" t="t"/>
                  <a:pathLst>
                    <a:path extrusionOk="0" h="2480" w="1030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30" name="Google Shape;530;p28"/>
            <p:cNvGrpSpPr/>
            <p:nvPr/>
          </p:nvGrpSpPr>
          <p:grpSpPr>
            <a:xfrm>
              <a:off x="6958990" y="1640285"/>
              <a:ext cx="1686178" cy="3119644"/>
              <a:chOff x="6958990" y="1640285"/>
              <a:chExt cx="1686178" cy="3119644"/>
            </a:xfrm>
          </p:grpSpPr>
          <p:sp>
            <p:nvSpPr>
              <p:cNvPr id="531" name="Google Shape;531;p28"/>
              <p:cNvSpPr/>
              <p:nvPr/>
            </p:nvSpPr>
            <p:spPr>
              <a:xfrm>
                <a:off x="7763101" y="4077723"/>
                <a:ext cx="636511" cy="330897"/>
              </a:xfrm>
              <a:custGeom>
                <a:rect b="b" l="l" r="r" t="t"/>
                <a:pathLst>
                  <a:path extrusionOk="0" h="13048" w="25099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8"/>
              <p:cNvSpPr/>
              <p:nvPr/>
            </p:nvSpPr>
            <p:spPr>
              <a:xfrm>
                <a:off x="7808874" y="4106062"/>
                <a:ext cx="547751" cy="272946"/>
              </a:xfrm>
              <a:custGeom>
                <a:rect b="b" l="l" r="r" t="t"/>
                <a:pathLst>
                  <a:path extrusionOk="0" h="10195" w="21599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28"/>
              <p:cNvSpPr/>
              <p:nvPr/>
            </p:nvSpPr>
            <p:spPr>
              <a:xfrm>
                <a:off x="7875467" y="4148678"/>
                <a:ext cx="447553" cy="84601"/>
              </a:xfrm>
              <a:custGeom>
                <a:rect b="b" l="l" r="r" t="t"/>
                <a:pathLst>
                  <a:path extrusionOk="0" h="3336" w="17648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28"/>
              <p:cNvSpPr/>
              <p:nvPr/>
            </p:nvSpPr>
            <p:spPr>
              <a:xfrm>
                <a:off x="8173310" y="4311941"/>
                <a:ext cx="156547" cy="17600"/>
              </a:xfrm>
              <a:custGeom>
                <a:rect b="b" l="l" r="r" t="t"/>
                <a:pathLst>
                  <a:path extrusionOk="0" h="694" w="6173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28"/>
              <p:cNvSpPr/>
              <p:nvPr/>
            </p:nvSpPr>
            <p:spPr>
              <a:xfrm>
                <a:off x="7948603" y="4226810"/>
                <a:ext cx="391102" cy="60408"/>
              </a:xfrm>
              <a:custGeom>
                <a:rect b="b" l="l" r="r" t="t"/>
                <a:pathLst>
                  <a:path extrusionOk="0" h="2382" w="15422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28"/>
              <p:cNvSpPr/>
              <p:nvPr/>
            </p:nvSpPr>
            <p:spPr>
              <a:xfrm>
                <a:off x="7862585" y="4249253"/>
                <a:ext cx="111330" cy="29063"/>
              </a:xfrm>
              <a:custGeom>
                <a:rect b="b" l="l" r="r" t="t"/>
                <a:pathLst>
                  <a:path extrusionOk="0" h="1146" w="439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28"/>
              <p:cNvSpPr/>
              <p:nvPr/>
            </p:nvSpPr>
            <p:spPr>
              <a:xfrm>
                <a:off x="7802281" y="3840613"/>
                <a:ext cx="668388" cy="314768"/>
              </a:xfrm>
              <a:custGeom>
                <a:rect b="b" l="l" r="r" t="t"/>
                <a:pathLst>
                  <a:path extrusionOk="0" h="12412" w="26356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28"/>
              <p:cNvSpPr/>
              <p:nvPr/>
            </p:nvSpPr>
            <p:spPr>
              <a:xfrm>
                <a:off x="7856626" y="3850745"/>
                <a:ext cx="562865" cy="268446"/>
              </a:xfrm>
              <a:custGeom>
                <a:rect b="b" l="l" r="r" t="t"/>
                <a:pathLst>
                  <a:path extrusionOk="0" h="9444" w="22195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28"/>
              <p:cNvSpPr/>
              <p:nvPr/>
            </p:nvSpPr>
            <p:spPr>
              <a:xfrm>
                <a:off x="8014486" y="3941416"/>
                <a:ext cx="404188" cy="85666"/>
              </a:xfrm>
              <a:custGeom>
                <a:rect b="b" l="l" r="r" t="t"/>
                <a:pathLst>
                  <a:path extrusionOk="0" h="3378" w="15938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28"/>
              <p:cNvSpPr/>
              <p:nvPr/>
            </p:nvSpPr>
            <p:spPr>
              <a:xfrm>
                <a:off x="7921799" y="4030098"/>
                <a:ext cx="171966" cy="25715"/>
              </a:xfrm>
              <a:custGeom>
                <a:rect b="b" l="l" r="r" t="t"/>
                <a:pathLst>
                  <a:path extrusionOk="0" h="1014" w="6781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28"/>
              <p:cNvSpPr/>
              <p:nvPr/>
            </p:nvSpPr>
            <p:spPr>
              <a:xfrm>
                <a:off x="7811791" y="3561052"/>
                <a:ext cx="668388" cy="389098"/>
              </a:xfrm>
              <a:custGeom>
                <a:rect b="b" l="l" r="r" t="t"/>
                <a:pathLst>
                  <a:path extrusionOk="0" h="15343" w="26356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28"/>
              <p:cNvSpPr/>
              <p:nvPr/>
            </p:nvSpPr>
            <p:spPr>
              <a:xfrm>
                <a:off x="7850108" y="3598304"/>
                <a:ext cx="574937" cy="309316"/>
              </a:xfrm>
              <a:custGeom>
                <a:rect b="b" l="l" r="r" t="t"/>
                <a:pathLst>
                  <a:path extrusionOk="0" h="12197" w="22671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28"/>
              <p:cNvSpPr/>
              <p:nvPr/>
            </p:nvSpPr>
            <p:spPr>
              <a:xfrm>
                <a:off x="7949617" y="3759970"/>
                <a:ext cx="446615" cy="69791"/>
              </a:xfrm>
              <a:custGeom>
                <a:rect b="b" l="l" r="r" t="t"/>
                <a:pathLst>
                  <a:path extrusionOk="0" h="2752" w="17611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28"/>
              <p:cNvSpPr/>
              <p:nvPr/>
            </p:nvSpPr>
            <p:spPr>
              <a:xfrm>
                <a:off x="8131366" y="3713309"/>
                <a:ext cx="273787" cy="55336"/>
              </a:xfrm>
              <a:custGeom>
                <a:rect b="b" l="l" r="r" t="t"/>
                <a:pathLst>
                  <a:path extrusionOk="0" h="2182" w="10796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8"/>
              <p:cNvSpPr/>
              <p:nvPr/>
            </p:nvSpPr>
            <p:spPr>
              <a:xfrm>
                <a:off x="7821478" y="2933814"/>
                <a:ext cx="743504" cy="454477"/>
              </a:xfrm>
              <a:custGeom>
                <a:rect b="b" l="l" r="r" t="t"/>
                <a:pathLst>
                  <a:path extrusionOk="0" h="17921" w="29318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28"/>
              <p:cNvSpPr/>
              <p:nvPr/>
            </p:nvSpPr>
            <p:spPr>
              <a:xfrm>
                <a:off x="7855586" y="2971016"/>
                <a:ext cx="661642" cy="373629"/>
              </a:xfrm>
              <a:custGeom>
                <a:rect b="b" l="l" r="r" t="t"/>
                <a:pathLst>
                  <a:path extrusionOk="0" h="14733" w="2609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8"/>
              <p:cNvSpPr/>
              <p:nvPr/>
            </p:nvSpPr>
            <p:spPr>
              <a:xfrm>
                <a:off x="8150715" y="3050086"/>
                <a:ext cx="345124" cy="100299"/>
              </a:xfrm>
              <a:custGeom>
                <a:rect b="b" l="l" r="r" t="t"/>
                <a:pathLst>
                  <a:path extrusionOk="0" h="3955" w="13609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8"/>
              <p:cNvSpPr/>
              <p:nvPr/>
            </p:nvSpPr>
            <p:spPr>
              <a:xfrm>
                <a:off x="7943709" y="3131363"/>
                <a:ext cx="517217" cy="141661"/>
              </a:xfrm>
              <a:custGeom>
                <a:rect b="b" l="l" r="r" t="t"/>
                <a:pathLst>
                  <a:path extrusionOk="0" h="5586" w="20395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8"/>
              <p:cNvSpPr/>
              <p:nvPr/>
            </p:nvSpPr>
            <p:spPr>
              <a:xfrm>
                <a:off x="7898392" y="2670685"/>
                <a:ext cx="746776" cy="415422"/>
              </a:xfrm>
              <a:custGeom>
                <a:rect b="b" l="l" r="r" t="t"/>
                <a:pathLst>
                  <a:path extrusionOk="0" h="16381" w="29447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50" name="Google Shape;550;p28"/>
              <p:cNvSpPr/>
              <p:nvPr/>
            </p:nvSpPr>
            <p:spPr>
              <a:xfrm>
                <a:off x="7947360" y="2713162"/>
                <a:ext cx="645412" cy="335462"/>
              </a:xfrm>
              <a:custGeom>
                <a:rect b="b" l="l" r="r" t="t"/>
                <a:pathLst>
                  <a:path extrusionOk="0" h="13228" w="2545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8"/>
              <p:cNvSpPr/>
              <p:nvPr/>
            </p:nvSpPr>
            <p:spPr>
              <a:xfrm>
                <a:off x="7978679" y="2848251"/>
                <a:ext cx="315453" cy="73062"/>
              </a:xfrm>
              <a:custGeom>
                <a:rect b="b" l="l" r="r" t="t"/>
                <a:pathLst>
                  <a:path extrusionOk="0" h="2881" w="12439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52" name="Google Shape;552;p28"/>
              <p:cNvSpPr/>
              <p:nvPr/>
            </p:nvSpPr>
            <p:spPr>
              <a:xfrm>
                <a:off x="7992322" y="2766138"/>
                <a:ext cx="381085" cy="91778"/>
              </a:xfrm>
              <a:custGeom>
                <a:rect b="b" l="l" r="r" t="t"/>
                <a:pathLst>
                  <a:path extrusionOk="0" h="3619" w="15027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53" name="Google Shape;553;p28"/>
              <p:cNvSpPr/>
              <p:nvPr/>
            </p:nvSpPr>
            <p:spPr>
              <a:xfrm>
                <a:off x="7866972" y="2409560"/>
                <a:ext cx="691390" cy="322554"/>
              </a:xfrm>
              <a:custGeom>
                <a:rect b="b" l="l" r="r" t="t"/>
                <a:pathLst>
                  <a:path extrusionOk="0" h="12719" w="27263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8"/>
              <p:cNvSpPr/>
              <p:nvPr/>
            </p:nvSpPr>
            <p:spPr>
              <a:xfrm>
                <a:off x="7900750" y="2438876"/>
                <a:ext cx="617060" cy="253930"/>
              </a:xfrm>
              <a:custGeom>
                <a:rect b="b" l="l" r="r" t="t"/>
                <a:pathLst>
                  <a:path extrusionOk="0" h="10013" w="24332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8"/>
              <p:cNvSpPr/>
              <p:nvPr/>
            </p:nvSpPr>
            <p:spPr>
              <a:xfrm>
                <a:off x="7898772" y="2567828"/>
                <a:ext cx="456987" cy="35884"/>
              </a:xfrm>
              <a:custGeom>
                <a:rect b="b" l="l" r="r" t="t"/>
                <a:pathLst>
                  <a:path extrusionOk="0" h="1415" w="1802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8"/>
              <p:cNvSpPr/>
              <p:nvPr/>
            </p:nvSpPr>
            <p:spPr>
              <a:xfrm>
                <a:off x="7895095" y="2487692"/>
                <a:ext cx="319003" cy="21252"/>
              </a:xfrm>
              <a:custGeom>
                <a:rect b="b" l="l" r="r" t="t"/>
                <a:pathLst>
                  <a:path extrusionOk="0" h="838" w="12579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28"/>
              <p:cNvSpPr/>
              <p:nvPr/>
            </p:nvSpPr>
            <p:spPr>
              <a:xfrm>
                <a:off x="7664049" y="2117345"/>
                <a:ext cx="766861" cy="280684"/>
              </a:xfrm>
              <a:custGeom>
                <a:rect b="b" l="l" r="r" t="t"/>
                <a:pathLst>
                  <a:path extrusionOk="0" h="11068" w="30239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28"/>
              <p:cNvSpPr/>
              <p:nvPr/>
            </p:nvSpPr>
            <p:spPr>
              <a:xfrm>
                <a:off x="7715832" y="2151555"/>
                <a:ext cx="670645" cy="211046"/>
              </a:xfrm>
              <a:custGeom>
                <a:rect b="b" l="l" r="r" t="t"/>
                <a:pathLst>
                  <a:path extrusionOk="0" h="8322" w="26445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8"/>
              <p:cNvSpPr/>
              <p:nvPr/>
            </p:nvSpPr>
            <p:spPr>
              <a:xfrm>
                <a:off x="7963108" y="2298715"/>
                <a:ext cx="390924" cy="29088"/>
              </a:xfrm>
              <a:custGeom>
                <a:rect b="b" l="l" r="r" t="t"/>
                <a:pathLst>
                  <a:path extrusionOk="0" h="1147" w="15415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28"/>
              <p:cNvSpPr/>
              <p:nvPr/>
            </p:nvSpPr>
            <p:spPr>
              <a:xfrm>
                <a:off x="7852492" y="2246069"/>
                <a:ext cx="380324" cy="14354"/>
              </a:xfrm>
              <a:custGeom>
                <a:rect b="b" l="l" r="r" t="t"/>
                <a:pathLst>
                  <a:path extrusionOk="0" h="566" w="14997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28"/>
              <p:cNvSpPr/>
              <p:nvPr/>
            </p:nvSpPr>
            <p:spPr>
              <a:xfrm>
                <a:off x="7964047" y="2181225"/>
                <a:ext cx="412835" cy="25411"/>
              </a:xfrm>
              <a:custGeom>
                <a:rect b="b" l="l" r="r" t="t"/>
                <a:pathLst>
                  <a:path extrusionOk="0" h="1002" w="16279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28"/>
              <p:cNvSpPr/>
              <p:nvPr/>
            </p:nvSpPr>
            <p:spPr>
              <a:xfrm>
                <a:off x="7487220" y="1771621"/>
                <a:ext cx="688651" cy="387983"/>
              </a:xfrm>
              <a:custGeom>
                <a:rect b="b" l="l" r="r" t="t"/>
                <a:pathLst>
                  <a:path extrusionOk="0" h="15299" w="27155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28"/>
              <p:cNvSpPr/>
              <p:nvPr/>
            </p:nvSpPr>
            <p:spPr>
              <a:xfrm>
                <a:off x="7523052" y="1816634"/>
                <a:ext cx="583204" cy="308885"/>
              </a:xfrm>
              <a:custGeom>
                <a:rect b="b" l="l" r="r" t="t"/>
                <a:pathLst>
                  <a:path extrusionOk="0" h="12180" w="22997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28"/>
              <p:cNvSpPr/>
              <p:nvPr/>
            </p:nvSpPr>
            <p:spPr>
              <a:xfrm>
                <a:off x="7642468" y="1965113"/>
                <a:ext cx="404391" cy="105878"/>
              </a:xfrm>
              <a:custGeom>
                <a:rect b="b" l="l" r="r" t="t"/>
                <a:pathLst>
                  <a:path extrusionOk="0" h="4175" w="15946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8"/>
              <p:cNvSpPr/>
              <p:nvPr/>
            </p:nvSpPr>
            <p:spPr>
              <a:xfrm>
                <a:off x="7634632" y="1950100"/>
                <a:ext cx="306273" cy="80949"/>
              </a:xfrm>
              <a:custGeom>
                <a:rect b="b" l="l" r="r" t="t"/>
                <a:pathLst>
                  <a:path extrusionOk="0" h="3192" w="12077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28"/>
              <p:cNvSpPr/>
              <p:nvPr/>
            </p:nvSpPr>
            <p:spPr>
              <a:xfrm>
                <a:off x="7464118" y="1640285"/>
                <a:ext cx="699454" cy="306932"/>
              </a:xfrm>
              <a:custGeom>
                <a:rect b="b" l="l" r="r" t="t"/>
                <a:pathLst>
                  <a:path extrusionOk="0" h="12103" w="27581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67" name="Google Shape;567;p28"/>
              <p:cNvSpPr/>
              <p:nvPr/>
            </p:nvSpPr>
            <p:spPr>
              <a:xfrm>
                <a:off x="7527236" y="1678400"/>
                <a:ext cx="596974" cy="230624"/>
              </a:xfrm>
              <a:custGeom>
                <a:rect b="b" l="l" r="r" t="t"/>
                <a:pathLst>
                  <a:path extrusionOk="0" h="9094" w="2354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8"/>
              <p:cNvSpPr/>
              <p:nvPr/>
            </p:nvSpPr>
            <p:spPr>
              <a:xfrm>
                <a:off x="7628546" y="1779381"/>
                <a:ext cx="411263" cy="84423"/>
              </a:xfrm>
              <a:custGeom>
                <a:rect b="b" l="l" r="r" t="t"/>
                <a:pathLst>
                  <a:path extrusionOk="0" h="3329" w="16217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69" name="Google Shape;569;p28"/>
              <p:cNvSpPr/>
              <p:nvPr/>
            </p:nvSpPr>
            <p:spPr>
              <a:xfrm>
                <a:off x="7617692" y="1714765"/>
                <a:ext cx="457647" cy="91093"/>
              </a:xfrm>
              <a:custGeom>
                <a:rect b="b" l="l" r="r" t="t"/>
                <a:pathLst>
                  <a:path extrusionOk="0" h="3592" w="18046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9F1E"/>
                  </a:solidFill>
                </a:endParaRPr>
              </a:p>
            </p:txBody>
          </p:sp>
          <p:sp>
            <p:nvSpPr>
              <p:cNvPr id="570" name="Google Shape;570;p28"/>
              <p:cNvSpPr/>
              <p:nvPr/>
            </p:nvSpPr>
            <p:spPr>
              <a:xfrm>
                <a:off x="7755620" y="3202090"/>
                <a:ext cx="785627" cy="487571"/>
              </a:xfrm>
              <a:custGeom>
                <a:rect b="b" l="l" r="r" t="t"/>
                <a:pathLst>
                  <a:path extrusionOk="0" h="19226" w="30979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8"/>
              <p:cNvSpPr/>
              <p:nvPr/>
            </p:nvSpPr>
            <p:spPr>
              <a:xfrm>
                <a:off x="7804589" y="3244618"/>
                <a:ext cx="701584" cy="409716"/>
              </a:xfrm>
              <a:custGeom>
                <a:rect b="b" l="l" r="r" t="t"/>
                <a:pathLst>
                  <a:path extrusionOk="0" h="16156" w="27665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8"/>
              <p:cNvSpPr/>
              <p:nvPr/>
            </p:nvSpPr>
            <p:spPr>
              <a:xfrm>
                <a:off x="7838088" y="3425836"/>
                <a:ext cx="407307" cy="109479"/>
              </a:xfrm>
              <a:custGeom>
                <a:rect b="b" l="l" r="r" t="t"/>
                <a:pathLst>
                  <a:path extrusionOk="0" h="4317" w="16061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8"/>
              <p:cNvSpPr/>
              <p:nvPr/>
            </p:nvSpPr>
            <p:spPr>
              <a:xfrm>
                <a:off x="7855079" y="3338042"/>
                <a:ext cx="492415" cy="150334"/>
              </a:xfrm>
              <a:custGeom>
                <a:rect b="b" l="l" r="r" t="t"/>
                <a:pathLst>
                  <a:path extrusionOk="0" h="5928" w="19417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8"/>
              <p:cNvSpPr/>
              <p:nvPr/>
            </p:nvSpPr>
            <p:spPr>
              <a:xfrm>
                <a:off x="7973049" y="3332767"/>
                <a:ext cx="325648" cy="76181"/>
              </a:xfrm>
              <a:custGeom>
                <a:rect b="b" l="l" r="r" t="t"/>
                <a:pathLst>
                  <a:path extrusionOk="0" h="3004" w="12841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8"/>
              <p:cNvSpPr/>
              <p:nvPr/>
            </p:nvSpPr>
            <p:spPr>
              <a:xfrm>
                <a:off x="7102776" y="4171248"/>
                <a:ext cx="669529" cy="588682"/>
              </a:xfrm>
              <a:custGeom>
                <a:rect b="b" l="l" r="r" t="t"/>
                <a:pathLst>
                  <a:path extrusionOk="0" h="23213" w="26401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8"/>
              <p:cNvSpPr/>
              <p:nvPr/>
            </p:nvSpPr>
            <p:spPr>
              <a:xfrm>
                <a:off x="6958990" y="3496791"/>
                <a:ext cx="1271601" cy="707823"/>
              </a:xfrm>
              <a:custGeom>
                <a:rect b="b" l="l" r="r" t="t"/>
                <a:pathLst>
                  <a:path extrusionOk="0" h="27911" w="50142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8"/>
              <p:cNvSpPr/>
              <p:nvPr/>
            </p:nvSpPr>
            <p:spPr>
              <a:xfrm>
                <a:off x="6967789" y="3013848"/>
                <a:ext cx="1205209" cy="936570"/>
              </a:xfrm>
              <a:custGeom>
                <a:rect b="b" l="l" r="r" t="t"/>
                <a:pathLst>
                  <a:path extrusionOk="0" h="36931" w="47524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8"/>
              <p:cNvSpPr/>
              <p:nvPr/>
            </p:nvSpPr>
            <p:spPr>
              <a:xfrm>
                <a:off x="7056546" y="3851340"/>
                <a:ext cx="705464" cy="353214"/>
              </a:xfrm>
              <a:custGeom>
                <a:rect b="b" l="l" r="r" t="t"/>
                <a:pathLst>
                  <a:path extrusionOk="0" h="13928" w="27818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28"/>
              <p:cNvSpPr/>
              <p:nvPr/>
            </p:nvSpPr>
            <p:spPr>
              <a:xfrm>
                <a:off x="7165692" y="3888466"/>
                <a:ext cx="195652" cy="97256"/>
              </a:xfrm>
              <a:custGeom>
                <a:rect b="b" l="l" r="r" t="t"/>
                <a:pathLst>
                  <a:path extrusionOk="0" h="3835" w="7715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8"/>
              <p:cNvSpPr/>
              <p:nvPr/>
            </p:nvSpPr>
            <p:spPr>
              <a:xfrm>
                <a:off x="7165692" y="3888466"/>
                <a:ext cx="515214" cy="126597"/>
              </a:xfrm>
              <a:custGeom>
                <a:rect b="b" l="l" r="r" t="t"/>
                <a:pathLst>
                  <a:path extrusionOk="0" h="4992" w="20316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8"/>
              <p:cNvSpPr/>
              <p:nvPr/>
            </p:nvSpPr>
            <p:spPr>
              <a:xfrm>
                <a:off x="7284727" y="4090073"/>
                <a:ext cx="307769" cy="114475"/>
              </a:xfrm>
              <a:custGeom>
                <a:rect b="b" l="l" r="r" t="t"/>
                <a:pathLst>
                  <a:path extrusionOk="0" h="4514" w="12136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8"/>
              <p:cNvSpPr/>
              <p:nvPr/>
            </p:nvSpPr>
            <p:spPr>
              <a:xfrm>
                <a:off x="7969854" y="3366647"/>
                <a:ext cx="28784" cy="99994"/>
              </a:xfrm>
              <a:custGeom>
                <a:rect b="b" l="l" r="r" t="t"/>
                <a:pathLst>
                  <a:path extrusionOk="0" h="3943" w="1135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8"/>
              <p:cNvSpPr/>
              <p:nvPr/>
            </p:nvSpPr>
            <p:spPr>
              <a:xfrm>
                <a:off x="7943100" y="3341693"/>
                <a:ext cx="34591" cy="78134"/>
              </a:xfrm>
              <a:custGeom>
                <a:rect b="b" l="l" r="r" t="t"/>
                <a:pathLst>
                  <a:path extrusionOk="0" h="3081" w="1364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8"/>
              <p:cNvSpPr/>
              <p:nvPr/>
            </p:nvSpPr>
            <p:spPr>
              <a:xfrm>
                <a:off x="7701707" y="3209876"/>
                <a:ext cx="104331" cy="46941"/>
              </a:xfrm>
              <a:custGeom>
                <a:rect b="b" l="l" r="r" t="t"/>
                <a:pathLst>
                  <a:path extrusionOk="0" h="1851" w="4114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8"/>
              <p:cNvSpPr/>
              <p:nvPr/>
            </p:nvSpPr>
            <p:spPr>
              <a:xfrm>
                <a:off x="7719230" y="3227957"/>
                <a:ext cx="80645" cy="51024"/>
              </a:xfrm>
              <a:custGeom>
                <a:rect b="b" l="l" r="r" t="t"/>
                <a:pathLst>
                  <a:path extrusionOk="0" h="2012" w="318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8"/>
              <p:cNvSpPr/>
              <p:nvPr/>
            </p:nvSpPr>
            <p:spPr>
              <a:xfrm>
                <a:off x="7467237" y="3095125"/>
                <a:ext cx="42250" cy="83612"/>
              </a:xfrm>
              <a:custGeom>
                <a:rect b="b" l="l" r="r" t="t"/>
                <a:pathLst>
                  <a:path extrusionOk="0" h="3297" w="1666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28"/>
              <p:cNvSpPr/>
              <p:nvPr/>
            </p:nvSpPr>
            <p:spPr>
              <a:xfrm>
                <a:off x="7453670" y="3130298"/>
                <a:ext cx="38750" cy="79149"/>
              </a:xfrm>
              <a:custGeom>
                <a:rect b="b" l="l" r="r" t="t"/>
                <a:pathLst>
                  <a:path extrusionOk="0" h="3121" w="1528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28"/>
              <p:cNvSpPr/>
              <p:nvPr/>
            </p:nvSpPr>
            <p:spPr>
              <a:xfrm>
                <a:off x="7483568" y="3931425"/>
                <a:ext cx="197326" cy="81913"/>
              </a:xfrm>
              <a:custGeom>
                <a:rect b="b" l="l" r="r" t="t"/>
                <a:pathLst>
                  <a:path extrusionOk="0" h="3230" w="7781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28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rect b="b" l="l" r="r" t="t"/>
                <a:pathLst>
                  <a:path extrusionOk="0" h="1299" w="2264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8"/>
              <p:cNvSpPr/>
              <p:nvPr/>
            </p:nvSpPr>
            <p:spPr>
              <a:xfrm>
                <a:off x="7348531" y="3824079"/>
                <a:ext cx="83967" cy="104103"/>
              </a:xfrm>
              <a:custGeom>
                <a:rect b="b" l="l" r="r" t="t"/>
                <a:pathLst>
                  <a:path extrusionOk="0" h="4105" w="3311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8"/>
              <p:cNvSpPr/>
              <p:nvPr/>
            </p:nvSpPr>
            <p:spPr>
              <a:xfrm>
                <a:off x="7320813" y="4188010"/>
                <a:ext cx="879282" cy="330923"/>
              </a:xfrm>
              <a:custGeom>
                <a:rect b="b" l="l" r="r" t="t"/>
                <a:pathLst>
                  <a:path extrusionOk="0" h="13049" w="34672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8"/>
              <p:cNvSpPr/>
              <p:nvPr/>
            </p:nvSpPr>
            <p:spPr>
              <a:xfrm>
                <a:off x="7671834" y="4434427"/>
                <a:ext cx="201029" cy="82826"/>
              </a:xfrm>
              <a:custGeom>
                <a:rect b="b" l="l" r="r" t="t"/>
                <a:pathLst>
                  <a:path extrusionOk="0" h="3266" w="7927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8"/>
              <p:cNvSpPr/>
              <p:nvPr/>
            </p:nvSpPr>
            <p:spPr>
              <a:xfrm>
                <a:off x="7325457" y="4214721"/>
                <a:ext cx="277159" cy="253519"/>
              </a:xfrm>
              <a:custGeom>
                <a:rect b="b" l="l" r="r" t="t"/>
                <a:pathLst>
                  <a:path extrusionOk="0" h="9318" w="10185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8"/>
              <p:cNvSpPr/>
              <p:nvPr/>
            </p:nvSpPr>
            <p:spPr>
              <a:xfrm>
                <a:off x="7976955" y="3929827"/>
                <a:ext cx="177748" cy="107958"/>
              </a:xfrm>
              <a:custGeom>
                <a:rect b="b" l="l" r="r" t="t"/>
                <a:pathLst>
                  <a:path extrusionOk="0" h="4257" w="7009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8"/>
              <p:cNvSpPr/>
              <p:nvPr/>
            </p:nvSpPr>
            <p:spPr>
              <a:xfrm>
                <a:off x="7497642" y="4114367"/>
                <a:ext cx="59393" cy="31801"/>
              </a:xfrm>
              <a:custGeom>
                <a:rect b="b" l="l" r="r" t="t"/>
                <a:pathLst>
                  <a:path extrusionOk="0" h="1254" w="2342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28"/>
              <p:cNvSpPr/>
              <p:nvPr/>
            </p:nvSpPr>
            <p:spPr>
              <a:xfrm>
                <a:off x="7388497" y="4338746"/>
                <a:ext cx="42630" cy="68218"/>
              </a:xfrm>
              <a:custGeom>
                <a:rect b="b" l="l" r="r" t="t"/>
                <a:pathLst>
                  <a:path extrusionOk="0" h="2690" w="1681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DB833A"/>
                  </a:solidFill>
                </a:endParaRPr>
              </a:p>
            </p:txBody>
          </p:sp>
          <p:sp>
            <p:nvSpPr>
              <p:cNvPr id="597" name="Google Shape;597;p28"/>
              <p:cNvSpPr/>
              <p:nvPr/>
            </p:nvSpPr>
            <p:spPr>
              <a:xfrm>
                <a:off x="7345336" y="4458442"/>
                <a:ext cx="216701" cy="108794"/>
              </a:xfrm>
              <a:custGeom>
                <a:rect b="b" l="l" r="r" t="t"/>
                <a:pathLst>
                  <a:path extrusionOk="0" h="4290" w="8545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598" name="Google Shape;598;p28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rect b="b" l="l" r="r" t="t"/>
                <a:pathLst>
                  <a:path extrusionOk="0" h="1543" w="2985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8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rect b="b" l="l" r="r" t="t"/>
                <a:pathLst>
                  <a:path extrusionOk="0" h="1868" w="3114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8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rect b="b" l="l" r="r" t="t"/>
                <a:pathLst>
                  <a:path extrusionOk="0" h="915" w="1906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8"/>
              <p:cNvSpPr/>
              <p:nvPr/>
            </p:nvSpPr>
            <p:spPr>
              <a:xfrm flipH="1" rot="568351">
                <a:off x="7217559" y="3598783"/>
                <a:ext cx="110928" cy="59317"/>
              </a:xfrm>
              <a:custGeom>
                <a:rect b="b" l="l" r="r" t="t"/>
                <a:pathLst>
                  <a:path extrusionOk="0" h="1223" w="2287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8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rect b="b" l="l" r="r" t="t"/>
                <a:pathLst>
                  <a:path extrusionOk="0" h="1414" w="3536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8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cap="flat" cmpd="sng" w="19050">
                <a:solidFill>
                  <a:srgbClr val="0095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8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cap="flat" cmpd="sng" w="19050">
                <a:solidFill>
                  <a:srgbClr val="0095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05" name="Google Shape;605;p28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959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9"/>
          <p:cNvSpPr txBox="1"/>
          <p:nvPr>
            <p:ph type="ctrTitle"/>
          </p:nvPr>
        </p:nvSpPr>
        <p:spPr>
          <a:xfrm>
            <a:off x="606975" y="405075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Positive Behaviour for Learning</a:t>
            </a:r>
            <a:endParaRPr/>
          </a:p>
        </p:txBody>
      </p:sp>
      <p:sp>
        <p:nvSpPr>
          <p:cNvPr id="611" name="Google Shape;611;p29"/>
          <p:cNvSpPr txBox="1"/>
          <p:nvPr>
            <p:ph idx="1" type="subTitle"/>
          </p:nvPr>
        </p:nvSpPr>
        <p:spPr>
          <a:xfrm flipH="1">
            <a:off x="4069297" y="1297675"/>
            <a:ext cx="4449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Classroom Expectations </a:t>
            </a:r>
            <a:endParaRPr/>
          </a:p>
        </p:txBody>
      </p:sp>
      <p:sp>
        <p:nvSpPr>
          <p:cNvPr id="612" name="Google Shape;612;p29"/>
          <p:cNvSpPr txBox="1"/>
          <p:nvPr>
            <p:ph idx="2" type="subTitle"/>
          </p:nvPr>
        </p:nvSpPr>
        <p:spPr>
          <a:xfrm flipH="1">
            <a:off x="4803150" y="2301625"/>
            <a:ext cx="3929700" cy="24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/>
              <a:t>NSW public schools are committed to providing safe, supportive and responsive learning environments for everyone. We teach and model the behaviours we value in our students.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 student begins on ‘READY TO LEARN’. </a:t>
            </a:r>
            <a:r>
              <a:rPr b="1" lang="e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 day is a new day</a:t>
            </a:r>
            <a:r>
              <a:rPr lang="e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200"/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3" name="Google Shape;6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1050" y="1581876"/>
            <a:ext cx="4023800" cy="301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0"/>
          <p:cNvSpPr txBox="1"/>
          <p:nvPr>
            <p:ph type="ctrTitle"/>
          </p:nvPr>
        </p:nvSpPr>
        <p:spPr>
          <a:xfrm>
            <a:off x="606975" y="405075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Minor and Major Incidents</a:t>
            </a:r>
            <a:endParaRPr/>
          </a:p>
        </p:txBody>
      </p:sp>
      <p:sp>
        <p:nvSpPr>
          <p:cNvPr id="619" name="Google Shape;619;p30"/>
          <p:cNvSpPr txBox="1"/>
          <p:nvPr>
            <p:ph idx="1" type="subTitle"/>
          </p:nvPr>
        </p:nvSpPr>
        <p:spPr>
          <a:xfrm flipH="1">
            <a:off x="2247322" y="1362650"/>
            <a:ext cx="4449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Procedures</a:t>
            </a:r>
            <a:r>
              <a:rPr lang="es"/>
              <a:t> </a:t>
            </a:r>
            <a:endParaRPr/>
          </a:p>
        </p:txBody>
      </p:sp>
      <p:sp>
        <p:nvSpPr>
          <p:cNvPr id="620" name="Google Shape;620;p30"/>
          <p:cNvSpPr txBox="1"/>
          <p:nvPr>
            <p:ph idx="2" type="subTitle"/>
          </p:nvPr>
        </p:nvSpPr>
        <p:spPr>
          <a:xfrm flipH="1">
            <a:off x="4803150" y="2301625"/>
            <a:ext cx="3929700" cy="24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/>
              <a:t>Behaviour aligned to </a:t>
            </a:r>
            <a:r>
              <a:rPr lang="es" sz="1900"/>
              <a:t>thermometer</a:t>
            </a:r>
            <a:r>
              <a:rPr lang="es" sz="1900"/>
              <a:t> through discussion with teacher or assistant principal.</a:t>
            </a:r>
            <a:endParaRPr sz="190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>
                <a:highlight>
                  <a:schemeClr val="accent6"/>
                </a:highlight>
              </a:rPr>
              <a:t>Minor</a:t>
            </a:r>
            <a:r>
              <a:rPr lang="es" sz="1900"/>
              <a:t>  - monitored by classroom teacher</a:t>
            </a:r>
            <a:endParaRPr sz="190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>
                <a:highlight>
                  <a:srgbClr val="CC0000"/>
                </a:highlight>
              </a:rPr>
              <a:t>Major</a:t>
            </a:r>
            <a:r>
              <a:rPr lang="es" sz="1900"/>
              <a:t> - parents contacted, managed by Assistant Principal</a:t>
            </a:r>
            <a:endParaRPr sz="1900"/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1" name="Google Shape;6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575" y="996075"/>
            <a:ext cx="3081299" cy="406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1"/>
          <p:cNvSpPr txBox="1"/>
          <p:nvPr>
            <p:ph idx="1" type="subTitle"/>
          </p:nvPr>
        </p:nvSpPr>
        <p:spPr>
          <a:xfrm flipH="1">
            <a:off x="532075" y="1180600"/>
            <a:ext cx="33282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I</a:t>
            </a:r>
            <a:r>
              <a:rPr lang="es" sz="2200">
                <a:latin typeface="Poppins Light"/>
                <a:ea typeface="Poppins Light"/>
                <a:cs typeface="Poppins Light"/>
                <a:sym typeface="Poppins Light"/>
              </a:rPr>
              <a:t>n 4G I have high expectations for behaviour. I like to use positive statements to affirm what I want the children to display rather than tell them what not to do.</a:t>
            </a: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27" name="Google Shape;627;p31"/>
          <p:cNvSpPr txBox="1"/>
          <p:nvPr>
            <p:ph type="ctrTitle"/>
          </p:nvPr>
        </p:nvSpPr>
        <p:spPr>
          <a:xfrm>
            <a:off x="919200" y="409300"/>
            <a:ext cx="2440500" cy="5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Classroom Rules </a:t>
            </a:r>
            <a:endParaRPr/>
          </a:p>
        </p:txBody>
      </p:sp>
      <p:pic>
        <p:nvPicPr>
          <p:cNvPr id="628" name="Google Shape;6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675" y="152400"/>
            <a:ext cx="368662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/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Classroom Reward System</a:t>
            </a:r>
            <a:endParaRPr/>
          </a:p>
        </p:txBody>
      </p:sp>
      <p:sp>
        <p:nvSpPr>
          <p:cNvPr id="634" name="Google Shape;634;p32"/>
          <p:cNvSpPr txBox="1"/>
          <p:nvPr>
            <p:ph idx="1" type="subTitle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Weekly</a:t>
            </a:r>
            <a:endParaRPr/>
          </a:p>
        </p:txBody>
      </p:sp>
      <p:sp>
        <p:nvSpPr>
          <p:cNvPr id="635" name="Google Shape;635;p32"/>
          <p:cNvSpPr txBox="1"/>
          <p:nvPr>
            <p:ph idx="2" type="subTitle"/>
          </p:nvPr>
        </p:nvSpPr>
        <p:spPr>
          <a:xfrm flipH="1">
            <a:off x="596450" y="3140250"/>
            <a:ext cx="3825900" cy="5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Poppins Light"/>
                <a:ea typeface="Poppins Light"/>
                <a:cs typeface="Poppins Light"/>
                <a:sym typeface="Poppins Light"/>
              </a:rPr>
              <a:t>I</a:t>
            </a:r>
            <a:r>
              <a:rPr lang="es" sz="1400">
                <a:latin typeface="Poppins Light"/>
                <a:ea typeface="Poppins Light"/>
                <a:cs typeface="Poppins Light"/>
                <a:sym typeface="Poppins Light"/>
              </a:rPr>
              <a:t> have a table points system where students can earn points for their table by </a:t>
            </a:r>
            <a:r>
              <a:rPr lang="es" sz="1400">
                <a:latin typeface="Poppins Light"/>
                <a:ea typeface="Poppins Light"/>
                <a:cs typeface="Poppins Light"/>
                <a:sym typeface="Poppins Light"/>
              </a:rPr>
              <a:t>following class rules, displaying role model behaviour, showing initiative, keeping their learning space tidy and participating in activities. At the end of the week the winning table gets to redeem a negotiated reward the following week. eg. time on their iPad, picking a game/sport for the class to play. </a:t>
            </a:r>
            <a:endParaRPr sz="14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636" name="Google Shape;63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425" y="1188425"/>
            <a:ext cx="2974517" cy="383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3"/>
          <p:cNvSpPr txBox="1"/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4Cs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Learning Disposition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Wheel</a:t>
            </a:r>
            <a:endParaRPr sz="3000"/>
          </a:p>
        </p:txBody>
      </p:sp>
      <p:sp>
        <p:nvSpPr>
          <p:cNvPr id="642" name="Google Shape;642;p33"/>
          <p:cNvSpPr/>
          <p:nvPr/>
        </p:nvSpPr>
        <p:spPr>
          <a:xfrm flipH="1">
            <a:off x="4291891" y="4608612"/>
            <a:ext cx="4131359" cy="175538"/>
          </a:xfrm>
          <a:custGeom>
            <a:rect b="b" l="l" r="r" t="t"/>
            <a:pathLst>
              <a:path extrusionOk="0" h="2988" w="70321">
                <a:moveTo>
                  <a:pt x="32372" y="1"/>
                </a:moveTo>
                <a:cubicBezTo>
                  <a:pt x="14259" y="62"/>
                  <a:pt x="1" y="704"/>
                  <a:pt x="1" y="1493"/>
                </a:cubicBezTo>
                <a:cubicBezTo>
                  <a:pt x="1" y="2318"/>
                  <a:pt x="15745" y="2988"/>
                  <a:pt x="35161" y="2988"/>
                </a:cubicBezTo>
                <a:cubicBezTo>
                  <a:pt x="54581" y="2988"/>
                  <a:pt x="70321" y="2318"/>
                  <a:pt x="70321" y="1493"/>
                </a:cubicBezTo>
                <a:cubicBezTo>
                  <a:pt x="70321" y="1189"/>
                  <a:pt x="68184" y="905"/>
                  <a:pt x="64511" y="667"/>
                </a:cubicBezTo>
                <a:cubicBezTo>
                  <a:pt x="63702" y="1271"/>
                  <a:pt x="62706" y="1625"/>
                  <a:pt x="61627" y="1625"/>
                </a:cubicBezTo>
                <a:lnTo>
                  <a:pt x="35980" y="1625"/>
                </a:lnTo>
                <a:cubicBezTo>
                  <a:pt x="34550" y="1625"/>
                  <a:pt x="33260" y="998"/>
                  <a:pt x="32372" y="1"/>
                </a:cubicBezTo>
                <a:close/>
              </a:path>
            </a:pathLst>
          </a:custGeom>
          <a:solidFill>
            <a:srgbClr val="A2D5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3"/>
          <p:cNvSpPr txBox="1"/>
          <p:nvPr>
            <p:ph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rgbClr val="FF7C3E"/>
                </a:solidFill>
              </a:rPr>
              <a:t>0</a:t>
            </a:r>
            <a:r>
              <a:rPr lang="es" sz="9600"/>
              <a:t>3</a:t>
            </a:r>
            <a:endParaRPr sz="9600">
              <a:solidFill>
                <a:srgbClr val="FF7C3E"/>
              </a:solidFill>
            </a:endParaRPr>
          </a:p>
        </p:txBody>
      </p:sp>
      <p:pic>
        <p:nvPicPr>
          <p:cNvPr id="644" name="Google Shape;6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875" y="381000"/>
            <a:ext cx="2691508" cy="4303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4"/>
          <p:cNvSpPr txBox="1"/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Learning Disposition Wheel</a:t>
            </a:r>
            <a:endParaRPr/>
          </a:p>
        </p:txBody>
      </p:sp>
      <p:pic>
        <p:nvPicPr>
          <p:cNvPr id="650" name="Google Shape;6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900" y="1147425"/>
            <a:ext cx="3900892" cy="3850051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34"/>
          <p:cNvSpPr txBox="1"/>
          <p:nvPr/>
        </p:nvSpPr>
        <p:spPr>
          <a:xfrm>
            <a:off x="490775" y="2269000"/>
            <a:ext cx="3703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s"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The Learning Disposition Wheel is a tool used to </a:t>
            </a:r>
            <a:r>
              <a:rPr b="1" lang="es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talk about learning</a:t>
            </a:r>
            <a:r>
              <a:rPr lang="es"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 and drive a deeper understanding of the 4Cs</a:t>
            </a:r>
            <a:endParaRPr sz="12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s"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Development of these dispositions is </a:t>
            </a:r>
            <a:r>
              <a:rPr b="1" lang="es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fundamental </a:t>
            </a:r>
            <a:r>
              <a:rPr lang="es"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for students to develop an awareness of </a:t>
            </a:r>
            <a:r>
              <a:rPr b="1" lang="es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the way they learn</a:t>
            </a:r>
            <a:r>
              <a:rPr lang="es"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 and establish </a:t>
            </a:r>
            <a:r>
              <a:rPr b="1" lang="es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attitudes to learning</a:t>
            </a:r>
            <a:r>
              <a:rPr lang="es"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endParaRPr sz="120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●"/>
            </a:pPr>
            <a:r>
              <a:rPr lang="es"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facilitates a common language about learning which </a:t>
            </a:r>
            <a:r>
              <a:rPr b="1" lang="es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empowers students</a:t>
            </a:r>
            <a:r>
              <a:rPr lang="es"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 to </a:t>
            </a:r>
            <a:r>
              <a:rPr b="1" lang="es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critically reflect.</a:t>
            </a:r>
            <a:r>
              <a:rPr b="1" lang="es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652" name="Google Shape;652;p34"/>
          <p:cNvSpPr txBox="1"/>
          <p:nvPr/>
        </p:nvSpPr>
        <p:spPr>
          <a:xfrm>
            <a:off x="452525" y="1294125"/>
            <a:ext cx="379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Communication, Creativity, </a:t>
            </a:r>
            <a:r>
              <a:rPr b="1" i="1" lang="es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Collaboration</a:t>
            </a:r>
            <a:r>
              <a:rPr b="1" i="1" lang="es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i="1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&amp; Critical </a:t>
            </a:r>
            <a:r>
              <a:rPr b="1" i="1" lang="es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Reflection</a:t>
            </a:r>
            <a:r>
              <a:rPr b="1" i="1" lang="es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i="1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5"/>
          <p:cNvSpPr txBox="1"/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Curriculum</a:t>
            </a:r>
            <a:endParaRPr sz="3000"/>
          </a:p>
        </p:txBody>
      </p:sp>
      <p:sp>
        <p:nvSpPr>
          <p:cNvPr id="658" name="Google Shape;658;p35"/>
          <p:cNvSpPr txBox="1"/>
          <p:nvPr>
            <p:ph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rgbClr val="FF7C3E"/>
                </a:solidFill>
              </a:rPr>
              <a:t>04</a:t>
            </a:r>
            <a:endParaRPr sz="9600">
              <a:solidFill>
                <a:srgbClr val="FF7C3E"/>
              </a:solidFill>
            </a:endParaRPr>
          </a:p>
        </p:txBody>
      </p:sp>
      <p:sp>
        <p:nvSpPr>
          <p:cNvPr id="659" name="Google Shape;659;p35"/>
          <p:cNvSpPr/>
          <p:nvPr/>
        </p:nvSpPr>
        <p:spPr>
          <a:xfrm>
            <a:off x="6419368" y="3391767"/>
            <a:ext cx="347755" cy="311735"/>
          </a:xfrm>
          <a:custGeom>
            <a:rect b="b" l="l" r="r" t="t"/>
            <a:pathLst>
              <a:path extrusionOk="0" h="6863" w="7656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4653941" y="764651"/>
            <a:ext cx="4131359" cy="4043623"/>
            <a:chOff x="4653941" y="764651"/>
            <a:chExt cx="4131359" cy="4043623"/>
          </a:xfrm>
        </p:grpSpPr>
        <p:sp>
          <p:nvSpPr>
            <p:cNvPr id="661" name="Google Shape;661;p35"/>
            <p:cNvSpPr/>
            <p:nvPr/>
          </p:nvSpPr>
          <p:spPr>
            <a:xfrm>
              <a:off x="5860014" y="764651"/>
              <a:ext cx="2694273" cy="3983228"/>
            </a:xfrm>
            <a:custGeom>
              <a:rect b="b" l="l" r="r" t="t"/>
              <a:pathLst>
                <a:path extrusionOk="0" h="59083" w="39964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5915971" y="793844"/>
              <a:ext cx="2611417" cy="3898821"/>
            </a:xfrm>
            <a:custGeom>
              <a:rect b="b" l="l" r="r" t="t"/>
              <a:pathLst>
                <a:path extrusionOk="0" h="57831" w="38735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3" name="Google Shape;663;p35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664" name="Google Shape;664;p35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665" name="Google Shape;665;p35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rect b="b" l="l" r="r" t="t"/>
                  <a:pathLst>
                    <a:path extrusionOk="0" h="2988" w="70321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66" name="Google Shape;666;p35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667" name="Google Shape;667;p35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rect b="b" l="l" r="r" t="t"/>
                    <a:pathLst>
                      <a:path extrusionOk="0" h="79620" w="53513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8" name="Google Shape;668;p35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rect b="b" l="l" r="r" t="t"/>
                    <a:pathLst>
                      <a:path extrusionOk="0" h="72858" w="48116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9" name="Google Shape;669;p35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rect b="b" l="l" r="r" t="t"/>
                    <a:pathLst>
                      <a:path extrusionOk="0" h="70847" w="45166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0" name="Google Shape;670;p35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rect b="b" l="l" r="r" t="t"/>
                    <a:pathLst>
                      <a:path extrusionOk="0" h="448" w="24087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1" name="Google Shape;671;p35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rect b="b" l="l" r="r" t="t"/>
                    <a:pathLst>
                      <a:path extrusionOk="0" h="7439" w="762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2" name="Google Shape;672;p35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rect b="b" l="l" r="r" t="t"/>
                    <a:pathLst>
                      <a:path extrusionOk="0" h="449" w="24087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3" name="Google Shape;673;p35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rect b="b" l="l" r="r" t="t"/>
                    <a:pathLst>
                      <a:path extrusionOk="0" h="7439" w="762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4" name="Google Shape;674;p35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rect b="b" l="l" r="r" t="t"/>
                    <a:pathLst>
                      <a:path extrusionOk="0" h="448" w="24087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5" name="Google Shape;675;p35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rect b="b" l="l" r="r" t="t"/>
                    <a:pathLst>
                      <a:path extrusionOk="0" h="7439" w="762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6" name="Google Shape;676;p35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rect b="b" l="l" r="r" t="t"/>
                    <a:pathLst>
                      <a:path extrusionOk="0" h="447" w="24087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7" name="Google Shape;677;p35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rect b="b" l="l" r="r" t="t"/>
                    <a:pathLst>
                      <a:path extrusionOk="0" h="448" w="24087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8" name="Google Shape;678;p35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rect b="b" l="l" r="r" t="t"/>
                    <a:pathLst>
                      <a:path extrusionOk="0" h="444" w="24087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9" name="Google Shape;679;p35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rect b="b" l="l" r="r" t="t"/>
                    <a:pathLst>
                      <a:path extrusionOk="0" h="449" w="24087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0" name="Google Shape;680;p35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rect b="b" l="l" r="r" t="t"/>
                    <a:pathLst>
                      <a:path extrusionOk="0" h="445" w="24087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1" name="Google Shape;681;p35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rect b="b" l="l" r="r" t="t"/>
                    <a:pathLst>
                      <a:path extrusionOk="0" h="7439" w="762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2" name="Google Shape;682;p35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rect b="b" l="l" r="r" t="t"/>
                    <a:pathLst>
                      <a:path extrusionOk="0" h="6863" w="7656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3" name="Google Shape;683;p35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rect b="b" l="l" r="r" t="t"/>
                    <a:pathLst>
                      <a:path extrusionOk="0" h="4012" w="20899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4" name="Google Shape;684;p35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rect b="b" l="l" r="r" t="t"/>
                    <a:pathLst>
                      <a:path extrusionOk="0" h="376" w="20899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5" name="Google Shape;685;p35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rect b="b" l="l" r="r" t="t"/>
                    <a:pathLst>
                      <a:path extrusionOk="0" h="2623" w="20899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6" name="Google Shape;686;p35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rect b="b" l="l" r="r" t="t"/>
                    <a:pathLst>
                      <a:path extrusionOk="0" h="12963" w="20899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7" name="Google Shape;687;p35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rect b="b" l="l" r="r" t="t"/>
                    <a:pathLst>
                      <a:path extrusionOk="0" h="671" w="885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8" name="Google Shape;688;p35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rect b="b" l="l" r="r" t="t"/>
                    <a:pathLst>
                      <a:path extrusionOk="0" h="2484" w="3175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9" name="Google Shape;689;p35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rect b="b" l="l" r="r" t="t"/>
                    <a:pathLst>
                      <a:path extrusionOk="0" h="447" w="24087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0" name="Google Shape;690;p35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rect b="b" l="l" r="r" t="t"/>
                    <a:pathLst>
                      <a:path extrusionOk="0" h="445" w="24087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1" name="Google Shape;691;p35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rect b="b" l="l" r="r" t="t"/>
                    <a:pathLst>
                      <a:path extrusionOk="0" h="7439" w="762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92" name="Google Shape;692;p35"/>
                <p:cNvSpPr/>
                <p:nvPr/>
              </p:nvSpPr>
              <p:spPr>
                <a:xfrm>
                  <a:off x="6416571" y="2365421"/>
                  <a:ext cx="347755" cy="311735"/>
                </a:xfrm>
                <a:custGeom>
                  <a:rect b="b" l="l" r="r" t="t"/>
                  <a:pathLst>
                    <a:path extrusionOk="0" h="6863" w="7656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6416571" y="2861797"/>
                  <a:ext cx="347755" cy="311735"/>
                </a:xfrm>
                <a:custGeom>
                  <a:rect b="b" l="l" r="r" t="t"/>
                  <a:pathLst>
                    <a:path extrusionOk="0" h="6863" w="7656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6283252" y="1528289"/>
                <a:ext cx="2463563" cy="3279985"/>
                <a:chOff x="6283252" y="1528289"/>
                <a:chExt cx="2463563" cy="3279985"/>
              </a:xfrm>
            </p:grpSpPr>
            <p:grpSp>
              <p:nvGrpSpPr>
                <p:cNvPr id="695" name="Google Shape;695;p35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696" name="Google Shape;696;p35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7" name="Google Shape;697;p35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rect b="b" l="l" r="r" t="t"/>
                    <a:pathLst>
                      <a:path extrusionOk="0" h="15520" w="2643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98" name="Google Shape;698;p35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rect b="b" l="l" r="r" t="t"/>
                  <a:pathLst>
                    <a:path extrusionOk="0" h="6863" w="7656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9" name="Google Shape;699;p35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rect b="b" l="l" r="r" t="t"/>
                  <a:pathLst>
                    <a:path extrusionOk="0" h="10815" w="13334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rect b="b" l="l" r="r" t="t"/>
                  <a:pathLst>
                    <a:path extrusionOk="0" h="10764" w="10611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1" name="Google Shape;701;p35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rect b="b" l="l" r="r" t="t"/>
                  <a:pathLst>
                    <a:path extrusionOk="0" h="10587" w="10897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2" name="Google Shape;702;p35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rect b="b" l="l" r="r" t="t"/>
                  <a:pathLst>
                    <a:path extrusionOk="0" h="185" w="312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rect b="b" l="l" r="r" t="t"/>
                  <a:pathLst>
                    <a:path extrusionOk="0" h="175" w="237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4" name="Google Shape;704;p35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rect b="b" l="l" r="r" t="t"/>
                  <a:pathLst>
                    <a:path extrusionOk="0" h="39299" w="31338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5" name="Google Shape;705;p35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rect b="b" l="l" r="r" t="t"/>
                  <a:pathLst>
                    <a:path extrusionOk="0" h="36121" w="29515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rect b="b" l="l" r="r" t="t"/>
                  <a:pathLst>
                    <a:path extrusionOk="0" h="34909" w="26678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rect b="b" l="l" r="r" t="t"/>
                  <a:pathLst>
                    <a:path extrusionOk="0" h="975" w="1411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rect b="b" l="l" r="r" t="t"/>
                  <a:pathLst>
                    <a:path extrusionOk="0" h="956" w="1362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rect b="b" l="l" r="r" t="t"/>
                  <a:pathLst>
                    <a:path extrusionOk="0" h="861" w="1128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rect b="b" l="l" r="r" t="t"/>
                  <a:pathLst>
                    <a:path extrusionOk="0" h="9013" w="8843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rect b="b" l="l" r="r" t="t"/>
                  <a:pathLst>
                    <a:path extrusionOk="0" h="6766" w="4521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rect b="b" l="l" r="r" t="t"/>
                  <a:pathLst>
                    <a:path extrusionOk="0" h="3665" w="352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3" name="Google Shape;713;p35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rect b="b" l="l" r="r" t="t"/>
                  <a:pathLst>
                    <a:path extrusionOk="0" h="1277" w="5835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4" name="Google Shape;714;p35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rect b="b" l="l" r="r" t="t"/>
                  <a:pathLst>
                    <a:path extrusionOk="0" h="3414" w="3989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rect b="b" l="l" r="r" t="t"/>
                  <a:pathLst>
                    <a:path extrusionOk="0" h="2175" w="2909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rect b="b" l="l" r="r" t="t"/>
                  <a:pathLst>
                    <a:path extrusionOk="0" h="1486" w="2148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rect b="b" l="l" r="r" t="t"/>
                  <a:pathLst>
                    <a:path extrusionOk="0" h="1145" w="1534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rect b="b" l="l" r="r" t="t"/>
                  <a:pathLst>
                    <a:path extrusionOk="0" h="895" w="1353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rect b="b" l="l" r="r" t="t"/>
                  <a:pathLst>
                    <a:path extrusionOk="0" h="1271" w="5832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0" name="Google Shape;720;p35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rect b="b" l="l" r="r" t="t"/>
                  <a:pathLst>
                    <a:path extrusionOk="0" h="3415" w="3988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1" name="Google Shape;721;p35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rect b="b" l="l" r="r" t="t"/>
                  <a:pathLst>
                    <a:path extrusionOk="0" h="1049" w="80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rect b="b" l="l" r="r" t="t"/>
                  <a:pathLst>
                    <a:path extrusionOk="0" h="2176" w="291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rect b="b" l="l" r="r" t="t"/>
                  <a:pathLst>
                    <a:path extrusionOk="0" h="1486" w="2149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rect b="b" l="l" r="r" t="t"/>
                  <a:pathLst>
                    <a:path extrusionOk="0" h="1145" w="1534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rect b="b" l="l" r="r" t="t"/>
                  <a:pathLst>
                    <a:path extrusionOk="0" h="899" w="1356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6" name="Google Shape;726;p35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rect b="b" l="l" r="r" t="t"/>
                  <a:pathLst>
                    <a:path extrusionOk="0" h="9269" w="10542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7" name="Google Shape;727;p35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rect b="b" l="l" r="r" t="t"/>
                  <a:pathLst>
                    <a:path extrusionOk="0" h="4459" w="3759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8" name="Google Shape;728;p35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rect b="b" l="l" r="r" t="t"/>
                  <a:pathLst>
                    <a:path extrusionOk="0" h="24174" w="12119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9" name="Google Shape;729;p35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rect b="b" l="l" r="r" t="t"/>
                  <a:pathLst>
                    <a:path extrusionOk="0" h="3875" w="1616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rect b="b" l="l" r="r" t="t"/>
                  <a:pathLst>
                    <a:path extrusionOk="0" h="861" w="41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rect b="b" l="l" r="r" t="t"/>
                  <a:pathLst>
                    <a:path extrusionOk="0" h="1492" w="7672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rect b="b" l="l" r="r" t="t"/>
                  <a:pathLst>
                    <a:path extrusionOk="0" h="2080" w="1394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rect b="b" l="l" r="r" t="t"/>
                  <a:pathLst>
                    <a:path extrusionOk="0" h="2236" w="1561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4" name="Google Shape;734;p35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rect b="b" l="l" r="r" t="t"/>
                  <a:pathLst>
                    <a:path extrusionOk="0" h="2084" w="1281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5" name="Google Shape;735;p35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rect b="b" l="l" r="r" t="t"/>
                  <a:pathLst>
                    <a:path extrusionOk="0" h="2245" w="1445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rect b="b" l="l" r="r" t="t"/>
                  <a:pathLst>
                    <a:path extrusionOk="0" h="3835" w="3835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rect b="b" l="l" r="r" t="t"/>
                  <a:pathLst>
                    <a:path extrusionOk="0" h="691" w="659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rect b="b" l="l" r="r" t="t"/>
                  <a:pathLst>
                    <a:path extrusionOk="0" h="572" w="373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rect b="b" l="l" r="r" t="t"/>
                  <a:pathLst>
                    <a:path extrusionOk="0" h="18509" w="4155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rect b="b" l="l" r="r" t="t"/>
                  <a:pathLst>
                    <a:path extrusionOk="0" h="3795" w="5818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1" name="Google Shape;741;p35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rect b="b" l="l" r="r" t="t"/>
                  <a:pathLst>
                    <a:path extrusionOk="0" h="2375" w="506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2" name="Google Shape;742;p35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rect b="b" l="l" r="r" t="t"/>
                  <a:pathLst>
                    <a:path extrusionOk="0" h="915" w="1136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 rot="5400000">
                  <a:off x="7813423" y="3242960"/>
                  <a:ext cx="236837" cy="107095"/>
                </a:xfrm>
                <a:custGeom>
                  <a:rect b="b" l="l" r="r" t="t"/>
                  <a:pathLst>
                    <a:path extrusionOk="0" h="2550" w="6310">
                      <a:moveTo>
                        <a:pt x="5029" y="1"/>
                      </a:moveTo>
                      <a:lnTo>
                        <a:pt x="1" y="2476"/>
                      </a:lnTo>
                      <a:lnTo>
                        <a:pt x="1" y="2550"/>
                      </a:lnTo>
                      <a:lnTo>
                        <a:pt x="1141" y="2550"/>
                      </a:lnTo>
                      <a:lnTo>
                        <a:pt x="6310" y="1"/>
                      </a:lnTo>
                      <a:close/>
                    </a:path>
                  </a:pathLst>
                </a:custGeom>
                <a:solidFill>
                  <a:srgbClr val="FF7C3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rect b="b" l="l" r="r" t="t"/>
                  <a:pathLst>
                    <a:path extrusionOk="0" h="913" w="114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rect b="b" l="l" r="r" t="t"/>
                  <a:pathLst>
                    <a:path extrusionOk="0" h="2557" w="2598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rect b="b" l="l" r="r" t="t"/>
                  <a:pathLst>
                    <a:path extrusionOk="0" h="1835" w="4841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7" name="Google Shape;747;p35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rect b="b" l="l" r="r" t="t"/>
                  <a:pathLst>
                    <a:path extrusionOk="0" h="417" w="814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8" name="Google Shape;748;p35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rect b="b" l="l" r="r" t="t"/>
                  <a:pathLst>
                    <a:path extrusionOk="0" h="801" w="1769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rect b="b" l="l" r="r" t="t"/>
                  <a:pathLst>
                    <a:path extrusionOk="0" h="817" w="472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0" name="Google Shape;750;p35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rect b="b" l="l" r="r" t="t"/>
                  <a:pathLst>
                    <a:path extrusionOk="0" h="207" w="12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rect b="b" l="l" r="r" t="t"/>
                  <a:pathLst>
                    <a:path extrusionOk="0" h="1035" w="69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rect b="b" l="l" r="r" t="t"/>
                  <a:pathLst>
                    <a:path extrusionOk="0" h="235" w="137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 flipH="1" rot="-618055">
                  <a:off x="7355127" y="1852313"/>
                  <a:ext cx="100310" cy="60277"/>
                </a:xfrm>
                <a:custGeom>
                  <a:rect b="b" l="l" r="r" t="t"/>
                  <a:pathLst>
                    <a:path extrusionOk="0" h="926" w="1541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rect b="b" l="l" r="r" t="t"/>
                  <a:pathLst>
                    <a:path extrusionOk="0" h="680" w="674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rect b="b" l="l" r="r" t="t"/>
                  <a:pathLst>
                    <a:path extrusionOk="0" h="1035" w="69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rect b="b" l="l" r="r" t="t"/>
                  <a:pathLst>
                    <a:path extrusionOk="0" h="234" w="137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rect b="b" l="l" r="r" t="t"/>
                  <a:pathLst>
                    <a:path extrusionOk="0" h="1209" w="1889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rect b="b" l="l" r="r" t="t"/>
                  <a:pathLst>
                    <a:path extrusionOk="0" h="2495" w="39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rect b="b" l="l" r="r" t="t"/>
                  <a:pathLst>
                    <a:path extrusionOk="0" h="1622" w="352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rect b="b" l="l" r="r" t="t"/>
                  <a:pathLst>
                    <a:path extrusionOk="0" h="414" w="814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rect b="b" l="l" r="r" t="t"/>
                  <a:pathLst>
                    <a:path extrusionOk="0" h="1496" w="223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rect b="b" l="l" r="r" t="t"/>
                  <a:pathLst>
                    <a:path extrusionOk="0" h="817" w="472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3" name="Google Shape;763;p35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rect b="b" l="l" r="r" t="t"/>
                  <a:pathLst>
                    <a:path extrusionOk="0" h="209" w="12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4" name="Google Shape;764;p35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rect b="b" l="l" r="r" t="t"/>
                  <a:pathLst>
                    <a:path extrusionOk="0" h="2218" w="1267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767" name="Google Shape;767;p35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768" name="Google Shape;768;p35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grpSp>
                <p:nvGrpSpPr>
                  <p:cNvPr id="769" name="Google Shape;769;p35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770" name="Google Shape;770;p35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rect b="b" l="l" r="r" t="t"/>
                      <a:pathLst>
                        <a:path extrusionOk="0" h="25127" w="15997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771" name="Google Shape;771;p35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rect b="b" l="l" r="r" t="t"/>
                      <a:pathLst>
                        <a:path extrusionOk="0" h="18284" w="1986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cap="flat" cmpd="sng" w="9525">
                      <a:solidFill>
                        <a:srgbClr val="8C5245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sp>
                <p:sp>
                  <p:nvSpPr>
                    <p:cNvPr id="772" name="Google Shape;772;p35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rect b="b" l="l" r="r" t="t"/>
                      <a:pathLst>
                        <a:path extrusionOk="0" h="18212" w="2116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cap="flat" cmpd="sng" w="9525">
                      <a:solidFill>
                        <a:srgbClr val="8C5245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sp>
                <p:sp>
                  <p:nvSpPr>
                    <p:cNvPr id="773" name="Google Shape;773;p35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774" name="Google Shape;774;p35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rect b="b" l="l" r="r" t="t"/>
                      <a:pathLst>
                        <a:path extrusionOk="0" h="5051" w="7541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cap="flat" cmpd="sng" w="9525">
                      <a:solidFill>
                        <a:srgbClr val="8C5245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sp>
              </p:grpSp>
            </p:grpSp>
          </p:grpSp>
        </p:grpSp>
      </p:grpSp>
      <p:sp>
        <p:nvSpPr>
          <p:cNvPr id="775" name="Google Shape;775;p35"/>
          <p:cNvSpPr/>
          <p:nvPr/>
        </p:nvSpPr>
        <p:spPr>
          <a:xfrm>
            <a:off x="6419371" y="3391772"/>
            <a:ext cx="347755" cy="311735"/>
          </a:xfrm>
          <a:custGeom>
            <a:rect b="b" l="l" r="r" t="t"/>
            <a:pathLst>
              <a:path extrusionOk="0" h="6863" w="7656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6"/>
          <p:cNvSpPr txBox="1"/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Curriculum Reform</a:t>
            </a:r>
            <a:endParaRPr/>
          </a:p>
        </p:txBody>
      </p:sp>
      <p:pic>
        <p:nvPicPr>
          <p:cNvPr id="781" name="Google Shape;7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175" y="1221850"/>
            <a:ext cx="1680915" cy="172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25" y="1068700"/>
            <a:ext cx="6623223" cy="20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125" y="3216700"/>
            <a:ext cx="6623225" cy="18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5400" y="3608975"/>
            <a:ext cx="1986875" cy="10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7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are we learning about?</a:t>
            </a:r>
            <a:endParaRPr/>
          </a:p>
        </p:txBody>
      </p:sp>
      <p:sp>
        <p:nvSpPr>
          <p:cNvPr id="790" name="Google Shape;790;p37"/>
          <p:cNvSpPr txBox="1"/>
          <p:nvPr/>
        </p:nvSpPr>
        <p:spPr>
          <a:xfrm>
            <a:off x="376050" y="1185500"/>
            <a:ext cx="8349300" cy="3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Writing: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Sentence structure, Grammar, Narrative, Informative and Persuasive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Reading &amp; Spelling: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Comprehension strategies, Vocabulary,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MultiLit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program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Maths: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Place Value, Addition &amp; Subtraction, Multiplication &amp; Division, Problem Solving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Geography: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‘Earth’s Environment’ Looking at specific biomes,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flora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&amp; fauna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Science: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‘Earth’s changing surface’ erosion, landforms, sustainability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PDHPE: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Fitness, Got Game, Sport, Road Safety, Cyber Bullying &amp; Respectful Relationships</a:t>
            </a:r>
            <a:endParaRPr sz="16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Library &amp; Italian: </a:t>
            </a:r>
            <a:r>
              <a:rPr lang="es" sz="16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These lessons compliment our English &amp; Geography units</a:t>
            </a:r>
            <a:endParaRPr sz="1200">
              <a:solidFill>
                <a:srgbClr val="434343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125" y="133575"/>
            <a:ext cx="6931600" cy="48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8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Homework</a:t>
            </a:r>
            <a:endParaRPr/>
          </a:p>
        </p:txBody>
      </p:sp>
      <p:sp>
        <p:nvSpPr>
          <p:cNvPr id="796" name="Google Shape;796;p38"/>
          <p:cNvSpPr txBox="1"/>
          <p:nvPr/>
        </p:nvSpPr>
        <p:spPr>
          <a:xfrm>
            <a:off x="325725" y="1110000"/>
            <a:ext cx="7043100" cy="3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Homework</a:t>
            </a:r>
            <a:r>
              <a:rPr b="1" lang="es" sz="17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will commence in Week 5 (this week)</a:t>
            </a:r>
            <a:endParaRPr b="1" sz="17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Poppins"/>
              <a:buChar char="●"/>
            </a:pPr>
            <a:r>
              <a:rPr lang="es" sz="17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It will be handed out every Friday and due the following Thursday.</a:t>
            </a:r>
            <a:endParaRPr sz="17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The following tasks are to be completed weekly:</a:t>
            </a:r>
            <a:endParaRPr b="1"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aleway"/>
              <a:buAutoNum type="arabicPeriod"/>
            </a:pPr>
            <a:r>
              <a:rPr lang="e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One page of the </a:t>
            </a:r>
            <a:r>
              <a:rPr b="1" lang="e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Maths Mental booklet</a:t>
            </a:r>
            <a:r>
              <a:rPr lang="e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br>
              <a:rPr lang="e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i="1" lang="e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Note: Students will be provided with answers to each week’s questions at the back of their booklets. Please ensure they </a:t>
            </a:r>
            <a:r>
              <a:rPr b="1" i="1" lang="es" sz="1300" u="sng">
                <a:solidFill>
                  <a:schemeClr val="dk1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mark their work</a:t>
            </a:r>
            <a:r>
              <a:rPr i="1" lang="e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after attempting the questions.</a:t>
            </a:r>
            <a:endParaRPr i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aleway"/>
              <a:buAutoNum type="arabicPeriod"/>
            </a:pPr>
            <a:r>
              <a:rPr lang="e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Complete the </a:t>
            </a:r>
            <a:r>
              <a:rPr b="1" lang="e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Spelling worksheet</a:t>
            </a:r>
            <a:r>
              <a:rPr lang="e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for the current week (Spelling worksheets will be in a booklet clearly labelled with relevant dates to complete).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aleway"/>
              <a:buAutoNum type="arabicPeriod"/>
            </a:pPr>
            <a:r>
              <a:rPr b="1" lang="e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</a:t>
            </a:r>
            <a:r>
              <a:rPr lang="es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minimum of 15 minutes per day and complete the reading log</a:t>
            </a:r>
            <a:endParaRPr sz="17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97" name="Google Shape;79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175" y="1316675"/>
            <a:ext cx="1523750" cy="152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9"/>
          <p:cNvSpPr txBox="1"/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000"/>
              <a:t>Technology</a:t>
            </a:r>
            <a:endParaRPr sz="3000">
              <a:solidFill>
                <a:srgbClr val="FF7C3E"/>
              </a:solidFill>
            </a:endParaRPr>
          </a:p>
        </p:txBody>
      </p:sp>
      <p:sp>
        <p:nvSpPr>
          <p:cNvPr id="803" name="Google Shape;803;p39"/>
          <p:cNvSpPr txBox="1"/>
          <p:nvPr>
            <p:ph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rgbClr val="FF7C3E"/>
                </a:solidFill>
              </a:rPr>
              <a:t>05</a:t>
            </a:r>
            <a:endParaRPr sz="9600">
              <a:solidFill>
                <a:srgbClr val="FF7C3E"/>
              </a:solidFill>
            </a:endParaRPr>
          </a:p>
        </p:txBody>
      </p:sp>
      <p:grpSp>
        <p:nvGrpSpPr>
          <p:cNvPr id="804" name="Google Shape;804;p39"/>
          <p:cNvGrpSpPr/>
          <p:nvPr/>
        </p:nvGrpSpPr>
        <p:grpSpPr>
          <a:xfrm flipH="1">
            <a:off x="4764496" y="926711"/>
            <a:ext cx="2941178" cy="2706445"/>
            <a:chOff x="755856" y="1978199"/>
            <a:chExt cx="3078801" cy="2763652"/>
          </a:xfrm>
        </p:grpSpPr>
        <p:sp>
          <p:nvSpPr>
            <p:cNvPr id="805" name="Google Shape;805;p39"/>
            <p:cNvSpPr/>
            <p:nvPr/>
          </p:nvSpPr>
          <p:spPr>
            <a:xfrm>
              <a:off x="1368680" y="3485360"/>
              <a:ext cx="1335134" cy="1076407"/>
            </a:xfrm>
            <a:custGeom>
              <a:rect b="b" l="l" r="r" t="t"/>
              <a:pathLst>
                <a:path extrusionOk="0" h="30608" w="37965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1361928" y="3455046"/>
              <a:ext cx="332649" cy="604424"/>
            </a:xfrm>
            <a:custGeom>
              <a:rect b="b" l="l" r="r" t="t"/>
              <a:pathLst>
                <a:path extrusionOk="0" h="17187" w="9459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2948709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2840816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269986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259587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249174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2339437" y="4237727"/>
              <a:ext cx="125653" cy="45753"/>
            </a:xfrm>
            <a:custGeom>
              <a:rect b="b" l="l" r="r" t="t"/>
              <a:pathLst>
                <a:path extrusionOk="0" h="1301" w="3573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2322416" y="4281862"/>
              <a:ext cx="741120" cy="130858"/>
            </a:xfrm>
            <a:custGeom>
              <a:rect b="b" l="l" r="r" t="t"/>
              <a:pathLst>
                <a:path extrusionOk="0" h="3721" w="21074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763769" y="3400783"/>
              <a:ext cx="993412" cy="1338475"/>
            </a:xfrm>
            <a:custGeom>
              <a:rect b="b" l="l" r="r" t="t"/>
              <a:pathLst>
                <a:path extrusionOk="0" h="38060" w="28248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821478" y="2419724"/>
              <a:ext cx="1580744" cy="1183035"/>
            </a:xfrm>
            <a:custGeom>
              <a:rect b="b" l="l" r="r" t="t"/>
              <a:pathLst>
                <a:path extrusionOk="0" h="33640" w="44949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960353" y="2923986"/>
              <a:ext cx="247122" cy="185966"/>
            </a:xfrm>
            <a:custGeom>
              <a:rect b="b" l="l" r="r" t="t"/>
              <a:pathLst>
                <a:path extrusionOk="0" h="5288" w="7027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1998455" y="3157391"/>
              <a:ext cx="66959" cy="32600"/>
            </a:xfrm>
            <a:custGeom>
              <a:rect b="b" l="l" r="r" t="t"/>
              <a:pathLst>
                <a:path extrusionOk="0" h="927" w="1904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1450655" y="2940163"/>
              <a:ext cx="384838" cy="336694"/>
            </a:xfrm>
            <a:custGeom>
              <a:rect b="b" l="l" r="r" t="t"/>
              <a:pathLst>
                <a:path extrusionOk="0" h="9574" w="10943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2189589" y="2945614"/>
              <a:ext cx="214803" cy="258376"/>
            </a:xfrm>
            <a:custGeom>
              <a:rect b="b" l="l" r="r" t="t"/>
              <a:pathLst>
                <a:path extrusionOk="0" h="7347" w="6108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755856" y="1978199"/>
              <a:ext cx="1943497" cy="926031"/>
            </a:xfrm>
            <a:custGeom>
              <a:rect b="b" l="l" r="r" t="t"/>
              <a:pathLst>
                <a:path extrusionOk="0" h="26332" w="55264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887548" y="2723523"/>
              <a:ext cx="399257" cy="173235"/>
            </a:xfrm>
            <a:custGeom>
              <a:rect b="b" l="l" r="r" t="t"/>
              <a:pathLst>
                <a:path extrusionOk="0" h="4926" w="11353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1628461" y="2624045"/>
              <a:ext cx="196938" cy="96886"/>
            </a:xfrm>
            <a:custGeom>
              <a:rect b="b" l="l" r="r" t="t"/>
              <a:pathLst>
                <a:path extrusionOk="0" h="2755" w="560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2247439" y="2639800"/>
              <a:ext cx="160891" cy="91471"/>
            </a:xfrm>
            <a:custGeom>
              <a:rect b="b" l="l" r="r" t="t"/>
              <a:pathLst>
                <a:path extrusionOk="0" h="2601" w="4575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1990367" y="3055652"/>
              <a:ext cx="99278" cy="80815"/>
            </a:xfrm>
            <a:custGeom>
              <a:rect b="b" l="l" r="r" t="t"/>
              <a:pathLst>
                <a:path extrusionOk="0" h="2298" w="2823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1292543" y="2484537"/>
              <a:ext cx="1358063" cy="709821"/>
            </a:xfrm>
            <a:custGeom>
              <a:rect b="b" l="l" r="r" t="t"/>
              <a:pathLst>
                <a:path extrusionOk="0" h="20184" w="38617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1284877" y="2477152"/>
              <a:ext cx="1373502" cy="724697"/>
            </a:xfrm>
            <a:custGeom>
              <a:rect b="b" l="l" r="r" t="t"/>
              <a:pathLst>
                <a:path extrusionOk="0" h="20607" w="39056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1337276" y="2469696"/>
              <a:ext cx="1358169" cy="709680"/>
            </a:xfrm>
            <a:custGeom>
              <a:rect b="b" l="l" r="r" t="t"/>
              <a:pathLst>
                <a:path extrusionOk="0" h="20180" w="3862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1034908" y="2579559"/>
              <a:ext cx="261576" cy="195180"/>
            </a:xfrm>
            <a:custGeom>
              <a:rect b="b" l="l" r="r" t="t"/>
              <a:pathLst>
                <a:path extrusionOk="0" h="5550" w="7438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1001886" y="2566969"/>
              <a:ext cx="302229" cy="215401"/>
            </a:xfrm>
            <a:custGeom>
              <a:rect b="b" l="l" r="r" t="t"/>
              <a:pathLst>
                <a:path extrusionOk="0" h="6125" w="8594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1187252" y="2717555"/>
              <a:ext cx="109230" cy="61684"/>
            </a:xfrm>
            <a:custGeom>
              <a:rect b="b" l="l" r="r" t="t"/>
              <a:pathLst>
                <a:path extrusionOk="0" h="1754" w="3106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1174241" y="2707040"/>
              <a:ext cx="130577" cy="79971"/>
            </a:xfrm>
            <a:custGeom>
              <a:rect b="b" l="l" r="r" t="t"/>
              <a:pathLst>
                <a:path extrusionOk="0" h="2274" w="3713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2402175" y="2611279"/>
              <a:ext cx="106909" cy="406642"/>
            </a:xfrm>
            <a:custGeom>
              <a:rect b="b" l="l" r="r" t="t"/>
              <a:pathLst>
                <a:path extrusionOk="0" h="11563" w="304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2170529" y="2611279"/>
              <a:ext cx="237873" cy="390922"/>
            </a:xfrm>
            <a:custGeom>
              <a:rect b="b" l="l" r="r" t="t"/>
              <a:pathLst>
                <a:path extrusionOk="0" h="11116" w="6764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2217090" y="2945614"/>
              <a:ext cx="187302" cy="101880"/>
            </a:xfrm>
            <a:custGeom>
              <a:rect b="b" l="l" r="r" t="t"/>
              <a:pathLst>
                <a:path extrusionOk="0" h="2897" w="5326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2279266" y="2550124"/>
              <a:ext cx="202143" cy="61191"/>
            </a:xfrm>
            <a:custGeom>
              <a:rect b="b" l="l" r="r" t="t"/>
              <a:pathLst>
                <a:path extrusionOk="0" h="1740" w="5748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2247404" y="2639870"/>
              <a:ext cx="160997" cy="91435"/>
            </a:xfrm>
            <a:custGeom>
              <a:rect b="b" l="l" r="r" t="t"/>
              <a:pathLst>
                <a:path extrusionOk="0" h="2600" w="4578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2359904" y="2542739"/>
              <a:ext cx="209176" cy="511511"/>
            </a:xfrm>
            <a:custGeom>
              <a:rect b="b" l="l" r="r" t="t"/>
              <a:pathLst>
                <a:path extrusionOk="0" h="14545" w="5948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2283591" y="2542739"/>
              <a:ext cx="244836" cy="512250"/>
            </a:xfrm>
            <a:custGeom>
              <a:rect b="b" l="l" r="r" t="t"/>
              <a:pathLst>
                <a:path extrusionOk="0" h="14566" w="6962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2197643" y="2542739"/>
              <a:ext cx="283626" cy="511828"/>
            </a:xfrm>
            <a:custGeom>
              <a:rect b="b" l="l" r="r" t="t"/>
              <a:pathLst>
                <a:path extrusionOk="0" h="14554" w="8065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1494931" y="2605793"/>
              <a:ext cx="426969" cy="416454"/>
            </a:xfrm>
            <a:custGeom>
              <a:rect b="b" l="l" r="r" t="t"/>
              <a:pathLst>
                <a:path extrusionOk="0" h="11842" w="12141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1528937" y="2940163"/>
              <a:ext cx="279441" cy="155229"/>
            </a:xfrm>
            <a:custGeom>
              <a:rect b="b" l="l" r="r" t="t"/>
              <a:pathLst>
                <a:path extrusionOk="0" h="4414" w="7946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1570470" y="2548682"/>
              <a:ext cx="253206" cy="57147"/>
            </a:xfrm>
            <a:custGeom>
              <a:rect b="b" l="l" r="r" t="t"/>
              <a:pathLst>
                <a:path extrusionOk="0" h="1625" w="720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1628461" y="2623975"/>
              <a:ext cx="196938" cy="96957"/>
            </a:xfrm>
            <a:custGeom>
              <a:rect b="b" l="l" r="r" t="t"/>
              <a:pathLst>
                <a:path extrusionOk="0" h="2757" w="560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1711420" y="2541332"/>
              <a:ext cx="299592" cy="561379"/>
            </a:xfrm>
            <a:custGeom>
              <a:rect b="b" l="l" r="r" t="t"/>
              <a:pathLst>
                <a:path extrusionOk="0" h="15963" w="8519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1656876" y="2541332"/>
              <a:ext cx="280918" cy="561555"/>
            </a:xfrm>
            <a:custGeom>
              <a:rect b="b" l="l" r="r" t="t"/>
              <a:pathLst>
                <a:path extrusionOk="0" h="15968" w="7988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1705793" y="2981098"/>
              <a:ext cx="190995" cy="121785"/>
            </a:xfrm>
            <a:custGeom>
              <a:rect b="b" l="l" r="r" t="t"/>
              <a:pathLst>
                <a:path extrusionOk="0" h="3463" w="5431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2029297" y="2843910"/>
              <a:ext cx="172567" cy="164654"/>
            </a:xfrm>
            <a:custGeom>
              <a:rect b="b" l="l" r="r" t="t"/>
              <a:pathLst>
                <a:path extrusionOk="0" h="4682" w="4907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2056903" y="2892265"/>
              <a:ext cx="151291" cy="111868"/>
            </a:xfrm>
            <a:custGeom>
              <a:rect b="b" l="l" r="r" t="t"/>
              <a:pathLst>
                <a:path extrusionOk="0" h="3181" w="4302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2060314" y="2836314"/>
              <a:ext cx="138103" cy="179178"/>
            </a:xfrm>
            <a:custGeom>
              <a:rect b="b" l="l" r="r" t="t"/>
              <a:pathLst>
                <a:path extrusionOk="0" h="5095" w="3927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1905121" y="4406741"/>
              <a:ext cx="1929535" cy="335111"/>
            </a:xfrm>
            <a:custGeom>
              <a:rect b="b" l="l" r="r" t="t"/>
              <a:pathLst>
                <a:path extrusionOk="0" h="9529" w="54867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3517740" y="3474529"/>
              <a:ext cx="113415" cy="824959"/>
            </a:xfrm>
            <a:custGeom>
              <a:rect b="b" l="l" r="r" t="t"/>
              <a:pathLst>
                <a:path extrusionOk="0" h="23458" w="3225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3395685" y="3467038"/>
              <a:ext cx="235306" cy="113415"/>
            </a:xfrm>
            <a:custGeom>
              <a:rect b="b" l="l" r="r" t="t"/>
              <a:pathLst>
                <a:path extrusionOk="0" h="3225" w="6691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3233986" y="4292220"/>
              <a:ext cx="468818" cy="113275"/>
            </a:xfrm>
            <a:custGeom>
              <a:rect b="b" l="l" r="r" t="t"/>
              <a:pathLst>
                <a:path extrusionOk="0" h="3221" w="13331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3150499" y="2644442"/>
              <a:ext cx="366973" cy="1518181"/>
            </a:xfrm>
            <a:custGeom>
              <a:rect b="b" l="l" r="r" t="t"/>
              <a:pathLst>
                <a:path extrusionOk="0" h="43170" w="10435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819895" y="3467425"/>
              <a:ext cx="1484983" cy="1115935"/>
            </a:xfrm>
            <a:custGeom>
              <a:rect b="b" l="l" r="r" t="t"/>
              <a:pathLst>
                <a:path extrusionOk="0" h="31732" w="42226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971044" y="3444039"/>
              <a:ext cx="472229" cy="602454"/>
            </a:xfrm>
            <a:custGeom>
              <a:rect b="b" l="l" r="r" t="t"/>
              <a:pathLst>
                <a:path extrusionOk="0" h="17131" w="13428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0"/>
          <p:cNvSpPr txBox="1"/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Technology @ Oatley Public School</a:t>
            </a:r>
            <a:endParaRPr/>
          </a:p>
        </p:txBody>
      </p:sp>
      <p:sp>
        <p:nvSpPr>
          <p:cNvPr id="866" name="Google Shape;866;p40"/>
          <p:cNvSpPr txBox="1"/>
          <p:nvPr/>
        </p:nvSpPr>
        <p:spPr>
          <a:xfrm>
            <a:off x="377400" y="1037825"/>
            <a:ext cx="83892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Poppins"/>
                <a:ea typeface="Poppins"/>
                <a:cs typeface="Poppins"/>
                <a:sym typeface="Poppins"/>
              </a:rPr>
              <a:t>School-Managed Devices: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s" sz="2000">
                <a:latin typeface="Poppins"/>
                <a:ea typeface="Poppins"/>
                <a:cs typeface="Poppins"/>
                <a:sym typeface="Poppins"/>
              </a:rPr>
              <a:t>Year 4: 1-to-1 iPads.</a:t>
            </a:r>
            <a:endParaRPr sz="2000">
              <a:solidFill>
                <a:schemeClr val="dk1"/>
              </a:solidFill>
              <a:highlight>
                <a:schemeClr val="accent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Poppins"/>
                <a:ea typeface="Poppins"/>
                <a:cs typeface="Poppins"/>
                <a:sym typeface="Poppins"/>
              </a:rPr>
              <a:t>Technology Tools: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s" sz="2000">
                <a:latin typeface="Poppins"/>
                <a:ea typeface="Poppins"/>
                <a:cs typeface="Poppins"/>
                <a:sym typeface="Poppins"/>
              </a:rPr>
              <a:t>Many iPads apps, which are utilised because that they are grade-specific and appropriate to specific class context and current study.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s" sz="2000">
                <a:latin typeface="Poppins"/>
                <a:ea typeface="Poppins"/>
                <a:cs typeface="Poppins"/>
                <a:sym typeface="Poppins"/>
              </a:rPr>
              <a:t>Years 3-6: Google Suite of tools including Google Classroom, Google Docs, Google Slides and Google Sheets.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Poppins"/>
              <a:buChar char="●"/>
            </a:pPr>
            <a:r>
              <a:rPr lang="es" sz="2000">
                <a:latin typeface="Poppins"/>
                <a:ea typeface="Poppins"/>
                <a:cs typeface="Poppins"/>
                <a:sym typeface="Poppins"/>
              </a:rPr>
              <a:t>Focus is on utilising technology as a tool to enhance curriculum learning, 4C’s and student engagement.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67" name="Google Shape;867;p40"/>
          <p:cNvGrpSpPr/>
          <p:nvPr/>
        </p:nvGrpSpPr>
        <p:grpSpPr>
          <a:xfrm flipH="1">
            <a:off x="7869141" y="-9"/>
            <a:ext cx="897470" cy="963133"/>
            <a:chOff x="755856" y="1978199"/>
            <a:chExt cx="3078801" cy="2763652"/>
          </a:xfrm>
        </p:grpSpPr>
        <p:sp>
          <p:nvSpPr>
            <p:cNvPr id="868" name="Google Shape;868;p40"/>
            <p:cNvSpPr/>
            <p:nvPr/>
          </p:nvSpPr>
          <p:spPr>
            <a:xfrm>
              <a:off x="1368680" y="3485360"/>
              <a:ext cx="1335134" cy="1076407"/>
            </a:xfrm>
            <a:custGeom>
              <a:rect b="b" l="l" r="r" t="t"/>
              <a:pathLst>
                <a:path extrusionOk="0" h="30608" w="37965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1361928" y="3455046"/>
              <a:ext cx="332649" cy="604424"/>
            </a:xfrm>
            <a:custGeom>
              <a:rect b="b" l="l" r="r" t="t"/>
              <a:pathLst>
                <a:path extrusionOk="0" h="17187" w="9459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2948709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2840816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0"/>
            <p:cNvSpPr/>
            <p:nvPr/>
          </p:nvSpPr>
          <p:spPr>
            <a:xfrm>
              <a:off x="269986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0"/>
            <p:cNvSpPr/>
            <p:nvPr/>
          </p:nvSpPr>
          <p:spPr>
            <a:xfrm>
              <a:off x="259587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249174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2339437" y="4237727"/>
              <a:ext cx="125653" cy="45753"/>
            </a:xfrm>
            <a:custGeom>
              <a:rect b="b" l="l" r="r" t="t"/>
              <a:pathLst>
                <a:path extrusionOk="0" h="1301" w="3573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0"/>
            <p:cNvSpPr/>
            <p:nvPr/>
          </p:nvSpPr>
          <p:spPr>
            <a:xfrm>
              <a:off x="2322416" y="4281862"/>
              <a:ext cx="741120" cy="130858"/>
            </a:xfrm>
            <a:custGeom>
              <a:rect b="b" l="l" r="r" t="t"/>
              <a:pathLst>
                <a:path extrusionOk="0" h="3721" w="21074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0"/>
            <p:cNvSpPr/>
            <p:nvPr/>
          </p:nvSpPr>
          <p:spPr>
            <a:xfrm>
              <a:off x="763769" y="3400783"/>
              <a:ext cx="993412" cy="1338475"/>
            </a:xfrm>
            <a:custGeom>
              <a:rect b="b" l="l" r="r" t="t"/>
              <a:pathLst>
                <a:path extrusionOk="0" h="38060" w="28248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821478" y="2419724"/>
              <a:ext cx="1580744" cy="1183035"/>
            </a:xfrm>
            <a:custGeom>
              <a:rect b="b" l="l" r="r" t="t"/>
              <a:pathLst>
                <a:path extrusionOk="0" h="33640" w="44949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960353" y="2923986"/>
              <a:ext cx="247122" cy="185966"/>
            </a:xfrm>
            <a:custGeom>
              <a:rect b="b" l="l" r="r" t="t"/>
              <a:pathLst>
                <a:path extrusionOk="0" h="5288" w="7027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1998455" y="3157391"/>
              <a:ext cx="66959" cy="32600"/>
            </a:xfrm>
            <a:custGeom>
              <a:rect b="b" l="l" r="r" t="t"/>
              <a:pathLst>
                <a:path extrusionOk="0" h="927" w="1904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1450655" y="2940163"/>
              <a:ext cx="384838" cy="336694"/>
            </a:xfrm>
            <a:custGeom>
              <a:rect b="b" l="l" r="r" t="t"/>
              <a:pathLst>
                <a:path extrusionOk="0" h="9574" w="10943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2189589" y="2945614"/>
              <a:ext cx="214803" cy="258376"/>
            </a:xfrm>
            <a:custGeom>
              <a:rect b="b" l="l" r="r" t="t"/>
              <a:pathLst>
                <a:path extrusionOk="0" h="7347" w="6108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755856" y="1978199"/>
              <a:ext cx="1943497" cy="926031"/>
            </a:xfrm>
            <a:custGeom>
              <a:rect b="b" l="l" r="r" t="t"/>
              <a:pathLst>
                <a:path extrusionOk="0" h="26332" w="55264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887548" y="2723523"/>
              <a:ext cx="399257" cy="173235"/>
            </a:xfrm>
            <a:custGeom>
              <a:rect b="b" l="l" r="r" t="t"/>
              <a:pathLst>
                <a:path extrusionOk="0" h="4926" w="11353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1628461" y="2624045"/>
              <a:ext cx="196938" cy="96886"/>
            </a:xfrm>
            <a:custGeom>
              <a:rect b="b" l="l" r="r" t="t"/>
              <a:pathLst>
                <a:path extrusionOk="0" h="2755" w="560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2247439" y="2639800"/>
              <a:ext cx="160891" cy="91471"/>
            </a:xfrm>
            <a:custGeom>
              <a:rect b="b" l="l" r="r" t="t"/>
              <a:pathLst>
                <a:path extrusionOk="0" h="2601" w="4575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0"/>
            <p:cNvSpPr/>
            <p:nvPr/>
          </p:nvSpPr>
          <p:spPr>
            <a:xfrm>
              <a:off x="1990367" y="3055652"/>
              <a:ext cx="99278" cy="80815"/>
            </a:xfrm>
            <a:custGeom>
              <a:rect b="b" l="l" r="r" t="t"/>
              <a:pathLst>
                <a:path extrusionOk="0" h="2298" w="2823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1292543" y="2484537"/>
              <a:ext cx="1358063" cy="709821"/>
            </a:xfrm>
            <a:custGeom>
              <a:rect b="b" l="l" r="r" t="t"/>
              <a:pathLst>
                <a:path extrusionOk="0" h="20184" w="38617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0"/>
            <p:cNvSpPr/>
            <p:nvPr/>
          </p:nvSpPr>
          <p:spPr>
            <a:xfrm>
              <a:off x="1284877" y="2477152"/>
              <a:ext cx="1373502" cy="724697"/>
            </a:xfrm>
            <a:custGeom>
              <a:rect b="b" l="l" r="r" t="t"/>
              <a:pathLst>
                <a:path extrusionOk="0" h="20607" w="39056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1337276" y="2469696"/>
              <a:ext cx="1358169" cy="709680"/>
            </a:xfrm>
            <a:custGeom>
              <a:rect b="b" l="l" r="r" t="t"/>
              <a:pathLst>
                <a:path extrusionOk="0" h="20180" w="3862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1034908" y="2579559"/>
              <a:ext cx="261576" cy="195180"/>
            </a:xfrm>
            <a:custGeom>
              <a:rect b="b" l="l" r="r" t="t"/>
              <a:pathLst>
                <a:path extrusionOk="0" h="5550" w="7438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1001886" y="2566969"/>
              <a:ext cx="302229" cy="215401"/>
            </a:xfrm>
            <a:custGeom>
              <a:rect b="b" l="l" r="r" t="t"/>
              <a:pathLst>
                <a:path extrusionOk="0" h="6125" w="8594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1187252" y="2717555"/>
              <a:ext cx="109230" cy="61684"/>
            </a:xfrm>
            <a:custGeom>
              <a:rect b="b" l="l" r="r" t="t"/>
              <a:pathLst>
                <a:path extrusionOk="0" h="1754" w="3106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1174241" y="2707040"/>
              <a:ext cx="130577" cy="79971"/>
            </a:xfrm>
            <a:custGeom>
              <a:rect b="b" l="l" r="r" t="t"/>
              <a:pathLst>
                <a:path extrusionOk="0" h="2274" w="3713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2402175" y="2611279"/>
              <a:ext cx="106909" cy="406642"/>
            </a:xfrm>
            <a:custGeom>
              <a:rect b="b" l="l" r="r" t="t"/>
              <a:pathLst>
                <a:path extrusionOk="0" h="11563" w="304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2170529" y="2611279"/>
              <a:ext cx="237873" cy="390922"/>
            </a:xfrm>
            <a:custGeom>
              <a:rect b="b" l="l" r="r" t="t"/>
              <a:pathLst>
                <a:path extrusionOk="0" h="11116" w="6764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2217090" y="2945614"/>
              <a:ext cx="187302" cy="101880"/>
            </a:xfrm>
            <a:custGeom>
              <a:rect b="b" l="l" r="r" t="t"/>
              <a:pathLst>
                <a:path extrusionOk="0" h="2897" w="5326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2279266" y="2550124"/>
              <a:ext cx="202143" cy="61191"/>
            </a:xfrm>
            <a:custGeom>
              <a:rect b="b" l="l" r="r" t="t"/>
              <a:pathLst>
                <a:path extrusionOk="0" h="1740" w="5748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2247404" y="2639870"/>
              <a:ext cx="160997" cy="91435"/>
            </a:xfrm>
            <a:custGeom>
              <a:rect b="b" l="l" r="r" t="t"/>
              <a:pathLst>
                <a:path extrusionOk="0" h="2600" w="4578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2359904" y="2542739"/>
              <a:ext cx="209176" cy="511511"/>
            </a:xfrm>
            <a:custGeom>
              <a:rect b="b" l="l" r="r" t="t"/>
              <a:pathLst>
                <a:path extrusionOk="0" h="14545" w="5948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2283591" y="2542739"/>
              <a:ext cx="244836" cy="512250"/>
            </a:xfrm>
            <a:custGeom>
              <a:rect b="b" l="l" r="r" t="t"/>
              <a:pathLst>
                <a:path extrusionOk="0" h="14566" w="6962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2197643" y="2542739"/>
              <a:ext cx="283626" cy="511828"/>
            </a:xfrm>
            <a:custGeom>
              <a:rect b="b" l="l" r="r" t="t"/>
              <a:pathLst>
                <a:path extrusionOk="0" h="14554" w="8065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1494931" y="2605793"/>
              <a:ext cx="426969" cy="416454"/>
            </a:xfrm>
            <a:custGeom>
              <a:rect b="b" l="l" r="r" t="t"/>
              <a:pathLst>
                <a:path extrusionOk="0" h="11842" w="12141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1528937" y="2940163"/>
              <a:ext cx="279441" cy="155229"/>
            </a:xfrm>
            <a:custGeom>
              <a:rect b="b" l="l" r="r" t="t"/>
              <a:pathLst>
                <a:path extrusionOk="0" h="4414" w="7946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1570470" y="2548682"/>
              <a:ext cx="253206" cy="57147"/>
            </a:xfrm>
            <a:custGeom>
              <a:rect b="b" l="l" r="r" t="t"/>
              <a:pathLst>
                <a:path extrusionOk="0" h="1625" w="720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1628461" y="2623975"/>
              <a:ext cx="196938" cy="96957"/>
            </a:xfrm>
            <a:custGeom>
              <a:rect b="b" l="l" r="r" t="t"/>
              <a:pathLst>
                <a:path extrusionOk="0" h="2757" w="560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1711420" y="2541332"/>
              <a:ext cx="299592" cy="561379"/>
            </a:xfrm>
            <a:custGeom>
              <a:rect b="b" l="l" r="r" t="t"/>
              <a:pathLst>
                <a:path extrusionOk="0" h="15963" w="8519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1656876" y="2541332"/>
              <a:ext cx="280918" cy="561555"/>
            </a:xfrm>
            <a:custGeom>
              <a:rect b="b" l="l" r="r" t="t"/>
              <a:pathLst>
                <a:path extrusionOk="0" h="15968" w="7988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1705793" y="2981098"/>
              <a:ext cx="190995" cy="121785"/>
            </a:xfrm>
            <a:custGeom>
              <a:rect b="b" l="l" r="r" t="t"/>
              <a:pathLst>
                <a:path extrusionOk="0" h="3463" w="5431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2029297" y="2843910"/>
              <a:ext cx="172567" cy="164654"/>
            </a:xfrm>
            <a:custGeom>
              <a:rect b="b" l="l" r="r" t="t"/>
              <a:pathLst>
                <a:path extrusionOk="0" h="4682" w="4907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2056903" y="2892265"/>
              <a:ext cx="151291" cy="111868"/>
            </a:xfrm>
            <a:custGeom>
              <a:rect b="b" l="l" r="r" t="t"/>
              <a:pathLst>
                <a:path extrusionOk="0" h="3181" w="4302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2060314" y="2836314"/>
              <a:ext cx="138103" cy="179178"/>
            </a:xfrm>
            <a:custGeom>
              <a:rect b="b" l="l" r="r" t="t"/>
              <a:pathLst>
                <a:path extrusionOk="0" h="5095" w="3927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1905121" y="4406741"/>
              <a:ext cx="1929535" cy="335111"/>
            </a:xfrm>
            <a:custGeom>
              <a:rect b="b" l="l" r="r" t="t"/>
              <a:pathLst>
                <a:path extrusionOk="0" h="9529" w="54867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3517740" y="3474529"/>
              <a:ext cx="113415" cy="824959"/>
            </a:xfrm>
            <a:custGeom>
              <a:rect b="b" l="l" r="r" t="t"/>
              <a:pathLst>
                <a:path extrusionOk="0" h="23458" w="3225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3395685" y="3467038"/>
              <a:ext cx="235306" cy="113415"/>
            </a:xfrm>
            <a:custGeom>
              <a:rect b="b" l="l" r="r" t="t"/>
              <a:pathLst>
                <a:path extrusionOk="0" h="3225" w="6691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3233986" y="4292220"/>
              <a:ext cx="468818" cy="113275"/>
            </a:xfrm>
            <a:custGeom>
              <a:rect b="b" l="l" r="r" t="t"/>
              <a:pathLst>
                <a:path extrusionOk="0" h="3221" w="13331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3150499" y="2644442"/>
              <a:ext cx="366973" cy="1518181"/>
            </a:xfrm>
            <a:custGeom>
              <a:rect b="b" l="l" r="r" t="t"/>
              <a:pathLst>
                <a:path extrusionOk="0" h="43170" w="10435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819895" y="3467425"/>
              <a:ext cx="1484983" cy="1115935"/>
            </a:xfrm>
            <a:custGeom>
              <a:rect b="b" l="l" r="r" t="t"/>
              <a:pathLst>
                <a:path extrusionOk="0" h="31732" w="42226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971044" y="3444039"/>
              <a:ext cx="472229" cy="602454"/>
            </a:xfrm>
            <a:custGeom>
              <a:rect b="b" l="l" r="r" t="t"/>
              <a:pathLst>
                <a:path extrusionOk="0" h="17131" w="13428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41"/>
          <p:cNvSpPr txBox="1"/>
          <p:nvPr>
            <p:ph type="ctrTitle"/>
          </p:nvPr>
        </p:nvSpPr>
        <p:spPr>
          <a:xfrm>
            <a:off x="414675" y="397650"/>
            <a:ext cx="8055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Protocols for Technology Use @ Oatley Public School</a:t>
            </a:r>
            <a:endParaRPr/>
          </a:p>
        </p:txBody>
      </p:sp>
      <p:sp>
        <p:nvSpPr>
          <p:cNvPr id="929" name="Google Shape;929;p41"/>
          <p:cNvSpPr txBox="1"/>
          <p:nvPr/>
        </p:nvSpPr>
        <p:spPr>
          <a:xfrm>
            <a:off x="441300" y="1116400"/>
            <a:ext cx="8261400" cy="3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Semi Condensed"/>
              <a:buChar char="●"/>
            </a:pPr>
            <a:r>
              <a:rPr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All students’ parents/carers need to sign the </a:t>
            </a:r>
            <a:r>
              <a:rPr b="1"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online ICT Agreement</a:t>
            </a:r>
            <a:r>
              <a:rPr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before the student’s class is allowed to commence using technology in their classroom.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Technology is only to be used when instructed by a teacher. 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Semi Condensed"/>
              <a:buChar char="●"/>
            </a:pPr>
            <a:r>
              <a:rPr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Technology is </a:t>
            </a:r>
            <a:r>
              <a:rPr b="1" lang="es" sz="16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</a:t>
            </a:r>
            <a:r>
              <a:rPr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to be used with casual teachers or in break times.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Teachers using iPads will utilise Apple Classroom for monitoring purposes but our goal is also to teach the students to self-regulate their behaviour.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If inappropriate use of devices i.e. students are using devices at the incorrect time or are not completing the set task - the teacher will take the student’s device from them for the day. If behaviour is consistently repeated - parents will be notified. 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Students need to show the utmost respect and care for the technology at all times. It is a privilege to use any of the school-managed devices.</a:t>
            </a:r>
            <a:endParaRPr sz="11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930" name="Google Shape;930;p41"/>
          <p:cNvGrpSpPr/>
          <p:nvPr/>
        </p:nvGrpSpPr>
        <p:grpSpPr>
          <a:xfrm flipH="1">
            <a:off x="7970035" y="73326"/>
            <a:ext cx="801720" cy="915322"/>
            <a:chOff x="755856" y="1978199"/>
            <a:chExt cx="3078801" cy="2763652"/>
          </a:xfrm>
        </p:grpSpPr>
        <p:sp>
          <p:nvSpPr>
            <p:cNvPr id="931" name="Google Shape;931;p41"/>
            <p:cNvSpPr/>
            <p:nvPr/>
          </p:nvSpPr>
          <p:spPr>
            <a:xfrm>
              <a:off x="1368680" y="3485360"/>
              <a:ext cx="1335134" cy="1076407"/>
            </a:xfrm>
            <a:custGeom>
              <a:rect b="b" l="l" r="r" t="t"/>
              <a:pathLst>
                <a:path extrusionOk="0" h="30608" w="37965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1"/>
            <p:cNvSpPr/>
            <p:nvPr/>
          </p:nvSpPr>
          <p:spPr>
            <a:xfrm>
              <a:off x="1361928" y="3455046"/>
              <a:ext cx="332649" cy="604424"/>
            </a:xfrm>
            <a:custGeom>
              <a:rect b="b" l="l" r="r" t="t"/>
              <a:pathLst>
                <a:path extrusionOk="0" h="17187" w="9459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2948709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1"/>
            <p:cNvSpPr/>
            <p:nvPr/>
          </p:nvSpPr>
          <p:spPr>
            <a:xfrm>
              <a:off x="2840816" y="4237727"/>
              <a:ext cx="76173" cy="45753"/>
            </a:xfrm>
            <a:custGeom>
              <a:rect b="b" l="l" r="r" t="t"/>
              <a:pathLst>
                <a:path extrusionOk="0" h="1301" w="2166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1"/>
            <p:cNvSpPr/>
            <p:nvPr/>
          </p:nvSpPr>
          <p:spPr>
            <a:xfrm>
              <a:off x="269986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1"/>
            <p:cNvSpPr/>
            <p:nvPr/>
          </p:nvSpPr>
          <p:spPr>
            <a:xfrm>
              <a:off x="259587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2491746" y="4237727"/>
              <a:ext cx="76208" cy="45753"/>
            </a:xfrm>
            <a:custGeom>
              <a:rect b="b" l="l" r="r" t="t"/>
              <a:pathLst>
                <a:path extrusionOk="0" h="1301" w="2167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1"/>
            <p:cNvSpPr/>
            <p:nvPr/>
          </p:nvSpPr>
          <p:spPr>
            <a:xfrm>
              <a:off x="2339437" y="4237727"/>
              <a:ext cx="125653" cy="45753"/>
            </a:xfrm>
            <a:custGeom>
              <a:rect b="b" l="l" r="r" t="t"/>
              <a:pathLst>
                <a:path extrusionOk="0" h="1301" w="3573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1"/>
            <p:cNvSpPr/>
            <p:nvPr/>
          </p:nvSpPr>
          <p:spPr>
            <a:xfrm>
              <a:off x="2322416" y="4281862"/>
              <a:ext cx="741120" cy="130858"/>
            </a:xfrm>
            <a:custGeom>
              <a:rect b="b" l="l" r="r" t="t"/>
              <a:pathLst>
                <a:path extrusionOk="0" h="3721" w="21074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763769" y="3400783"/>
              <a:ext cx="993412" cy="1338475"/>
            </a:xfrm>
            <a:custGeom>
              <a:rect b="b" l="l" r="r" t="t"/>
              <a:pathLst>
                <a:path extrusionOk="0" h="38060" w="28248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821478" y="2419724"/>
              <a:ext cx="1580744" cy="1183035"/>
            </a:xfrm>
            <a:custGeom>
              <a:rect b="b" l="l" r="r" t="t"/>
              <a:pathLst>
                <a:path extrusionOk="0" h="33640" w="44949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960353" y="2923986"/>
              <a:ext cx="247122" cy="185966"/>
            </a:xfrm>
            <a:custGeom>
              <a:rect b="b" l="l" r="r" t="t"/>
              <a:pathLst>
                <a:path extrusionOk="0" h="5288" w="7027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1998455" y="3157391"/>
              <a:ext cx="66959" cy="32600"/>
            </a:xfrm>
            <a:custGeom>
              <a:rect b="b" l="l" r="r" t="t"/>
              <a:pathLst>
                <a:path extrusionOk="0" h="927" w="1904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1450655" y="2940163"/>
              <a:ext cx="384838" cy="336694"/>
            </a:xfrm>
            <a:custGeom>
              <a:rect b="b" l="l" r="r" t="t"/>
              <a:pathLst>
                <a:path extrusionOk="0" h="9574" w="10943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1"/>
            <p:cNvSpPr/>
            <p:nvPr/>
          </p:nvSpPr>
          <p:spPr>
            <a:xfrm>
              <a:off x="2189589" y="2945614"/>
              <a:ext cx="214803" cy="258376"/>
            </a:xfrm>
            <a:custGeom>
              <a:rect b="b" l="l" r="r" t="t"/>
              <a:pathLst>
                <a:path extrusionOk="0" h="7347" w="6108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755856" y="1978199"/>
              <a:ext cx="1943497" cy="926031"/>
            </a:xfrm>
            <a:custGeom>
              <a:rect b="b" l="l" r="r" t="t"/>
              <a:pathLst>
                <a:path extrusionOk="0" h="26332" w="55264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887548" y="2723523"/>
              <a:ext cx="399257" cy="173235"/>
            </a:xfrm>
            <a:custGeom>
              <a:rect b="b" l="l" r="r" t="t"/>
              <a:pathLst>
                <a:path extrusionOk="0" h="4926" w="11353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1628461" y="2624045"/>
              <a:ext cx="196938" cy="96886"/>
            </a:xfrm>
            <a:custGeom>
              <a:rect b="b" l="l" r="r" t="t"/>
              <a:pathLst>
                <a:path extrusionOk="0" h="2755" w="560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2247439" y="2639800"/>
              <a:ext cx="160891" cy="91471"/>
            </a:xfrm>
            <a:custGeom>
              <a:rect b="b" l="l" r="r" t="t"/>
              <a:pathLst>
                <a:path extrusionOk="0" h="2601" w="4575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1990367" y="3055652"/>
              <a:ext cx="99278" cy="80815"/>
            </a:xfrm>
            <a:custGeom>
              <a:rect b="b" l="l" r="r" t="t"/>
              <a:pathLst>
                <a:path extrusionOk="0" h="2298" w="2823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1292543" y="2484537"/>
              <a:ext cx="1358063" cy="709821"/>
            </a:xfrm>
            <a:custGeom>
              <a:rect b="b" l="l" r="r" t="t"/>
              <a:pathLst>
                <a:path extrusionOk="0" h="20184" w="38617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1284877" y="2477152"/>
              <a:ext cx="1373502" cy="724697"/>
            </a:xfrm>
            <a:custGeom>
              <a:rect b="b" l="l" r="r" t="t"/>
              <a:pathLst>
                <a:path extrusionOk="0" h="20607" w="39056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1337276" y="2469696"/>
              <a:ext cx="1358169" cy="709680"/>
            </a:xfrm>
            <a:custGeom>
              <a:rect b="b" l="l" r="r" t="t"/>
              <a:pathLst>
                <a:path extrusionOk="0" h="20180" w="3862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1034908" y="2579559"/>
              <a:ext cx="261576" cy="195180"/>
            </a:xfrm>
            <a:custGeom>
              <a:rect b="b" l="l" r="r" t="t"/>
              <a:pathLst>
                <a:path extrusionOk="0" h="5550" w="7438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1001886" y="2566969"/>
              <a:ext cx="302229" cy="215401"/>
            </a:xfrm>
            <a:custGeom>
              <a:rect b="b" l="l" r="r" t="t"/>
              <a:pathLst>
                <a:path extrusionOk="0" h="6125" w="8594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1187252" y="2717555"/>
              <a:ext cx="109230" cy="61684"/>
            </a:xfrm>
            <a:custGeom>
              <a:rect b="b" l="l" r="r" t="t"/>
              <a:pathLst>
                <a:path extrusionOk="0" h="1754" w="3106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1174241" y="2707040"/>
              <a:ext cx="130577" cy="79971"/>
            </a:xfrm>
            <a:custGeom>
              <a:rect b="b" l="l" r="r" t="t"/>
              <a:pathLst>
                <a:path extrusionOk="0" h="2274" w="3713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2402175" y="2611279"/>
              <a:ext cx="106909" cy="406642"/>
            </a:xfrm>
            <a:custGeom>
              <a:rect b="b" l="l" r="r" t="t"/>
              <a:pathLst>
                <a:path extrusionOk="0" h="11563" w="304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2170529" y="2611279"/>
              <a:ext cx="237873" cy="390922"/>
            </a:xfrm>
            <a:custGeom>
              <a:rect b="b" l="l" r="r" t="t"/>
              <a:pathLst>
                <a:path extrusionOk="0" h="11116" w="6764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1"/>
            <p:cNvSpPr/>
            <p:nvPr/>
          </p:nvSpPr>
          <p:spPr>
            <a:xfrm>
              <a:off x="2217090" y="2945614"/>
              <a:ext cx="187302" cy="101880"/>
            </a:xfrm>
            <a:custGeom>
              <a:rect b="b" l="l" r="r" t="t"/>
              <a:pathLst>
                <a:path extrusionOk="0" h="2897" w="5326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2279266" y="2550124"/>
              <a:ext cx="202143" cy="61191"/>
            </a:xfrm>
            <a:custGeom>
              <a:rect b="b" l="l" r="r" t="t"/>
              <a:pathLst>
                <a:path extrusionOk="0" h="1740" w="5748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2253629" y="2782333"/>
              <a:ext cx="90451" cy="151959"/>
            </a:xfrm>
            <a:custGeom>
              <a:rect b="b" l="l" r="r" t="t"/>
              <a:pathLst>
                <a:path extrusionOk="0" h="4321" w="2572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2247404" y="2639870"/>
              <a:ext cx="160997" cy="91435"/>
            </a:xfrm>
            <a:custGeom>
              <a:rect b="b" l="l" r="r" t="t"/>
              <a:pathLst>
                <a:path extrusionOk="0" h="2600" w="4578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2359904" y="2542739"/>
              <a:ext cx="209176" cy="511511"/>
            </a:xfrm>
            <a:custGeom>
              <a:rect b="b" l="l" r="r" t="t"/>
              <a:pathLst>
                <a:path extrusionOk="0" h="14545" w="5948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2283591" y="2542739"/>
              <a:ext cx="244836" cy="512250"/>
            </a:xfrm>
            <a:custGeom>
              <a:rect b="b" l="l" r="r" t="t"/>
              <a:pathLst>
                <a:path extrusionOk="0" h="14566" w="6962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2197643" y="2542739"/>
              <a:ext cx="283626" cy="511828"/>
            </a:xfrm>
            <a:custGeom>
              <a:rect b="b" l="l" r="r" t="t"/>
              <a:pathLst>
                <a:path extrusionOk="0" h="14554" w="8065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1494931" y="2605793"/>
              <a:ext cx="426969" cy="416454"/>
            </a:xfrm>
            <a:custGeom>
              <a:rect b="b" l="l" r="r" t="t"/>
              <a:pathLst>
                <a:path extrusionOk="0" h="11842" w="12141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1528937" y="2940163"/>
              <a:ext cx="279441" cy="155229"/>
            </a:xfrm>
            <a:custGeom>
              <a:rect b="b" l="l" r="r" t="t"/>
              <a:pathLst>
                <a:path extrusionOk="0" h="4414" w="7946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1570470" y="2548682"/>
              <a:ext cx="253206" cy="57147"/>
            </a:xfrm>
            <a:custGeom>
              <a:rect b="b" l="l" r="r" t="t"/>
              <a:pathLst>
                <a:path extrusionOk="0" h="1625" w="720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1706075" y="2782333"/>
              <a:ext cx="90310" cy="151959"/>
            </a:xfrm>
            <a:custGeom>
              <a:rect b="b" l="l" r="r" t="t"/>
              <a:pathLst>
                <a:path extrusionOk="0" h="4321" w="2568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1628461" y="2623975"/>
              <a:ext cx="196938" cy="96957"/>
            </a:xfrm>
            <a:custGeom>
              <a:rect b="b" l="l" r="r" t="t"/>
              <a:pathLst>
                <a:path extrusionOk="0" h="2757" w="560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1711420" y="2541332"/>
              <a:ext cx="299592" cy="561379"/>
            </a:xfrm>
            <a:custGeom>
              <a:rect b="b" l="l" r="r" t="t"/>
              <a:pathLst>
                <a:path extrusionOk="0" h="15963" w="8519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1"/>
            <p:cNvSpPr/>
            <p:nvPr/>
          </p:nvSpPr>
          <p:spPr>
            <a:xfrm>
              <a:off x="1656876" y="2541332"/>
              <a:ext cx="280918" cy="561555"/>
            </a:xfrm>
            <a:custGeom>
              <a:rect b="b" l="l" r="r" t="t"/>
              <a:pathLst>
                <a:path extrusionOk="0" h="15968" w="7988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1"/>
            <p:cNvSpPr/>
            <p:nvPr/>
          </p:nvSpPr>
          <p:spPr>
            <a:xfrm>
              <a:off x="1705793" y="2981098"/>
              <a:ext cx="190995" cy="121785"/>
            </a:xfrm>
            <a:custGeom>
              <a:rect b="b" l="l" r="r" t="t"/>
              <a:pathLst>
                <a:path extrusionOk="0" h="3463" w="5431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2029297" y="2843910"/>
              <a:ext cx="172567" cy="164654"/>
            </a:xfrm>
            <a:custGeom>
              <a:rect b="b" l="l" r="r" t="t"/>
              <a:pathLst>
                <a:path extrusionOk="0" h="4682" w="4907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2056903" y="2892265"/>
              <a:ext cx="151291" cy="111868"/>
            </a:xfrm>
            <a:custGeom>
              <a:rect b="b" l="l" r="r" t="t"/>
              <a:pathLst>
                <a:path extrusionOk="0" h="3181" w="4302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1"/>
            <p:cNvSpPr/>
            <p:nvPr/>
          </p:nvSpPr>
          <p:spPr>
            <a:xfrm>
              <a:off x="2060314" y="2836314"/>
              <a:ext cx="138103" cy="179178"/>
            </a:xfrm>
            <a:custGeom>
              <a:rect b="b" l="l" r="r" t="t"/>
              <a:pathLst>
                <a:path extrusionOk="0" h="5095" w="3927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1"/>
            <p:cNvSpPr/>
            <p:nvPr/>
          </p:nvSpPr>
          <p:spPr>
            <a:xfrm>
              <a:off x="1905121" y="4406741"/>
              <a:ext cx="1929535" cy="335111"/>
            </a:xfrm>
            <a:custGeom>
              <a:rect b="b" l="l" r="r" t="t"/>
              <a:pathLst>
                <a:path extrusionOk="0" h="9529" w="54867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3517740" y="3474529"/>
              <a:ext cx="113415" cy="824959"/>
            </a:xfrm>
            <a:custGeom>
              <a:rect b="b" l="l" r="r" t="t"/>
              <a:pathLst>
                <a:path extrusionOk="0" h="23458" w="3225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3395685" y="3467038"/>
              <a:ext cx="235306" cy="113415"/>
            </a:xfrm>
            <a:custGeom>
              <a:rect b="b" l="l" r="r" t="t"/>
              <a:pathLst>
                <a:path extrusionOk="0" h="3225" w="6691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3233986" y="4292220"/>
              <a:ext cx="468818" cy="113275"/>
            </a:xfrm>
            <a:custGeom>
              <a:rect b="b" l="l" r="r" t="t"/>
              <a:pathLst>
                <a:path extrusionOk="0" h="3221" w="13331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3150499" y="2644442"/>
              <a:ext cx="366973" cy="1518181"/>
            </a:xfrm>
            <a:custGeom>
              <a:rect b="b" l="l" r="r" t="t"/>
              <a:pathLst>
                <a:path extrusionOk="0" h="43170" w="10435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819895" y="3467425"/>
              <a:ext cx="1484983" cy="1115935"/>
            </a:xfrm>
            <a:custGeom>
              <a:rect b="b" l="l" r="r" t="t"/>
              <a:pathLst>
                <a:path extrusionOk="0" h="31732" w="42226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971044" y="3444039"/>
              <a:ext cx="472229" cy="602454"/>
            </a:xfrm>
            <a:custGeom>
              <a:rect b="b" l="l" r="r" t="t"/>
              <a:pathLst>
                <a:path extrusionOk="0" h="17131" w="13428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2"/>
          <p:cNvSpPr txBox="1"/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000"/>
              <a:t>Community 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000"/>
              <a:t>Partnerships</a:t>
            </a:r>
            <a:endParaRPr sz="3000">
              <a:solidFill>
                <a:srgbClr val="FF7C3E"/>
              </a:solidFill>
            </a:endParaRPr>
          </a:p>
        </p:txBody>
      </p:sp>
      <p:grpSp>
        <p:nvGrpSpPr>
          <p:cNvPr id="992" name="Google Shape;992;p42"/>
          <p:cNvGrpSpPr/>
          <p:nvPr/>
        </p:nvGrpSpPr>
        <p:grpSpPr>
          <a:xfrm>
            <a:off x="4291891" y="1277838"/>
            <a:ext cx="4150302" cy="3506312"/>
            <a:chOff x="4291891" y="1277838"/>
            <a:chExt cx="4150302" cy="3506312"/>
          </a:xfrm>
        </p:grpSpPr>
        <p:sp>
          <p:nvSpPr>
            <p:cNvPr id="993" name="Google Shape;993;p42"/>
            <p:cNvSpPr/>
            <p:nvPr/>
          </p:nvSpPr>
          <p:spPr>
            <a:xfrm>
              <a:off x="6038032" y="24132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6038032" y="2878918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6038032" y="34198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6038032" y="39231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2"/>
            <p:cNvSpPr/>
            <p:nvPr/>
          </p:nvSpPr>
          <p:spPr>
            <a:xfrm flipH="1">
              <a:off x="4291891" y="4608612"/>
              <a:ext cx="4131359" cy="175538"/>
            </a:xfrm>
            <a:custGeom>
              <a:rect b="b" l="l" r="r" t="t"/>
              <a:pathLst>
                <a:path extrusionOk="0" h="2988" w="70321">
                  <a:moveTo>
                    <a:pt x="32372" y="1"/>
                  </a:moveTo>
                  <a:cubicBezTo>
                    <a:pt x="14259" y="62"/>
                    <a:pt x="1" y="704"/>
                    <a:pt x="1" y="1493"/>
                  </a:cubicBezTo>
                  <a:cubicBezTo>
                    <a:pt x="1" y="2318"/>
                    <a:pt x="15745" y="2988"/>
                    <a:pt x="35161" y="2988"/>
                  </a:cubicBezTo>
                  <a:cubicBezTo>
                    <a:pt x="54581" y="2988"/>
                    <a:pt x="70321" y="2318"/>
                    <a:pt x="70321" y="1493"/>
                  </a:cubicBezTo>
                  <a:cubicBezTo>
                    <a:pt x="70321" y="1189"/>
                    <a:pt x="68184" y="905"/>
                    <a:pt x="64511" y="667"/>
                  </a:cubicBezTo>
                  <a:cubicBezTo>
                    <a:pt x="63702" y="1271"/>
                    <a:pt x="62706" y="1625"/>
                    <a:pt x="61627" y="1625"/>
                  </a:cubicBezTo>
                  <a:lnTo>
                    <a:pt x="35980" y="1625"/>
                  </a:lnTo>
                  <a:cubicBezTo>
                    <a:pt x="34550" y="1625"/>
                    <a:pt x="33260" y="998"/>
                    <a:pt x="32372" y="1"/>
                  </a:cubicBezTo>
                  <a:close/>
                </a:path>
              </a:pathLst>
            </a:custGeom>
            <a:solidFill>
              <a:srgbClr val="A2D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98" name="Google Shape;998;p42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999" name="Google Shape;999;p42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rect b="b" l="l" r="r" t="t"/>
                <a:pathLst>
                  <a:path extrusionOk="0" h="79620" w="53513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42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rect b="b" l="l" r="r" t="t"/>
                <a:pathLst>
                  <a:path extrusionOk="0" h="72858" w="48116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42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rect b="b" l="l" r="r" t="t"/>
                <a:pathLst>
                  <a:path extrusionOk="0" h="70847" w="45166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42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rect b="b" l="l" r="r" t="t"/>
                <a:pathLst>
                  <a:path extrusionOk="0" h="448" w="24087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42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rect b="b" l="l" r="r" t="t"/>
                <a:pathLst>
                  <a:path extrusionOk="0" h="7439" w="762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42"/>
              <p:cNvSpPr/>
              <p:nvPr/>
            </p:nvSpPr>
            <p:spPr>
              <a:xfrm>
                <a:off x="5025120" y="2515706"/>
                <a:ext cx="958783" cy="17872"/>
              </a:xfrm>
              <a:custGeom>
                <a:rect b="b" l="l" r="r" t="t"/>
                <a:pathLst>
                  <a:path extrusionOk="0" h="449" w="24087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42"/>
              <p:cNvSpPr/>
              <p:nvPr/>
            </p:nvSpPr>
            <p:spPr>
              <a:xfrm>
                <a:off x="6087975" y="2442503"/>
                <a:ext cx="303314" cy="296109"/>
              </a:xfrm>
              <a:custGeom>
                <a:rect b="b" l="l" r="r" t="t"/>
                <a:pathLst>
                  <a:path extrusionOk="0" h="7439" w="762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42"/>
              <p:cNvSpPr/>
              <p:nvPr/>
            </p:nvSpPr>
            <p:spPr>
              <a:xfrm>
                <a:off x="5025120" y="2927037"/>
                <a:ext cx="958783" cy="17833"/>
              </a:xfrm>
              <a:custGeom>
                <a:rect b="b" l="l" r="r" t="t"/>
                <a:pathLst>
                  <a:path extrusionOk="0" h="448" w="24087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42"/>
              <p:cNvSpPr/>
              <p:nvPr/>
            </p:nvSpPr>
            <p:spPr>
              <a:xfrm>
                <a:off x="6087975" y="2853674"/>
                <a:ext cx="303314" cy="296109"/>
              </a:xfrm>
              <a:custGeom>
                <a:rect b="b" l="l" r="r" t="t"/>
                <a:pathLst>
                  <a:path extrusionOk="0" h="7439" w="762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42"/>
              <p:cNvSpPr/>
              <p:nvPr/>
            </p:nvSpPr>
            <p:spPr>
              <a:xfrm>
                <a:off x="5021420" y="3790035"/>
                <a:ext cx="958783" cy="17793"/>
              </a:xfrm>
              <a:custGeom>
                <a:rect b="b" l="l" r="r" t="t"/>
                <a:pathLst>
                  <a:path extrusionOk="0" h="447" w="24087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42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rect b="b" l="l" r="r" t="t"/>
                <a:pathLst>
                  <a:path extrusionOk="0" h="448" w="24087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42"/>
              <p:cNvSpPr/>
              <p:nvPr/>
            </p:nvSpPr>
            <p:spPr>
              <a:xfrm>
                <a:off x="5025120" y="2624456"/>
                <a:ext cx="958783" cy="17673"/>
              </a:xfrm>
              <a:custGeom>
                <a:rect b="b" l="l" r="r" t="t"/>
                <a:pathLst>
                  <a:path extrusionOk="0" h="444" w="24087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42"/>
              <p:cNvSpPr/>
              <p:nvPr/>
            </p:nvSpPr>
            <p:spPr>
              <a:xfrm>
                <a:off x="5025120" y="3035587"/>
                <a:ext cx="958783" cy="17872"/>
              </a:xfrm>
              <a:custGeom>
                <a:rect b="b" l="l" r="r" t="t"/>
                <a:pathLst>
                  <a:path extrusionOk="0" h="449" w="24087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42"/>
              <p:cNvSpPr/>
              <p:nvPr/>
            </p:nvSpPr>
            <p:spPr>
              <a:xfrm>
                <a:off x="5021420" y="3898705"/>
                <a:ext cx="958783" cy="17713"/>
              </a:xfrm>
              <a:custGeom>
                <a:rect b="b" l="l" r="r" t="t"/>
                <a:pathLst>
                  <a:path extrusionOk="0" h="445" w="24087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42"/>
              <p:cNvSpPr/>
              <p:nvPr/>
            </p:nvSpPr>
            <p:spPr>
              <a:xfrm>
                <a:off x="6084275" y="3716792"/>
                <a:ext cx="303314" cy="296109"/>
              </a:xfrm>
              <a:custGeom>
                <a:rect b="b" l="l" r="r" t="t"/>
                <a:pathLst>
                  <a:path extrusionOk="0" h="7439" w="762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42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rect b="b" l="l" r="r" t="t"/>
                <a:pathLst>
                  <a:path extrusionOk="0" h="6863" w="7656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42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rect b="b" l="l" r="r" t="t"/>
                <a:pathLst>
                  <a:path extrusionOk="0" h="4012" w="20899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42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rect b="b" l="l" r="r" t="t"/>
                <a:pathLst>
                  <a:path extrusionOk="0" h="376" w="20899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42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rect b="b" l="l" r="r" t="t"/>
                <a:pathLst>
                  <a:path extrusionOk="0" h="2623" w="20899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42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rect b="b" l="l" r="r" t="t"/>
                <a:pathLst>
                  <a:path extrusionOk="0" h="12963" w="20899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42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rect b="b" l="l" r="r" t="t"/>
                <a:pathLst>
                  <a:path extrusionOk="0" h="671" w="885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42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rect b="b" l="l" r="r" t="t"/>
                <a:pathLst>
                  <a:path extrusionOk="0" h="2484" w="3175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42"/>
              <p:cNvSpPr/>
              <p:nvPr/>
            </p:nvSpPr>
            <p:spPr>
              <a:xfrm>
                <a:off x="5021420" y="3375623"/>
                <a:ext cx="958783" cy="17793"/>
              </a:xfrm>
              <a:custGeom>
                <a:rect b="b" l="l" r="r" t="t"/>
                <a:pathLst>
                  <a:path extrusionOk="0" h="447" w="24087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42"/>
              <p:cNvSpPr/>
              <p:nvPr/>
            </p:nvSpPr>
            <p:spPr>
              <a:xfrm>
                <a:off x="5021420" y="3484293"/>
                <a:ext cx="958783" cy="17713"/>
              </a:xfrm>
              <a:custGeom>
                <a:rect b="b" l="l" r="r" t="t"/>
                <a:pathLst>
                  <a:path extrusionOk="0" h="445" w="24087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42"/>
              <p:cNvSpPr/>
              <p:nvPr/>
            </p:nvSpPr>
            <p:spPr>
              <a:xfrm>
                <a:off x="6084275" y="3302380"/>
                <a:ext cx="303314" cy="296109"/>
              </a:xfrm>
              <a:custGeom>
                <a:rect b="b" l="l" r="r" t="t"/>
                <a:pathLst>
                  <a:path extrusionOk="0" h="7439" w="762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24" name="Google Shape;1024;p42"/>
            <p:cNvSpPr/>
            <p:nvPr/>
          </p:nvSpPr>
          <p:spPr>
            <a:xfrm>
              <a:off x="6038032" y="23370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6038032" y="2726518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6038032" y="31912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6038032" y="36183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8" name="Google Shape;1028;p42"/>
            <p:cNvGrpSpPr/>
            <p:nvPr/>
          </p:nvGrpSpPr>
          <p:grpSpPr>
            <a:xfrm>
              <a:off x="6108638" y="1591541"/>
              <a:ext cx="2333555" cy="3119355"/>
              <a:chOff x="6283248" y="1922125"/>
              <a:chExt cx="2158900" cy="2886154"/>
            </a:xfrm>
          </p:grpSpPr>
          <p:sp>
            <p:nvSpPr>
              <p:cNvPr id="1029" name="Google Shape;1029;p42"/>
              <p:cNvSpPr/>
              <p:nvPr/>
            </p:nvSpPr>
            <p:spPr>
              <a:xfrm rot="5400000">
                <a:off x="6967400" y="2210175"/>
                <a:ext cx="534300" cy="352800"/>
              </a:xfrm>
              <a:prstGeom prst="doubleWave">
                <a:avLst>
                  <a:gd fmla="val 6250" name="adj1"/>
                  <a:gd fmla="val 0" name="adj2"/>
                </a:avLst>
              </a:prstGeom>
              <a:solidFill>
                <a:srgbClr val="493A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30" name="Google Shape;1030;p42"/>
              <p:cNvGrpSpPr/>
              <p:nvPr/>
            </p:nvGrpSpPr>
            <p:grpSpPr>
              <a:xfrm>
                <a:off x="6283248" y="2002366"/>
                <a:ext cx="2158900" cy="2805913"/>
                <a:chOff x="6283248" y="2002366"/>
                <a:chExt cx="2158900" cy="2805913"/>
              </a:xfrm>
            </p:grpSpPr>
            <p:grpSp>
              <p:nvGrpSpPr>
                <p:cNvPr id="1031" name="Google Shape;1031;p42"/>
                <p:cNvGrpSpPr/>
                <p:nvPr/>
              </p:nvGrpSpPr>
              <p:grpSpPr>
                <a:xfrm>
                  <a:off x="6283248" y="2002366"/>
                  <a:ext cx="2158900" cy="2805913"/>
                  <a:chOff x="5921198" y="2000316"/>
                  <a:chExt cx="2158900" cy="2805913"/>
                </a:xfrm>
              </p:grpSpPr>
              <p:sp>
                <p:nvSpPr>
                  <p:cNvPr id="1032" name="Google Shape;1032;p42"/>
                  <p:cNvSpPr/>
                  <p:nvPr/>
                </p:nvSpPr>
                <p:spPr>
                  <a:xfrm flipH="1">
                    <a:off x="7047405" y="2721884"/>
                    <a:ext cx="605304" cy="614032"/>
                  </a:xfrm>
                  <a:custGeom>
                    <a:rect b="b" l="l" r="r" t="t"/>
                    <a:pathLst>
                      <a:path extrusionOk="0" h="10764" w="10611">
                        <a:moveTo>
                          <a:pt x="9692" y="0"/>
                        </a:moveTo>
                        <a:cubicBezTo>
                          <a:pt x="7656" y="0"/>
                          <a:pt x="0" y="3688"/>
                          <a:pt x="1653" y="7106"/>
                        </a:cubicBezTo>
                        <a:cubicBezTo>
                          <a:pt x="3117" y="10123"/>
                          <a:pt x="5374" y="10763"/>
                          <a:pt x="6296" y="10763"/>
                        </a:cubicBezTo>
                        <a:cubicBezTo>
                          <a:pt x="6451" y="10763"/>
                          <a:pt x="6568" y="10745"/>
                          <a:pt x="6637" y="10717"/>
                        </a:cubicBezTo>
                        <a:cubicBezTo>
                          <a:pt x="7112" y="10519"/>
                          <a:pt x="7924" y="9888"/>
                          <a:pt x="7784" y="9365"/>
                        </a:cubicBezTo>
                        <a:cubicBezTo>
                          <a:pt x="7644" y="8840"/>
                          <a:pt x="5937" y="6491"/>
                          <a:pt x="7518" y="4979"/>
                        </a:cubicBezTo>
                        <a:cubicBezTo>
                          <a:pt x="9099" y="3466"/>
                          <a:pt x="10037" y="3384"/>
                          <a:pt x="10324" y="2097"/>
                        </a:cubicBezTo>
                        <a:cubicBezTo>
                          <a:pt x="10611" y="811"/>
                          <a:pt x="10337" y="80"/>
                          <a:pt x="9874" y="12"/>
                        </a:cubicBezTo>
                        <a:cubicBezTo>
                          <a:pt x="9820" y="4"/>
                          <a:pt x="9759" y="0"/>
                          <a:pt x="9692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3" name="Google Shape;1033;p42"/>
                  <p:cNvSpPr/>
                  <p:nvPr/>
                </p:nvSpPr>
                <p:spPr>
                  <a:xfrm flipH="1">
                    <a:off x="7458478" y="4134913"/>
                    <a:ext cx="621619" cy="603935"/>
                  </a:xfrm>
                  <a:custGeom>
                    <a:rect b="b" l="l" r="r" t="t"/>
                    <a:pathLst>
                      <a:path extrusionOk="0" h="10587" w="10897">
                        <a:moveTo>
                          <a:pt x="4120" y="1"/>
                        </a:moveTo>
                        <a:lnTo>
                          <a:pt x="686" y="4538"/>
                        </a:lnTo>
                        <a:cubicBezTo>
                          <a:pt x="273" y="5135"/>
                          <a:pt x="0" y="7866"/>
                          <a:pt x="2239" y="9439"/>
                        </a:cubicBezTo>
                        <a:cubicBezTo>
                          <a:pt x="3470" y="10304"/>
                          <a:pt x="4559" y="10587"/>
                          <a:pt x="5432" y="10587"/>
                        </a:cubicBezTo>
                        <a:cubicBezTo>
                          <a:pt x="6595" y="10587"/>
                          <a:pt x="7375" y="10086"/>
                          <a:pt x="7599" y="9788"/>
                        </a:cubicBezTo>
                        <a:lnTo>
                          <a:pt x="10897" y="5436"/>
                        </a:lnTo>
                        <a:lnTo>
                          <a:pt x="4120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4" name="Google Shape;1034;p42"/>
                  <p:cNvSpPr/>
                  <p:nvPr/>
                </p:nvSpPr>
                <p:spPr>
                  <a:xfrm flipH="1">
                    <a:off x="6248412" y="2870146"/>
                    <a:ext cx="17798" cy="10553"/>
                  </a:xfrm>
                  <a:custGeom>
                    <a:rect b="b" l="l" r="r" t="t"/>
                    <a:pathLst>
                      <a:path extrusionOk="0" h="185" w="312">
                        <a:moveTo>
                          <a:pt x="56" y="1"/>
                        </a:moveTo>
                        <a:lnTo>
                          <a:pt x="1" y="72"/>
                        </a:lnTo>
                        <a:lnTo>
                          <a:pt x="284" y="185"/>
                        </a:lnTo>
                        <a:lnTo>
                          <a:pt x="305" y="133"/>
                        </a:lnTo>
                        <a:cubicBezTo>
                          <a:pt x="311" y="117"/>
                          <a:pt x="301" y="100"/>
                          <a:pt x="287" y="92"/>
                        </a:cubicBezTo>
                        <a:lnTo>
                          <a:pt x="56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5" name="Google Shape;1035;p42"/>
                  <p:cNvSpPr/>
                  <p:nvPr/>
                </p:nvSpPr>
                <p:spPr>
                  <a:xfrm flipH="1">
                    <a:off x="6276250" y="2900153"/>
                    <a:ext cx="13520" cy="9983"/>
                  </a:xfrm>
                  <a:custGeom>
                    <a:rect b="b" l="l" r="r" t="t"/>
                    <a:pathLst>
                      <a:path extrusionOk="0" h="175" w="237">
                        <a:moveTo>
                          <a:pt x="69" y="1"/>
                        </a:moveTo>
                        <a:lnTo>
                          <a:pt x="1" y="92"/>
                        </a:lnTo>
                        <a:lnTo>
                          <a:pt x="199" y="174"/>
                        </a:lnTo>
                        <a:lnTo>
                          <a:pt x="229" y="99"/>
                        </a:lnTo>
                        <a:cubicBezTo>
                          <a:pt x="237" y="82"/>
                          <a:pt x="226" y="62"/>
                          <a:pt x="209" y="55"/>
                        </a:cubicBezTo>
                        <a:lnTo>
                          <a:pt x="69" y="1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6" name="Google Shape;1036;p42"/>
                  <p:cNvSpPr/>
                  <p:nvPr/>
                </p:nvSpPr>
                <p:spPr>
                  <a:xfrm flipH="1">
                    <a:off x="6109190" y="2262949"/>
                    <a:ext cx="1787676" cy="2241811"/>
                  </a:xfrm>
                  <a:custGeom>
                    <a:rect b="b" l="l" r="r" t="t"/>
                    <a:pathLst>
                      <a:path extrusionOk="0" h="39299" w="31338">
                        <a:moveTo>
                          <a:pt x="26787" y="1"/>
                        </a:moveTo>
                        <a:lnTo>
                          <a:pt x="110" y="34444"/>
                        </a:lnTo>
                        <a:cubicBezTo>
                          <a:pt x="1" y="35547"/>
                          <a:pt x="308" y="37291"/>
                          <a:pt x="1926" y="38432"/>
                        </a:cubicBezTo>
                        <a:cubicBezTo>
                          <a:pt x="2509" y="38841"/>
                          <a:pt x="3062" y="39121"/>
                          <a:pt x="3574" y="39298"/>
                        </a:cubicBezTo>
                        <a:lnTo>
                          <a:pt x="31338" y="3455"/>
                        </a:lnTo>
                        <a:lnTo>
                          <a:pt x="26787" y="1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7" name="Google Shape;1037;p42"/>
                  <p:cNvSpPr/>
                  <p:nvPr/>
                </p:nvSpPr>
                <p:spPr>
                  <a:xfrm flipH="1">
                    <a:off x="6011092" y="2458252"/>
                    <a:ext cx="1683683" cy="2060522"/>
                  </a:xfrm>
                  <a:custGeom>
                    <a:rect b="b" l="l" r="r" t="t"/>
                    <a:pathLst>
                      <a:path extrusionOk="0" h="36121" w="29515">
                        <a:moveTo>
                          <a:pt x="27764" y="0"/>
                        </a:moveTo>
                        <a:lnTo>
                          <a:pt x="0" y="35843"/>
                        </a:lnTo>
                        <a:cubicBezTo>
                          <a:pt x="567" y="36042"/>
                          <a:pt x="1085" y="36120"/>
                          <a:pt x="1543" y="36120"/>
                        </a:cubicBezTo>
                        <a:cubicBezTo>
                          <a:pt x="2705" y="36120"/>
                          <a:pt x="3486" y="35621"/>
                          <a:pt x="3711" y="35325"/>
                        </a:cubicBezTo>
                        <a:lnTo>
                          <a:pt x="3714" y="35321"/>
                        </a:lnTo>
                        <a:lnTo>
                          <a:pt x="29514" y="1332"/>
                        </a:lnTo>
                        <a:lnTo>
                          <a:pt x="277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8" name="Google Shape;1038;p42"/>
                  <p:cNvSpPr/>
                  <p:nvPr/>
                </p:nvSpPr>
                <p:spPr>
                  <a:xfrm flipH="1">
                    <a:off x="6367011" y="2238271"/>
                    <a:ext cx="1521847" cy="1991384"/>
                  </a:xfrm>
                  <a:custGeom>
                    <a:rect b="b" l="l" r="r" t="t"/>
                    <a:pathLst>
                      <a:path extrusionOk="0" h="34909" w="26678">
                        <a:moveTo>
                          <a:pt x="26063" y="1"/>
                        </a:moveTo>
                        <a:lnTo>
                          <a:pt x="260" y="33990"/>
                        </a:lnTo>
                        <a:lnTo>
                          <a:pt x="260" y="33993"/>
                        </a:lnTo>
                        <a:cubicBezTo>
                          <a:pt x="147" y="34157"/>
                          <a:pt x="42" y="34485"/>
                          <a:pt x="1" y="34908"/>
                        </a:cubicBezTo>
                        <a:lnTo>
                          <a:pt x="26678" y="465"/>
                        </a:lnTo>
                        <a:lnTo>
                          <a:pt x="26063" y="1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9" name="Google Shape;1039;p42"/>
                  <p:cNvSpPr/>
                  <p:nvPr/>
                </p:nvSpPr>
                <p:spPr>
                  <a:xfrm flipH="1">
                    <a:off x="6222913" y="2821030"/>
                    <a:ext cx="80490" cy="55619"/>
                  </a:xfrm>
                  <a:custGeom>
                    <a:rect b="b" l="l" r="r" t="t"/>
                    <a:pathLst>
                      <a:path extrusionOk="0" h="975" w="1411">
                        <a:moveTo>
                          <a:pt x="422" y="1"/>
                        </a:moveTo>
                        <a:cubicBezTo>
                          <a:pt x="273" y="1"/>
                          <a:pt x="133" y="91"/>
                          <a:pt x="76" y="236"/>
                        </a:cubicBezTo>
                        <a:cubicBezTo>
                          <a:pt x="1" y="428"/>
                          <a:pt x="93" y="646"/>
                          <a:pt x="284" y="721"/>
                        </a:cubicBezTo>
                        <a:lnTo>
                          <a:pt x="851" y="947"/>
                        </a:lnTo>
                        <a:cubicBezTo>
                          <a:pt x="896" y="965"/>
                          <a:pt x="944" y="974"/>
                          <a:pt x="990" y="974"/>
                        </a:cubicBezTo>
                        <a:cubicBezTo>
                          <a:pt x="1138" y="974"/>
                          <a:pt x="1279" y="884"/>
                          <a:pt x="1336" y="739"/>
                        </a:cubicBezTo>
                        <a:cubicBezTo>
                          <a:pt x="1411" y="548"/>
                          <a:pt x="1319" y="329"/>
                          <a:pt x="1127" y="254"/>
                        </a:cubicBezTo>
                        <a:lnTo>
                          <a:pt x="561" y="28"/>
                        </a:lnTo>
                        <a:cubicBezTo>
                          <a:pt x="515" y="10"/>
                          <a:pt x="468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0" name="Google Shape;1040;p42"/>
                  <p:cNvSpPr/>
                  <p:nvPr/>
                </p:nvSpPr>
                <p:spPr>
                  <a:xfrm flipH="1">
                    <a:off x="6242594" y="2854915"/>
                    <a:ext cx="77695" cy="54535"/>
                  </a:xfrm>
                  <a:custGeom>
                    <a:rect b="b" l="l" r="r" t="t"/>
                    <a:pathLst>
                      <a:path extrusionOk="0" h="956" w="1362">
                        <a:moveTo>
                          <a:pt x="421" y="1"/>
                        </a:moveTo>
                        <a:cubicBezTo>
                          <a:pt x="273" y="1"/>
                          <a:pt x="132" y="91"/>
                          <a:pt x="75" y="236"/>
                        </a:cubicBezTo>
                        <a:cubicBezTo>
                          <a:pt x="0" y="428"/>
                          <a:pt x="92" y="646"/>
                          <a:pt x="283" y="721"/>
                        </a:cubicBezTo>
                        <a:lnTo>
                          <a:pt x="799" y="930"/>
                        </a:lnTo>
                        <a:cubicBezTo>
                          <a:pt x="843" y="947"/>
                          <a:pt x="889" y="955"/>
                          <a:pt x="934" y="955"/>
                        </a:cubicBezTo>
                        <a:cubicBezTo>
                          <a:pt x="1083" y="955"/>
                          <a:pt x="1226" y="865"/>
                          <a:pt x="1284" y="718"/>
                        </a:cubicBezTo>
                        <a:cubicBezTo>
                          <a:pt x="1362" y="527"/>
                          <a:pt x="1267" y="309"/>
                          <a:pt x="1075" y="233"/>
                        </a:cubicBezTo>
                        <a:lnTo>
                          <a:pt x="560" y="28"/>
                        </a:lnTo>
                        <a:cubicBezTo>
                          <a:pt x="514" y="10"/>
                          <a:pt x="467" y="1"/>
                          <a:pt x="421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1" name="Google Shape;1041;p42"/>
                  <p:cNvSpPr/>
                  <p:nvPr/>
                </p:nvSpPr>
                <p:spPr>
                  <a:xfrm flipH="1">
                    <a:off x="6270603" y="2888173"/>
                    <a:ext cx="64347" cy="49116"/>
                  </a:xfrm>
                  <a:custGeom>
                    <a:rect b="b" l="l" r="r" t="t"/>
                    <a:pathLst>
                      <a:path extrusionOk="0" h="861" w="1128">
                        <a:moveTo>
                          <a:pt x="429" y="0"/>
                        </a:moveTo>
                        <a:cubicBezTo>
                          <a:pt x="278" y="0"/>
                          <a:pt x="134" y="91"/>
                          <a:pt x="76" y="238"/>
                        </a:cubicBezTo>
                        <a:cubicBezTo>
                          <a:pt x="1" y="428"/>
                          <a:pt x="93" y="647"/>
                          <a:pt x="284" y="723"/>
                        </a:cubicBezTo>
                        <a:lnTo>
                          <a:pt x="564" y="835"/>
                        </a:lnTo>
                        <a:cubicBezTo>
                          <a:pt x="609" y="853"/>
                          <a:pt x="656" y="861"/>
                          <a:pt x="702" y="861"/>
                        </a:cubicBezTo>
                        <a:cubicBezTo>
                          <a:pt x="852" y="861"/>
                          <a:pt x="995" y="773"/>
                          <a:pt x="1053" y="627"/>
                        </a:cubicBezTo>
                        <a:cubicBezTo>
                          <a:pt x="1127" y="436"/>
                          <a:pt x="1035" y="217"/>
                          <a:pt x="844" y="138"/>
                        </a:cubicBezTo>
                        <a:lnTo>
                          <a:pt x="564" y="26"/>
                        </a:lnTo>
                        <a:cubicBezTo>
                          <a:pt x="520" y="9"/>
                          <a:pt x="474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2" name="Google Shape;1042;p42"/>
                  <p:cNvSpPr/>
                  <p:nvPr/>
                </p:nvSpPr>
                <p:spPr>
                  <a:xfrm flipH="1">
                    <a:off x="5943378" y="2073638"/>
                    <a:ext cx="496468" cy="505990"/>
                  </a:xfrm>
                  <a:custGeom>
                    <a:rect b="b" l="l" r="r" t="t"/>
                    <a:pathLst>
                      <a:path extrusionOk="0" h="9013" w="8843">
                        <a:moveTo>
                          <a:pt x="5718" y="0"/>
                        </a:moveTo>
                        <a:cubicBezTo>
                          <a:pt x="3497" y="1127"/>
                          <a:pt x="926" y="2619"/>
                          <a:pt x="683" y="2967"/>
                        </a:cubicBezTo>
                        <a:cubicBezTo>
                          <a:pt x="274" y="3561"/>
                          <a:pt x="1" y="6295"/>
                          <a:pt x="2240" y="7869"/>
                        </a:cubicBezTo>
                        <a:cubicBezTo>
                          <a:pt x="3468" y="8731"/>
                          <a:pt x="4556" y="9013"/>
                          <a:pt x="5429" y="9013"/>
                        </a:cubicBezTo>
                        <a:cubicBezTo>
                          <a:pt x="6592" y="9013"/>
                          <a:pt x="7373" y="8513"/>
                          <a:pt x="7599" y="8217"/>
                        </a:cubicBezTo>
                        <a:cubicBezTo>
                          <a:pt x="7828" y="7913"/>
                          <a:pt x="8470" y="4909"/>
                          <a:pt x="8842" y="2359"/>
                        </a:cubicBezTo>
                        <a:cubicBezTo>
                          <a:pt x="6326" y="2222"/>
                          <a:pt x="5818" y="720"/>
                          <a:pt x="5718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3" name="Google Shape;1043;p42"/>
                  <p:cNvSpPr/>
                  <p:nvPr/>
                </p:nvSpPr>
                <p:spPr>
                  <a:xfrm flipH="1">
                    <a:off x="5943347" y="2201749"/>
                    <a:ext cx="253820" cy="379843"/>
                  </a:xfrm>
                  <a:custGeom>
                    <a:rect b="b" l="l" r="r" t="t"/>
                    <a:pathLst>
                      <a:path extrusionOk="0" h="6766" w="4521">
                        <a:moveTo>
                          <a:pt x="3684" y="0"/>
                        </a:moveTo>
                        <a:cubicBezTo>
                          <a:pt x="2868" y="2396"/>
                          <a:pt x="1659" y="5165"/>
                          <a:pt x="0" y="6619"/>
                        </a:cubicBezTo>
                        <a:cubicBezTo>
                          <a:pt x="400" y="6721"/>
                          <a:pt x="772" y="6766"/>
                          <a:pt x="1110" y="6766"/>
                        </a:cubicBezTo>
                        <a:cubicBezTo>
                          <a:pt x="2271" y="6766"/>
                          <a:pt x="3052" y="6263"/>
                          <a:pt x="3277" y="5967"/>
                        </a:cubicBezTo>
                        <a:cubicBezTo>
                          <a:pt x="3506" y="5663"/>
                          <a:pt x="4148" y="2659"/>
                          <a:pt x="4520" y="109"/>
                        </a:cubicBezTo>
                        <a:cubicBezTo>
                          <a:pt x="4213" y="92"/>
                          <a:pt x="3933" y="54"/>
                          <a:pt x="3684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4" name="Google Shape;1044;p42"/>
                  <p:cNvSpPr/>
                  <p:nvPr/>
                </p:nvSpPr>
                <p:spPr>
                  <a:xfrm flipH="1">
                    <a:off x="5921198" y="2000316"/>
                    <a:ext cx="197622" cy="205753"/>
                  </a:xfrm>
                  <a:custGeom>
                    <a:rect b="b" l="l" r="r" t="t"/>
                    <a:pathLst>
                      <a:path extrusionOk="0" h="3665" w="3520">
                        <a:moveTo>
                          <a:pt x="3144" y="1"/>
                        </a:moveTo>
                        <a:cubicBezTo>
                          <a:pt x="2739" y="1"/>
                          <a:pt x="1444" y="575"/>
                          <a:pt x="0" y="1306"/>
                        </a:cubicBezTo>
                        <a:cubicBezTo>
                          <a:pt x="100" y="2026"/>
                          <a:pt x="608" y="3528"/>
                          <a:pt x="3124" y="3665"/>
                        </a:cubicBezTo>
                        <a:cubicBezTo>
                          <a:pt x="3394" y="1801"/>
                          <a:pt x="3520" y="180"/>
                          <a:pt x="3240" y="19"/>
                        </a:cubicBezTo>
                        <a:cubicBezTo>
                          <a:pt x="3218" y="7"/>
                          <a:pt x="3186" y="1"/>
                          <a:pt x="3144" y="1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5" name="Google Shape;1045;p42"/>
                  <p:cNvSpPr/>
                  <p:nvPr/>
                </p:nvSpPr>
                <p:spPr>
                  <a:xfrm flipH="1">
                    <a:off x="6768162" y="4692652"/>
                    <a:ext cx="332858" cy="72846"/>
                  </a:xfrm>
                  <a:custGeom>
                    <a:rect b="b" l="l" r="r" t="t"/>
                    <a:pathLst>
                      <a:path extrusionOk="0" h="1277" w="5835">
                        <a:moveTo>
                          <a:pt x="342" y="1"/>
                        </a:moveTo>
                        <a:cubicBezTo>
                          <a:pt x="342" y="1"/>
                          <a:pt x="130" y="96"/>
                          <a:pt x="141" y="280"/>
                        </a:cubicBezTo>
                        <a:cubicBezTo>
                          <a:pt x="151" y="461"/>
                          <a:pt x="1" y="936"/>
                          <a:pt x="677" y="936"/>
                        </a:cubicBezTo>
                        <a:cubicBezTo>
                          <a:pt x="1257" y="936"/>
                          <a:pt x="3726" y="1276"/>
                          <a:pt x="4705" y="1276"/>
                        </a:cubicBezTo>
                        <a:cubicBezTo>
                          <a:pt x="4873" y="1276"/>
                          <a:pt x="4997" y="1266"/>
                          <a:pt x="5060" y="1243"/>
                        </a:cubicBezTo>
                        <a:cubicBezTo>
                          <a:pt x="5262" y="1226"/>
                          <a:pt x="5667" y="1127"/>
                          <a:pt x="5705" y="943"/>
                        </a:cubicBezTo>
                        <a:cubicBezTo>
                          <a:pt x="5835" y="352"/>
                          <a:pt x="5561" y="260"/>
                          <a:pt x="5561" y="260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6" name="Google Shape;1046;p42"/>
                  <p:cNvSpPr/>
                  <p:nvPr/>
                </p:nvSpPr>
                <p:spPr>
                  <a:xfrm flipH="1">
                    <a:off x="6864910" y="4531440"/>
                    <a:ext cx="227553" cy="194752"/>
                  </a:xfrm>
                  <a:custGeom>
                    <a:rect b="b" l="l" r="r" t="t"/>
                    <a:pathLst>
                      <a:path extrusionOk="0" h="3414" w="3989">
                        <a:moveTo>
                          <a:pt x="2432" y="0"/>
                        </a:moveTo>
                        <a:lnTo>
                          <a:pt x="455" y="136"/>
                        </a:lnTo>
                        <a:cubicBezTo>
                          <a:pt x="455" y="136"/>
                          <a:pt x="520" y="1110"/>
                          <a:pt x="325" y="1812"/>
                        </a:cubicBezTo>
                        <a:cubicBezTo>
                          <a:pt x="134" y="2512"/>
                          <a:pt x="1" y="3233"/>
                          <a:pt x="1045" y="3274"/>
                        </a:cubicBezTo>
                        <a:lnTo>
                          <a:pt x="2859" y="3413"/>
                        </a:lnTo>
                        <a:cubicBezTo>
                          <a:pt x="2859" y="3413"/>
                          <a:pt x="2824" y="1574"/>
                          <a:pt x="3988" y="1468"/>
                        </a:cubicBezTo>
                        <a:cubicBezTo>
                          <a:pt x="3988" y="1468"/>
                          <a:pt x="2506" y="1185"/>
                          <a:pt x="2432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7" name="Google Shape;1047;p42"/>
                  <p:cNvSpPr/>
                  <p:nvPr/>
                </p:nvSpPr>
                <p:spPr>
                  <a:xfrm flipH="1">
                    <a:off x="6773065" y="4614784"/>
                    <a:ext cx="165944" cy="124073"/>
                  </a:xfrm>
                  <a:custGeom>
                    <a:rect b="b" l="l" r="r" t="t"/>
                    <a:pathLst>
                      <a:path extrusionOk="0" h="2175" w="2909">
                        <a:moveTo>
                          <a:pt x="1501" y="1"/>
                        </a:moveTo>
                        <a:cubicBezTo>
                          <a:pt x="1302" y="1"/>
                          <a:pt x="1076" y="59"/>
                          <a:pt x="810" y="178"/>
                        </a:cubicBezTo>
                        <a:cubicBezTo>
                          <a:pt x="1" y="536"/>
                          <a:pt x="100" y="1813"/>
                          <a:pt x="100" y="1813"/>
                        </a:cubicBezTo>
                        <a:cubicBezTo>
                          <a:pt x="116" y="2096"/>
                          <a:pt x="726" y="2175"/>
                          <a:pt x="1317" y="2175"/>
                        </a:cubicBezTo>
                        <a:cubicBezTo>
                          <a:pt x="1759" y="2175"/>
                          <a:pt x="2191" y="2131"/>
                          <a:pt x="2356" y="2096"/>
                        </a:cubicBezTo>
                        <a:cubicBezTo>
                          <a:pt x="2735" y="2014"/>
                          <a:pt x="2909" y="1386"/>
                          <a:pt x="2483" y="703"/>
                        </a:cubicBezTo>
                        <a:cubicBezTo>
                          <a:pt x="2199" y="243"/>
                          <a:pt x="1907" y="1"/>
                          <a:pt x="1501" y="1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8" name="Google Shape;1048;p42"/>
                  <p:cNvSpPr/>
                  <p:nvPr/>
                </p:nvSpPr>
                <p:spPr>
                  <a:xfrm flipH="1">
                    <a:off x="6892804" y="4541936"/>
                    <a:ext cx="122533" cy="84769"/>
                  </a:xfrm>
                  <a:custGeom>
                    <a:rect b="b" l="l" r="r" t="t"/>
                    <a:pathLst>
                      <a:path extrusionOk="0" h="1486" w="2148">
                        <a:moveTo>
                          <a:pt x="155" y="1"/>
                        </a:moveTo>
                        <a:lnTo>
                          <a:pt x="1" y="28"/>
                        </a:lnTo>
                        <a:cubicBezTo>
                          <a:pt x="7" y="75"/>
                          <a:pt x="209" y="1206"/>
                          <a:pt x="831" y="1403"/>
                        </a:cubicBezTo>
                        <a:cubicBezTo>
                          <a:pt x="1008" y="1458"/>
                          <a:pt x="1179" y="1485"/>
                          <a:pt x="1332" y="1485"/>
                        </a:cubicBezTo>
                        <a:cubicBezTo>
                          <a:pt x="1718" y="1485"/>
                          <a:pt x="2019" y="1335"/>
                          <a:pt x="2148" y="1137"/>
                        </a:cubicBezTo>
                        <a:lnTo>
                          <a:pt x="2014" y="1052"/>
                        </a:lnTo>
                        <a:cubicBezTo>
                          <a:pt x="1924" y="1191"/>
                          <a:pt x="1676" y="1327"/>
                          <a:pt x="1332" y="1327"/>
                        </a:cubicBezTo>
                        <a:cubicBezTo>
                          <a:pt x="1194" y="1327"/>
                          <a:pt x="1042" y="1305"/>
                          <a:pt x="878" y="1253"/>
                        </a:cubicBezTo>
                        <a:cubicBezTo>
                          <a:pt x="346" y="1086"/>
                          <a:pt x="158" y="10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49" name="Google Shape;1049;p42"/>
                  <p:cNvSpPr/>
                  <p:nvPr/>
                </p:nvSpPr>
                <p:spPr>
                  <a:xfrm flipH="1">
                    <a:off x="6912427" y="4565496"/>
                    <a:ext cx="87507" cy="65317"/>
                  </a:xfrm>
                  <a:custGeom>
                    <a:rect b="b" l="l" r="r" t="t"/>
                    <a:pathLst>
                      <a:path extrusionOk="0" h="1145" w="1534">
                        <a:moveTo>
                          <a:pt x="1194" y="1"/>
                        </a:moveTo>
                        <a:cubicBezTo>
                          <a:pt x="879" y="1"/>
                          <a:pt x="275" y="115"/>
                          <a:pt x="24" y="939"/>
                        </a:cubicBezTo>
                        <a:cubicBezTo>
                          <a:pt x="0" y="1025"/>
                          <a:pt x="49" y="1113"/>
                          <a:pt x="131" y="1137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3" y="1144"/>
                          <a:pt x="307" y="1100"/>
                          <a:pt x="328" y="1031"/>
                        </a:cubicBezTo>
                        <a:cubicBezTo>
                          <a:pt x="518" y="402"/>
                          <a:pt x="944" y="312"/>
                          <a:pt x="1175" y="312"/>
                        </a:cubicBezTo>
                        <a:cubicBezTo>
                          <a:pt x="1251" y="312"/>
                          <a:pt x="1306" y="321"/>
                          <a:pt x="1325" y="325"/>
                        </a:cubicBezTo>
                        <a:cubicBezTo>
                          <a:pt x="1337" y="328"/>
                          <a:pt x="1349" y="329"/>
                          <a:pt x="1361" y="329"/>
                        </a:cubicBezTo>
                        <a:cubicBezTo>
                          <a:pt x="1433" y="329"/>
                          <a:pt x="1498" y="278"/>
                          <a:pt x="1513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0" y="17"/>
                          <a:pt x="1313" y="1"/>
                          <a:pt x="1194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0" name="Google Shape;1050;p42"/>
                  <p:cNvSpPr/>
                  <p:nvPr/>
                </p:nvSpPr>
                <p:spPr>
                  <a:xfrm flipH="1">
                    <a:off x="6889266" y="4585177"/>
                    <a:ext cx="77182" cy="51055"/>
                  </a:xfrm>
                  <a:custGeom>
                    <a:rect b="b" l="l" r="r" t="t"/>
                    <a:pathLst>
                      <a:path extrusionOk="0" h="895" w="1353">
                        <a:moveTo>
                          <a:pt x="1194" y="0"/>
                        </a:moveTo>
                        <a:cubicBezTo>
                          <a:pt x="1192" y="0"/>
                          <a:pt x="1190" y="0"/>
                          <a:pt x="1189" y="0"/>
                        </a:cubicBezTo>
                        <a:cubicBezTo>
                          <a:pt x="1154" y="4"/>
                          <a:pt x="325" y="27"/>
                          <a:pt x="35" y="673"/>
                        </a:cubicBezTo>
                        <a:cubicBezTo>
                          <a:pt x="1" y="755"/>
                          <a:pt x="38" y="847"/>
                          <a:pt x="117" y="881"/>
                        </a:cubicBezTo>
                        <a:cubicBezTo>
                          <a:pt x="137" y="891"/>
                          <a:pt x="161" y="894"/>
                          <a:pt x="182" y="894"/>
                        </a:cubicBezTo>
                        <a:cubicBezTo>
                          <a:pt x="243" y="894"/>
                          <a:pt x="301" y="861"/>
                          <a:pt x="325" y="802"/>
                        </a:cubicBezTo>
                        <a:cubicBezTo>
                          <a:pt x="530" y="341"/>
                          <a:pt x="1185" y="317"/>
                          <a:pt x="1198" y="317"/>
                        </a:cubicBezTo>
                        <a:cubicBezTo>
                          <a:pt x="1284" y="314"/>
                          <a:pt x="1352" y="243"/>
                          <a:pt x="1352" y="157"/>
                        </a:cubicBezTo>
                        <a:cubicBezTo>
                          <a:pt x="1349" y="70"/>
                          <a:pt x="1277" y="0"/>
                          <a:pt x="1194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1" name="Google Shape;1051;p42"/>
                  <p:cNvSpPr/>
                  <p:nvPr/>
                </p:nvSpPr>
                <p:spPr>
                  <a:xfrm flipH="1">
                    <a:off x="6879116" y="4733725"/>
                    <a:ext cx="332686" cy="72504"/>
                  </a:xfrm>
                  <a:custGeom>
                    <a:rect b="b" l="l" r="r" t="t"/>
                    <a:pathLst>
                      <a:path extrusionOk="0" h="1271" w="5832">
                        <a:moveTo>
                          <a:pt x="342" y="1"/>
                        </a:moveTo>
                        <a:cubicBezTo>
                          <a:pt x="342" y="1"/>
                          <a:pt x="127" y="97"/>
                          <a:pt x="137" y="281"/>
                        </a:cubicBezTo>
                        <a:cubicBezTo>
                          <a:pt x="147" y="461"/>
                          <a:pt x="1" y="888"/>
                          <a:pt x="676" y="936"/>
                        </a:cubicBezTo>
                        <a:cubicBezTo>
                          <a:pt x="1285" y="977"/>
                          <a:pt x="3644" y="1271"/>
                          <a:pt x="4668" y="1271"/>
                        </a:cubicBezTo>
                        <a:cubicBezTo>
                          <a:pt x="4840" y="1271"/>
                          <a:pt x="4974" y="1263"/>
                          <a:pt x="5056" y="1244"/>
                        </a:cubicBezTo>
                        <a:cubicBezTo>
                          <a:pt x="5261" y="1226"/>
                          <a:pt x="5663" y="1127"/>
                          <a:pt x="5704" y="943"/>
                        </a:cubicBezTo>
                        <a:cubicBezTo>
                          <a:pt x="5831" y="352"/>
                          <a:pt x="5558" y="264"/>
                          <a:pt x="5558" y="264"/>
                        </a:cubicBezTo>
                        <a:lnTo>
                          <a:pt x="342" y="1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2" name="Google Shape;1052;p42"/>
                  <p:cNvSpPr/>
                  <p:nvPr/>
                </p:nvSpPr>
                <p:spPr>
                  <a:xfrm flipH="1">
                    <a:off x="6975750" y="4572513"/>
                    <a:ext cx="227495" cy="194809"/>
                  </a:xfrm>
                  <a:custGeom>
                    <a:rect b="b" l="l" r="r" t="t"/>
                    <a:pathLst>
                      <a:path extrusionOk="0" h="3415" w="3988">
                        <a:moveTo>
                          <a:pt x="2431" y="0"/>
                        </a:moveTo>
                        <a:lnTo>
                          <a:pt x="451" y="137"/>
                        </a:lnTo>
                        <a:cubicBezTo>
                          <a:pt x="451" y="137"/>
                          <a:pt x="516" y="1110"/>
                          <a:pt x="325" y="1813"/>
                        </a:cubicBezTo>
                        <a:cubicBezTo>
                          <a:pt x="131" y="2513"/>
                          <a:pt x="0" y="3233"/>
                          <a:pt x="1042" y="3277"/>
                        </a:cubicBezTo>
                        <a:lnTo>
                          <a:pt x="2855" y="3414"/>
                        </a:lnTo>
                        <a:cubicBezTo>
                          <a:pt x="2855" y="3414"/>
                          <a:pt x="2820" y="1577"/>
                          <a:pt x="3988" y="1472"/>
                        </a:cubicBezTo>
                        <a:cubicBezTo>
                          <a:pt x="3988" y="1472"/>
                          <a:pt x="2502" y="1185"/>
                          <a:pt x="2431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3" name="Google Shape;1053;p42"/>
                  <p:cNvSpPr/>
                  <p:nvPr/>
                </p:nvSpPr>
                <p:spPr>
                  <a:xfrm flipH="1">
                    <a:off x="7138727" y="4677078"/>
                    <a:ext cx="45636" cy="59840"/>
                  </a:xfrm>
                  <a:custGeom>
                    <a:rect b="b" l="l" r="r" t="t"/>
                    <a:pathLst>
                      <a:path extrusionOk="0" h="1049" w="800">
                        <a:moveTo>
                          <a:pt x="373" y="0"/>
                        </a:moveTo>
                        <a:lnTo>
                          <a:pt x="236" y="311"/>
                        </a:lnTo>
                        <a:lnTo>
                          <a:pt x="0" y="311"/>
                        </a:lnTo>
                        <a:lnTo>
                          <a:pt x="141" y="574"/>
                        </a:lnTo>
                        <a:lnTo>
                          <a:pt x="55" y="942"/>
                        </a:lnTo>
                        <a:lnTo>
                          <a:pt x="349" y="731"/>
                        </a:lnTo>
                        <a:lnTo>
                          <a:pt x="608" y="1049"/>
                        </a:lnTo>
                        <a:lnTo>
                          <a:pt x="544" y="584"/>
                        </a:lnTo>
                        <a:lnTo>
                          <a:pt x="799" y="488"/>
                        </a:lnTo>
                        <a:lnTo>
                          <a:pt x="482" y="397"/>
                        </a:lnTo>
                        <a:lnTo>
                          <a:pt x="373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4" name="Google Shape;1054;p42"/>
                  <p:cNvSpPr/>
                  <p:nvPr/>
                </p:nvSpPr>
                <p:spPr>
                  <a:xfrm flipH="1">
                    <a:off x="6884019" y="4655857"/>
                    <a:ext cx="166001" cy="124130"/>
                  </a:xfrm>
                  <a:custGeom>
                    <a:rect b="b" l="l" r="r" t="t"/>
                    <a:pathLst>
                      <a:path extrusionOk="0" h="2176" w="2910">
                        <a:moveTo>
                          <a:pt x="1503" y="1"/>
                        </a:moveTo>
                        <a:cubicBezTo>
                          <a:pt x="1304" y="1"/>
                          <a:pt x="1077" y="59"/>
                          <a:pt x="810" y="178"/>
                        </a:cubicBezTo>
                        <a:cubicBezTo>
                          <a:pt x="1" y="536"/>
                          <a:pt x="100" y="1816"/>
                          <a:pt x="100" y="1816"/>
                        </a:cubicBezTo>
                        <a:cubicBezTo>
                          <a:pt x="116" y="2097"/>
                          <a:pt x="726" y="2176"/>
                          <a:pt x="1318" y="2176"/>
                        </a:cubicBezTo>
                        <a:cubicBezTo>
                          <a:pt x="1762" y="2176"/>
                          <a:pt x="2195" y="2132"/>
                          <a:pt x="2360" y="2097"/>
                        </a:cubicBezTo>
                        <a:cubicBezTo>
                          <a:pt x="2739" y="2015"/>
                          <a:pt x="2909" y="1386"/>
                          <a:pt x="2486" y="704"/>
                        </a:cubicBezTo>
                        <a:cubicBezTo>
                          <a:pt x="2200" y="243"/>
                          <a:pt x="1909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5" name="Google Shape;1055;p42"/>
                  <p:cNvSpPr/>
                  <p:nvPr/>
                </p:nvSpPr>
                <p:spPr>
                  <a:xfrm flipH="1">
                    <a:off x="7003758" y="4583009"/>
                    <a:ext cx="122590" cy="84769"/>
                  </a:xfrm>
                  <a:custGeom>
                    <a:rect b="b" l="l" r="r" t="t"/>
                    <a:pathLst>
                      <a:path extrusionOk="0" h="1486" w="2149">
                        <a:moveTo>
                          <a:pt x="158" y="1"/>
                        </a:moveTo>
                        <a:lnTo>
                          <a:pt x="1" y="28"/>
                        </a:lnTo>
                        <a:cubicBezTo>
                          <a:pt x="8" y="76"/>
                          <a:pt x="209" y="1206"/>
                          <a:pt x="831" y="1403"/>
                        </a:cubicBezTo>
                        <a:cubicBezTo>
                          <a:pt x="1008" y="1461"/>
                          <a:pt x="1179" y="1485"/>
                          <a:pt x="1332" y="1485"/>
                        </a:cubicBezTo>
                        <a:cubicBezTo>
                          <a:pt x="1718" y="1485"/>
                          <a:pt x="2022" y="1335"/>
                          <a:pt x="2148" y="1141"/>
                        </a:cubicBezTo>
                        <a:lnTo>
                          <a:pt x="2015" y="1052"/>
                        </a:lnTo>
                        <a:cubicBezTo>
                          <a:pt x="1925" y="1191"/>
                          <a:pt x="1678" y="1327"/>
                          <a:pt x="1334" y="1327"/>
                        </a:cubicBezTo>
                        <a:cubicBezTo>
                          <a:pt x="1196" y="1327"/>
                          <a:pt x="1043" y="1305"/>
                          <a:pt x="878" y="1253"/>
                        </a:cubicBezTo>
                        <a:cubicBezTo>
                          <a:pt x="349" y="1086"/>
                          <a:pt x="158" y="11"/>
                          <a:pt x="158" y="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6" name="Google Shape;1056;p42"/>
                  <p:cNvSpPr/>
                  <p:nvPr/>
                </p:nvSpPr>
                <p:spPr>
                  <a:xfrm flipH="1">
                    <a:off x="7023438" y="4606569"/>
                    <a:ext cx="87507" cy="65317"/>
                  </a:xfrm>
                  <a:custGeom>
                    <a:rect b="b" l="l" r="r" t="t"/>
                    <a:pathLst>
                      <a:path extrusionOk="0" h="1145" w="1534">
                        <a:moveTo>
                          <a:pt x="1196" y="1"/>
                        </a:moveTo>
                        <a:cubicBezTo>
                          <a:pt x="882" y="1"/>
                          <a:pt x="279" y="116"/>
                          <a:pt x="28" y="943"/>
                        </a:cubicBezTo>
                        <a:cubicBezTo>
                          <a:pt x="0" y="1025"/>
                          <a:pt x="49" y="1113"/>
                          <a:pt x="131" y="1138"/>
                        </a:cubicBezTo>
                        <a:cubicBezTo>
                          <a:pt x="147" y="1144"/>
                          <a:pt x="161" y="1144"/>
                          <a:pt x="178" y="1144"/>
                        </a:cubicBezTo>
                        <a:cubicBezTo>
                          <a:pt x="246" y="1144"/>
                          <a:pt x="308" y="1103"/>
                          <a:pt x="328" y="1035"/>
                        </a:cubicBezTo>
                        <a:cubicBezTo>
                          <a:pt x="521" y="407"/>
                          <a:pt x="945" y="314"/>
                          <a:pt x="1177" y="314"/>
                        </a:cubicBezTo>
                        <a:cubicBezTo>
                          <a:pt x="1253" y="314"/>
                          <a:pt x="1309" y="324"/>
                          <a:pt x="1329" y="328"/>
                        </a:cubicBezTo>
                        <a:cubicBezTo>
                          <a:pt x="1339" y="330"/>
                          <a:pt x="1350" y="331"/>
                          <a:pt x="1360" y="331"/>
                        </a:cubicBezTo>
                        <a:cubicBezTo>
                          <a:pt x="1433" y="331"/>
                          <a:pt x="1498" y="280"/>
                          <a:pt x="1516" y="205"/>
                        </a:cubicBezTo>
                        <a:cubicBezTo>
                          <a:pt x="1533" y="120"/>
                          <a:pt x="1478" y="35"/>
                          <a:pt x="1393" y="18"/>
                        </a:cubicBezTo>
                        <a:cubicBezTo>
                          <a:pt x="1391" y="17"/>
                          <a:pt x="1314" y="1"/>
                          <a:pt x="1196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7" name="Google Shape;1057;p42"/>
                  <p:cNvSpPr/>
                  <p:nvPr/>
                </p:nvSpPr>
                <p:spPr>
                  <a:xfrm flipH="1">
                    <a:off x="7000106" y="4626250"/>
                    <a:ext cx="77353" cy="51283"/>
                  </a:xfrm>
                  <a:custGeom>
                    <a:rect b="b" l="l" r="r" t="t"/>
                    <a:pathLst>
                      <a:path extrusionOk="0" h="899" w="1356">
                        <a:moveTo>
                          <a:pt x="1192" y="1"/>
                        </a:moveTo>
                        <a:cubicBezTo>
                          <a:pt x="1154" y="4"/>
                          <a:pt x="325" y="28"/>
                          <a:pt x="39" y="673"/>
                        </a:cubicBezTo>
                        <a:cubicBezTo>
                          <a:pt x="1" y="755"/>
                          <a:pt x="39" y="847"/>
                          <a:pt x="117" y="885"/>
                        </a:cubicBezTo>
                        <a:cubicBezTo>
                          <a:pt x="138" y="891"/>
                          <a:pt x="161" y="898"/>
                          <a:pt x="182" y="898"/>
                        </a:cubicBezTo>
                        <a:cubicBezTo>
                          <a:pt x="243" y="898"/>
                          <a:pt x="302" y="861"/>
                          <a:pt x="329" y="803"/>
                        </a:cubicBezTo>
                        <a:cubicBezTo>
                          <a:pt x="533" y="342"/>
                          <a:pt x="1192" y="318"/>
                          <a:pt x="1199" y="318"/>
                        </a:cubicBezTo>
                        <a:cubicBezTo>
                          <a:pt x="1285" y="318"/>
                          <a:pt x="1356" y="243"/>
                          <a:pt x="1353" y="158"/>
                        </a:cubicBezTo>
                        <a:cubicBezTo>
                          <a:pt x="1349" y="69"/>
                          <a:pt x="1277" y="4"/>
                          <a:pt x="1192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8" name="Google Shape;1058;p42"/>
                  <p:cNvSpPr/>
                  <p:nvPr/>
                </p:nvSpPr>
                <p:spPr>
                  <a:xfrm flipH="1">
                    <a:off x="6709351" y="2692905"/>
                    <a:ext cx="601368" cy="528750"/>
                  </a:xfrm>
                  <a:custGeom>
                    <a:rect b="b" l="l" r="r" t="t"/>
                    <a:pathLst>
                      <a:path extrusionOk="0" h="9269" w="10542">
                        <a:moveTo>
                          <a:pt x="6645" y="1"/>
                        </a:moveTo>
                        <a:cubicBezTo>
                          <a:pt x="5506" y="1"/>
                          <a:pt x="4402" y="359"/>
                          <a:pt x="3879" y="520"/>
                        </a:cubicBezTo>
                        <a:cubicBezTo>
                          <a:pt x="2967" y="800"/>
                          <a:pt x="561" y="2227"/>
                          <a:pt x="280" y="4043"/>
                        </a:cubicBezTo>
                        <a:cubicBezTo>
                          <a:pt x="0" y="5862"/>
                          <a:pt x="2288" y="8873"/>
                          <a:pt x="2346" y="9228"/>
                        </a:cubicBezTo>
                        <a:cubicBezTo>
                          <a:pt x="2350" y="9256"/>
                          <a:pt x="2401" y="9269"/>
                          <a:pt x="2490" y="9269"/>
                        </a:cubicBezTo>
                        <a:cubicBezTo>
                          <a:pt x="3555" y="9269"/>
                          <a:pt x="10121" y="7453"/>
                          <a:pt x="10121" y="7453"/>
                        </a:cubicBezTo>
                        <a:cubicBezTo>
                          <a:pt x="10121" y="7453"/>
                          <a:pt x="10542" y="2227"/>
                          <a:pt x="8992" y="800"/>
                        </a:cubicBezTo>
                        <a:cubicBezTo>
                          <a:pt x="8336" y="194"/>
                          <a:pt x="7481" y="1"/>
                          <a:pt x="6645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9" name="Google Shape;1059;p42"/>
                  <p:cNvSpPr/>
                  <p:nvPr/>
                </p:nvSpPr>
                <p:spPr>
                  <a:xfrm flipH="1">
                    <a:off x="7045060" y="2953319"/>
                    <a:ext cx="214432" cy="254364"/>
                  </a:xfrm>
                  <a:custGeom>
                    <a:rect b="b" l="l" r="r" t="t"/>
                    <a:pathLst>
                      <a:path extrusionOk="0" h="4459" w="3759">
                        <a:moveTo>
                          <a:pt x="1386" y="1"/>
                        </a:moveTo>
                        <a:cubicBezTo>
                          <a:pt x="1302" y="1"/>
                          <a:pt x="1220" y="23"/>
                          <a:pt x="1140" y="72"/>
                        </a:cubicBezTo>
                        <a:cubicBezTo>
                          <a:pt x="93" y="717"/>
                          <a:pt x="0" y="2048"/>
                          <a:pt x="0" y="2048"/>
                        </a:cubicBezTo>
                        <a:lnTo>
                          <a:pt x="1202" y="4458"/>
                        </a:lnTo>
                        <a:lnTo>
                          <a:pt x="3759" y="3400"/>
                        </a:lnTo>
                        <a:cubicBezTo>
                          <a:pt x="3759" y="3400"/>
                          <a:pt x="2416" y="1"/>
                          <a:pt x="1386" y="1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0" name="Google Shape;1060;p42"/>
                  <p:cNvSpPr/>
                  <p:nvPr/>
                </p:nvSpPr>
                <p:spPr>
                  <a:xfrm flipH="1">
                    <a:off x="6668850" y="3103921"/>
                    <a:ext cx="691328" cy="1379006"/>
                  </a:xfrm>
                  <a:custGeom>
                    <a:rect b="b" l="l" r="r" t="t"/>
                    <a:pathLst>
                      <a:path extrusionOk="0" h="24174" w="12119">
                        <a:moveTo>
                          <a:pt x="9345" y="1"/>
                        </a:moveTo>
                        <a:cubicBezTo>
                          <a:pt x="6833" y="1"/>
                          <a:pt x="3500" y="1145"/>
                          <a:pt x="2779" y="1590"/>
                        </a:cubicBezTo>
                        <a:cubicBezTo>
                          <a:pt x="2608" y="1696"/>
                          <a:pt x="3213" y="2921"/>
                          <a:pt x="3213" y="2921"/>
                        </a:cubicBezTo>
                        <a:cubicBezTo>
                          <a:pt x="3213" y="2921"/>
                          <a:pt x="219" y="5798"/>
                          <a:pt x="127" y="10270"/>
                        </a:cubicBezTo>
                        <a:cubicBezTo>
                          <a:pt x="0" y="16230"/>
                          <a:pt x="2595" y="23498"/>
                          <a:pt x="2595" y="23498"/>
                        </a:cubicBezTo>
                        <a:cubicBezTo>
                          <a:pt x="2595" y="23498"/>
                          <a:pt x="2803" y="24174"/>
                          <a:pt x="3943" y="24174"/>
                        </a:cubicBezTo>
                        <a:cubicBezTo>
                          <a:pt x="5086" y="24174"/>
                          <a:pt x="5879" y="23662"/>
                          <a:pt x="5879" y="23662"/>
                        </a:cubicBezTo>
                        <a:cubicBezTo>
                          <a:pt x="5929" y="23664"/>
                          <a:pt x="5978" y="23665"/>
                          <a:pt x="6026" y="23665"/>
                        </a:cubicBezTo>
                        <a:cubicBezTo>
                          <a:pt x="7377" y="23665"/>
                          <a:pt x="7506" y="22754"/>
                          <a:pt x="7506" y="22754"/>
                        </a:cubicBezTo>
                        <a:cubicBezTo>
                          <a:pt x="7763" y="21962"/>
                          <a:pt x="10022" y="16534"/>
                          <a:pt x="11070" y="11574"/>
                        </a:cubicBezTo>
                        <a:cubicBezTo>
                          <a:pt x="12119" y="6614"/>
                          <a:pt x="11654" y="1959"/>
                          <a:pt x="11675" y="1655"/>
                        </a:cubicBezTo>
                        <a:cubicBezTo>
                          <a:pt x="11699" y="1351"/>
                          <a:pt x="11675" y="607"/>
                          <a:pt x="11675" y="607"/>
                        </a:cubicBezTo>
                        <a:cubicBezTo>
                          <a:pt x="11147" y="168"/>
                          <a:pt x="10306" y="1"/>
                          <a:pt x="9345" y="1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1" name="Google Shape;1061;p42"/>
                  <p:cNvSpPr/>
                  <p:nvPr/>
                </p:nvSpPr>
                <p:spPr>
                  <a:xfrm flipH="1">
                    <a:off x="6700958" y="3139061"/>
                    <a:ext cx="92185" cy="221049"/>
                  </a:xfrm>
                  <a:custGeom>
                    <a:rect b="b" l="l" r="r" t="t"/>
                    <a:pathLst>
                      <a:path extrusionOk="0" h="3875" w="1616">
                        <a:moveTo>
                          <a:pt x="1524" y="1"/>
                        </a:moveTo>
                        <a:cubicBezTo>
                          <a:pt x="1478" y="1"/>
                          <a:pt x="1442" y="35"/>
                          <a:pt x="1445" y="79"/>
                        </a:cubicBezTo>
                        <a:cubicBezTo>
                          <a:pt x="1462" y="1721"/>
                          <a:pt x="1373" y="3486"/>
                          <a:pt x="1196" y="3605"/>
                        </a:cubicBezTo>
                        <a:cubicBezTo>
                          <a:pt x="1043" y="3695"/>
                          <a:pt x="747" y="3719"/>
                          <a:pt x="490" y="3719"/>
                        </a:cubicBezTo>
                        <a:cubicBezTo>
                          <a:pt x="327" y="3719"/>
                          <a:pt x="179" y="3709"/>
                          <a:pt x="93" y="3701"/>
                        </a:cubicBezTo>
                        <a:cubicBezTo>
                          <a:pt x="89" y="3701"/>
                          <a:pt x="84" y="3700"/>
                          <a:pt x="80" y="3700"/>
                        </a:cubicBezTo>
                        <a:cubicBezTo>
                          <a:pt x="42" y="3700"/>
                          <a:pt x="11" y="3729"/>
                          <a:pt x="8" y="3769"/>
                        </a:cubicBezTo>
                        <a:cubicBezTo>
                          <a:pt x="0" y="3813"/>
                          <a:pt x="35" y="3851"/>
                          <a:pt x="76" y="3858"/>
                        </a:cubicBezTo>
                        <a:cubicBezTo>
                          <a:pt x="93" y="3858"/>
                          <a:pt x="274" y="3875"/>
                          <a:pt x="499" y="3875"/>
                        </a:cubicBezTo>
                        <a:cubicBezTo>
                          <a:pt x="766" y="3875"/>
                          <a:pt x="1089" y="3851"/>
                          <a:pt x="1274" y="3742"/>
                        </a:cubicBezTo>
                        <a:cubicBezTo>
                          <a:pt x="1615" y="3547"/>
                          <a:pt x="1612" y="888"/>
                          <a:pt x="1601" y="79"/>
                        </a:cubicBezTo>
                        <a:cubicBezTo>
                          <a:pt x="1601" y="35"/>
                          <a:pt x="1564" y="1"/>
                          <a:pt x="1524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2" name="Google Shape;1062;p42"/>
                  <p:cNvSpPr/>
                  <p:nvPr/>
                </p:nvSpPr>
                <p:spPr>
                  <a:xfrm flipH="1">
                    <a:off x="6709970" y="3134212"/>
                    <a:ext cx="23388" cy="49116"/>
                  </a:xfrm>
                  <a:custGeom>
                    <a:rect b="b" l="l" r="r" t="t"/>
                    <a:pathLst>
                      <a:path extrusionOk="0" h="861" w="410">
                        <a:moveTo>
                          <a:pt x="205" y="0"/>
                        </a:moveTo>
                        <a:cubicBezTo>
                          <a:pt x="93" y="0"/>
                          <a:pt x="0" y="191"/>
                          <a:pt x="0" y="431"/>
                        </a:cubicBezTo>
                        <a:cubicBezTo>
                          <a:pt x="0" y="666"/>
                          <a:pt x="93" y="861"/>
                          <a:pt x="205" y="861"/>
                        </a:cubicBezTo>
                        <a:cubicBezTo>
                          <a:pt x="318" y="861"/>
                          <a:pt x="410" y="666"/>
                          <a:pt x="410" y="431"/>
                        </a:cubicBezTo>
                        <a:cubicBezTo>
                          <a:pt x="410" y="191"/>
                          <a:pt x="318" y="0"/>
                          <a:pt x="205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3" name="Google Shape;1063;p42"/>
                  <p:cNvSpPr/>
                  <p:nvPr/>
                </p:nvSpPr>
                <p:spPr>
                  <a:xfrm flipH="1">
                    <a:off x="6744375" y="3189946"/>
                    <a:ext cx="437649" cy="85111"/>
                  </a:xfrm>
                  <a:custGeom>
                    <a:rect b="b" l="l" r="r" t="t"/>
                    <a:pathLst>
                      <a:path extrusionOk="0" h="1492" w="7672">
                        <a:moveTo>
                          <a:pt x="6523" y="1"/>
                        </a:moveTo>
                        <a:cubicBezTo>
                          <a:pt x="3032" y="1"/>
                          <a:pt x="90" y="1325"/>
                          <a:pt x="59" y="1341"/>
                        </a:cubicBezTo>
                        <a:cubicBezTo>
                          <a:pt x="18" y="1358"/>
                          <a:pt x="0" y="1406"/>
                          <a:pt x="18" y="1444"/>
                        </a:cubicBezTo>
                        <a:cubicBezTo>
                          <a:pt x="32" y="1475"/>
                          <a:pt x="62" y="1491"/>
                          <a:pt x="90" y="1491"/>
                        </a:cubicBezTo>
                        <a:cubicBezTo>
                          <a:pt x="103" y="1491"/>
                          <a:pt x="113" y="1488"/>
                          <a:pt x="123" y="1484"/>
                        </a:cubicBezTo>
                        <a:cubicBezTo>
                          <a:pt x="155" y="1469"/>
                          <a:pt x="3067" y="158"/>
                          <a:pt x="6523" y="158"/>
                        </a:cubicBezTo>
                        <a:cubicBezTo>
                          <a:pt x="6871" y="158"/>
                          <a:pt x="7225" y="171"/>
                          <a:pt x="7583" y="201"/>
                        </a:cubicBezTo>
                        <a:cubicBezTo>
                          <a:pt x="7585" y="201"/>
                          <a:pt x="7588" y="201"/>
                          <a:pt x="7590" y="201"/>
                        </a:cubicBezTo>
                        <a:cubicBezTo>
                          <a:pt x="7631" y="201"/>
                          <a:pt x="7665" y="171"/>
                          <a:pt x="7668" y="129"/>
                        </a:cubicBezTo>
                        <a:cubicBezTo>
                          <a:pt x="7671" y="85"/>
                          <a:pt x="7640" y="47"/>
                          <a:pt x="7596" y="44"/>
                        </a:cubicBezTo>
                        <a:cubicBezTo>
                          <a:pt x="7234" y="14"/>
                          <a:pt x="6876" y="1"/>
                          <a:pt x="652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4" name="Google Shape;1064;p42"/>
                  <p:cNvSpPr/>
                  <p:nvPr/>
                </p:nvSpPr>
                <p:spPr>
                  <a:xfrm flipH="1">
                    <a:off x="7055555" y="3137521"/>
                    <a:ext cx="79521" cy="118654"/>
                  </a:xfrm>
                  <a:custGeom>
                    <a:rect b="b" l="l" r="r" t="t"/>
                    <a:pathLst>
                      <a:path extrusionOk="0" h="2080" w="1394">
                        <a:moveTo>
                          <a:pt x="1202" y="1"/>
                        </a:moveTo>
                        <a:lnTo>
                          <a:pt x="263" y="223"/>
                        </a:lnTo>
                        <a:cubicBezTo>
                          <a:pt x="1" y="1393"/>
                          <a:pt x="673" y="2079"/>
                          <a:pt x="673" y="2079"/>
                        </a:cubicBezTo>
                        <a:lnTo>
                          <a:pt x="1394" y="1878"/>
                        </a:lnTo>
                        <a:cubicBezTo>
                          <a:pt x="800" y="1226"/>
                          <a:pt x="1202" y="1"/>
                          <a:pt x="120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5" name="Google Shape;1065;p42"/>
                  <p:cNvSpPr/>
                  <p:nvPr/>
                </p:nvSpPr>
                <p:spPr>
                  <a:xfrm flipH="1">
                    <a:off x="7050706" y="3133071"/>
                    <a:ext cx="89047" cy="127553"/>
                  </a:xfrm>
                  <a:custGeom>
                    <a:rect b="b" l="l" r="r" t="t"/>
                    <a:pathLst>
                      <a:path extrusionOk="0" h="2236" w="1561">
                        <a:moveTo>
                          <a:pt x="1172" y="188"/>
                        </a:moveTo>
                        <a:lnTo>
                          <a:pt x="1172" y="188"/>
                        </a:lnTo>
                        <a:cubicBezTo>
                          <a:pt x="1090" y="512"/>
                          <a:pt x="929" y="1352"/>
                          <a:pt x="1339" y="1911"/>
                        </a:cubicBezTo>
                        <a:lnTo>
                          <a:pt x="779" y="2069"/>
                        </a:lnTo>
                        <a:cubicBezTo>
                          <a:pt x="660" y="1922"/>
                          <a:pt x="219" y="1314"/>
                          <a:pt x="410" y="365"/>
                        </a:cubicBezTo>
                        <a:lnTo>
                          <a:pt x="1172" y="188"/>
                        </a:lnTo>
                        <a:close/>
                        <a:moveTo>
                          <a:pt x="1287" y="1"/>
                        </a:moveTo>
                        <a:cubicBezTo>
                          <a:pt x="1280" y="1"/>
                          <a:pt x="1273" y="2"/>
                          <a:pt x="1267" y="3"/>
                        </a:cubicBezTo>
                        <a:lnTo>
                          <a:pt x="324" y="222"/>
                        </a:lnTo>
                        <a:cubicBezTo>
                          <a:pt x="297" y="228"/>
                          <a:pt x="274" y="252"/>
                          <a:pt x="267" y="283"/>
                        </a:cubicBezTo>
                        <a:cubicBezTo>
                          <a:pt x="1" y="1484"/>
                          <a:pt x="669" y="2181"/>
                          <a:pt x="697" y="2212"/>
                        </a:cubicBezTo>
                        <a:cubicBezTo>
                          <a:pt x="714" y="2226"/>
                          <a:pt x="734" y="2236"/>
                          <a:pt x="755" y="2236"/>
                        </a:cubicBezTo>
                        <a:cubicBezTo>
                          <a:pt x="762" y="2236"/>
                          <a:pt x="768" y="2236"/>
                          <a:pt x="775" y="2232"/>
                        </a:cubicBezTo>
                        <a:lnTo>
                          <a:pt x="1496" y="2031"/>
                        </a:lnTo>
                        <a:cubicBezTo>
                          <a:pt x="1523" y="2024"/>
                          <a:pt x="1544" y="2004"/>
                          <a:pt x="1553" y="1976"/>
                        </a:cubicBezTo>
                        <a:cubicBezTo>
                          <a:pt x="1561" y="1952"/>
                          <a:pt x="1553" y="1922"/>
                          <a:pt x="1533" y="1901"/>
                        </a:cubicBezTo>
                        <a:cubicBezTo>
                          <a:pt x="977" y="1294"/>
                          <a:pt x="1356" y="116"/>
                          <a:pt x="1359" y="102"/>
                        </a:cubicBezTo>
                        <a:cubicBezTo>
                          <a:pt x="1369" y="75"/>
                          <a:pt x="1362" y="47"/>
                          <a:pt x="1345" y="27"/>
                        </a:cubicBezTo>
                        <a:cubicBezTo>
                          <a:pt x="1330" y="9"/>
                          <a:pt x="1308" y="1"/>
                          <a:pt x="1287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6" name="Google Shape;1066;p42"/>
                  <p:cNvSpPr/>
                  <p:nvPr/>
                </p:nvSpPr>
                <p:spPr>
                  <a:xfrm flipH="1">
                    <a:off x="6884988" y="3100498"/>
                    <a:ext cx="73075" cy="118882"/>
                  </a:xfrm>
                  <a:custGeom>
                    <a:rect b="b" l="l" r="r" t="t"/>
                    <a:pathLst>
                      <a:path extrusionOk="0" h="2084" w="1281">
                        <a:moveTo>
                          <a:pt x="1281" y="1"/>
                        </a:moveTo>
                        <a:lnTo>
                          <a:pt x="416" y="127"/>
                        </a:lnTo>
                        <a:cubicBezTo>
                          <a:pt x="416" y="127"/>
                          <a:pt x="0" y="984"/>
                          <a:pt x="403" y="2083"/>
                        </a:cubicBezTo>
                        <a:lnTo>
                          <a:pt x="1141" y="1950"/>
                        </a:lnTo>
                        <a:cubicBezTo>
                          <a:pt x="1141" y="1950"/>
                          <a:pt x="867" y="913"/>
                          <a:pt x="1281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7" name="Google Shape;1067;p42"/>
                  <p:cNvSpPr/>
                  <p:nvPr/>
                </p:nvSpPr>
                <p:spPr>
                  <a:xfrm flipH="1">
                    <a:off x="6880310" y="3095991"/>
                    <a:ext cx="82430" cy="128066"/>
                  </a:xfrm>
                  <a:custGeom>
                    <a:rect b="b" l="l" r="r" t="t"/>
                    <a:pathLst>
                      <a:path extrusionOk="0" h="2245" w="1445">
                        <a:moveTo>
                          <a:pt x="1236" y="179"/>
                        </a:moveTo>
                        <a:lnTo>
                          <a:pt x="1236" y="179"/>
                        </a:lnTo>
                        <a:cubicBezTo>
                          <a:pt x="949" y="926"/>
                          <a:pt x="1072" y="1712"/>
                          <a:pt x="1127" y="1967"/>
                        </a:cubicBezTo>
                        <a:lnTo>
                          <a:pt x="539" y="2073"/>
                        </a:lnTo>
                        <a:cubicBezTo>
                          <a:pt x="232" y="1176"/>
                          <a:pt x="485" y="448"/>
                          <a:pt x="553" y="278"/>
                        </a:cubicBezTo>
                        <a:lnTo>
                          <a:pt x="1236" y="179"/>
                        </a:lnTo>
                        <a:close/>
                        <a:moveTo>
                          <a:pt x="1360" y="0"/>
                        </a:moveTo>
                        <a:cubicBezTo>
                          <a:pt x="1356" y="0"/>
                          <a:pt x="1352" y="1"/>
                          <a:pt x="1349" y="1"/>
                        </a:cubicBezTo>
                        <a:lnTo>
                          <a:pt x="489" y="127"/>
                        </a:lnTo>
                        <a:cubicBezTo>
                          <a:pt x="462" y="131"/>
                          <a:pt x="441" y="148"/>
                          <a:pt x="430" y="172"/>
                        </a:cubicBezTo>
                        <a:cubicBezTo>
                          <a:pt x="410" y="206"/>
                          <a:pt x="0" y="1069"/>
                          <a:pt x="413" y="2189"/>
                        </a:cubicBezTo>
                        <a:cubicBezTo>
                          <a:pt x="424" y="2224"/>
                          <a:pt x="454" y="2244"/>
                          <a:pt x="485" y="2244"/>
                        </a:cubicBezTo>
                        <a:cubicBezTo>
                          <a:pt x="492" y="2244"/>
                          <a:pt x="495" y="2244"/>
                          <a:pt x="503" y="2241"/>
                        </a:cubicBezTo>
                        <a:lnTo>
                          <a:pt x="1236" y="2107"/>
                        </a:lnTo>
                        <a:cubicBezTo>
                          <a:pt x="1256" y="2104"/>
                          <a:pt x="1277" y="2090"/>
                          <a:pt x="1287" y="2073"/>
                        </a:cubicBezTo>
                        <a:cubicBezTo>
                          <a:pt x="1301" y="2053"/>
                          <a:pt x="1305" y="2029"/>
                          <a:pt x="1297" y="2008"/>
                        </a:cubicBezTo>
                        <a:cubicBezTo>
                          <a:pt x="1294" y="1998"/>
                          <a:pt x="1038" y="984"/>
                          <a:pt x="1434" y="111"/>
                        </a:cubicBezTo>
                        <a:cubicBezTo>
                          <a:pt x="1445" y="86"/>
                          <a:pt x="1441" y="56"/>
                          <a:pt x="1424" y="32"/>
                        </a:cubicBezTo>
                        <a:cubicBezTo>
                          <a:pt x="1409" y="11"/>
                          <a:pt x="1386" y="0"/>
                          <a:pt x="136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8" name="Google Shape;1068;p42"/>
                  <p:cNvSpPr/>
                  <p:nvPr/>
                </p:nvSpPr>
                <p:spPr>
                  <a:xfrm flipH="1">
                    <a:off x="7010205" y="3297535"/>
                    <a:ext cx="218768" cy="218768"/>
                  </a:xfrm>
                  <a:custGeom>
                    <a:rect b="b" l="l" r="r" t="t"/>
                    <a:pathLst>
                      <a:path extrusionOk="0" h="3835" w="3835">
                        <a:moveTo>
                          <a:pt x="3043" y="1"/>
                        </a:moveTo>
                        <a:cubicBezTo>
                          <a:pt x="3035" y="1"/>
                          <a:pt x="3027" y="2"/>
                          <a:pt x="3019" y="5"/>
                        </a:cubicBezTo>
                        <a:cubicBezTo>
                          <a:pt x="2978" y="15"/>
                          <a:pt x="2950" y="60"/>
                          <a:pt x="2964" y="104"/>
                        </a:cubicBezTo>
                        <a:cubicBezTo>
                          <a:pt x="2994" y="203"/>
                          <a:pt x="3637" y="2595"/>
                          <a:pt x="66" y="3681"/>
                        </a:cubicBezTo>
                        <a:cubicBezTo>
                          <a:pt x="25" y="3695"/>
                          <a:pt x="1" y="3739"/>
                          <a:pt x="15" y="3780"/>
                        </a:cubicBezTo>
                        <a:cubicBezTo>
                          <a:pt x="25" y="3814"/>
                          <a:pt x="56" y="3835"/>
                          <a:pt x="90" y="3835"/>
                        </a:cubicBezTo>
                        <a:cubicBezTo>
                          <a:pt x="97" y="3835"/>
                          <a:pt x="103" y="3835"/>
                          <a:pt x="114" y="3832"/>
                        </a:cubicBezTo>
                        <a:cubicBezTo>
                          <a:pt x="3834" y="2702"/>
                          <a:pt x="3125" y="83"/>
                          <a:pt x="3117" y="60"/>
                        </a:cubicBezTo>
                        <a:cubicBezTo>
                          <a:pt x="3107" y="23"/>
                          <a:pt x="3076" y="1"/>
                          <a:pt x="3043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9" name="Google Shape;1069;p42"/>
                  <p:cNvSpPr/>
                  <p:nvPr/>
                </p:nvSpPr>
                <p:spPr>
                  <a:xfrm flipH="1">
                    <a:off x="7128630" y="3256120"/>
                    <a:ext cx="37593" cy="39418"/>
                  </a:xfrm>
                  <a:custGeom>
                    <a:rect b="b" l="l" r="r" t="t"/>
                    <a:pathLst>
                      <a:path extrusionOk="0" h="691" w="659">
                        <a:moveTo>
                          <a:pt x="123" y="0"/>
                        </a:moveTo>
                        <a:lnTo>
                          <a:pt x="79" y="85"/>
                        </a:lnTo>
                        <a:cubicBezTo>
                          <a:pt x="0" y="233"/>
                          <a:pt x="62" y="564"/>
                          <a:pt x="72" y="628"/>
                        </a:cubicBezTo>
                        <a:cubicBezTo>
                          <a:pt x="79" y="666"/>
                          <a:pt x="113" y="690"/>
                          <a:pt x="150" y="690"/>
                        </a:cubicBezTo>
                        <a:lnTo>
                          <a:pt x="164" y="690"/>
                        </a:lnTo>
                        <a:cubicBezTo>
                          <a:pt x="208" y="683"/>
                          <a:pt x="235" y="638"/>
                          <a:pt x="229" y="597"/>
                        </a:cubicBezTo>
                        <a:cubicBezTo>
                          <a:pt x="208" y="502"/>
                          <a:pt x="194" y="365"/>
                          <a:pt x="199" y="266"/>
                        </a:cubicBezTo>
                        <a:lnTo>
                          <a:pt x="199" y="266"/>
                        </a:lnTo>
                        <a:cubicBezTo>
                          <a:pt x="335" y="386"/>
                          <a:pt x="481" y="543"/>
                          <a:pt x="495" y="625"/>
                        </a:cubicBezTo>
                        <a:cubicBezTo>
                          <a:pt x="501" y="665"/>
                          <a:pt x="535" y="691"/>
                          <a:pt x="574" y="691"/>
                        </a:cubicBezTo>
                        <a:cubicBezTo>
                          <a:pt x="579" y="691"/>
                          <a:pt x="583" y="691"/>
                          <a:pt x="588" y="690"/>
                        </a:cubicBezTo>
                        <a:cubicBezTo>
                          <a:pt x="629" y="683"/>
                          <a:pt x="659" y="642"/>
                          <a:pt x="652" y="597"/>
                        </a:cubicBezTo>
                        <a:cubicBezTo>
                          <a:pt x="618" y="400"/>
                          <a:pt x="270" y="113"/>
                          <a:pt x="199" y="58"/>
                        </a:cubicBezTo>
                        <a:lnTo>
                          <a:pt x="123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0" name="Google Shape;1070;p42"/>
                  <p:cNvSpPr/>
                  <p:nvPr/>
                </p:nvSpPr>
                <p:spPr>
                  <a:xfrm flipH="1">
                    <a:off x="6847222" y="3191429"/>
                    <a:ext cx="21278" cy="32630"/>
                  </a:xfrm>
                  <a:custGeom>
                    <a:rect b="b" l="l" r="r" t="t"/>
                    <a:pathLst>
                      <a:path extrusionOk="0" h="572" w="373">
                        <a:moveTo>
                          <a:pt x="282" y="1"/>
                        </a:moveTo>
                        <a:cubicBezTo>
                          <a:pt x="267" y="1"/>
                          <a:pt x="251" y="5"/>
                          <a:pt x="236" y="15"/>
                        </a:cubicBezTo>
                        <a:cubicBezTo>
                          <a:pt x="223" y="25"/>
                          <a:pt x="93" y="121"/>
                          <a:pt x="11" y="472"/>
                        </a:cubicBezTo>
                        <a:cubicBezTo>
                          <a:pt x="1" y="516"/>
                          <a:pt x="28" y="557"/>
                          <a:pt x="69" y="568"/>
                        </a:cubicBezTo>
                        <a:cubicBezTo>
                          <a:pt x="75" y="568"/>
                          <a:pt x="83" y="571"/>
                          <a:pt x="86" y="571"/>
                        </a:cubicBezTo>
                        <a:cubicBezTo>
                          <a:pt x="124" y="571"/>
                          <a:pt x="157" y="543"/>
                          <a:pt x="165" y="510"/>
                        </a:cubicBezTo>
                        <a:cubicBezTo>
                          <a:pt x="233" y="223"/>
                          <a:pt x="329" y="144"/>
                          <a:pt x="325" y="144"/>
                        </a:cubicBezTo>
                        <a:cubicBezTo>
                          <a:pt x="362" y="121"/>
                          <a:pt x="373" y="69"/>
                          <a:pt x="346" y="35"/>
                        </a:cubicBezTo>
                        <a:cubicBezTo>
                          <a:pt x="331" y="12"/>
                          <a:pt x="307" y="1"/>
                          <a:pt x="28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1" name="Google Shape;1071;p42"/>
                  <p:cNvSpPr/>
                  <p:nvPr/>
                </p:nvSpPr>
                <p:spPr>
                  <a:xfrm flipH="1">
                    <a:off x="6792690" y="3402385"/>
                    <a:ext cx="237022" cy="1055846"/>
                  </a:xfrm>
                  <a:custGeom>
                    <a:rect b="b" l="l" r="r" t="t"/>
                    <a:pathLst>
                      <a:path extrusionOk="0" h="18509" w="4155">
                        <a:moveTo>
                          <a:pt x="4068" y="1"/>
                        </a:moveTo>
                        <a:cubicBezTo>
                          <a:pt x="4059" y="1"/>
                          <a:pt x="4048" y="3"/>
                          <a:pt x="4039" y="7"/>
                        </a:cubicBezTo>
                        <a:cubicBezTo>
                          <a:pt x="3489" y="222"/>
                          <a:pt x="3349" y="713"/>
                          <a:pt x="3196" y="1437"/>
                        </a:cubicBezTo>
                        <a:cubicBezTo>
                          <a:pt x="3045" y="2154"/>
                          <a:pt x="273" y="15979"/>
                          <a:pt x="7" y="18420"/>
                        </a:cubicBezTo>
                        <a:cubicBezTo>
                          <a:pt x="0" y="18464"/>
                          <a:pt x="31" y="18505"/>
                          <a:pt x="75" y="18508"/>
                        </a:cubicBezTo>
                        <a:lnTo>
                          <a:pt x="86" y="18508"/>
                        </a:lnTo>
                        <a:cubicBezTo>
                          <a:pt x="123" y="18508"/>
                          <a:pt x="157" y="18478"/>
                          <a:pt x="164" y="18440"/>
                        </a:cubicBezTo>
                        <a:cubicBezTo>
                          <a:pt x="423" y="16057"/>
                          <a:pt x="3205" y="2157"/>
                          <a:pt x="3352" y="1471"/>
                        </a:cubicBezTo>
                        <a:cubicBezTo>
                          <a:pt x="3495" y="775"/>
                          <a:pt x="3618" y="341"/>
                          <a:pt x="4097" y="154"/>
                        </a:cubicBezTo>
                        <a:cubicBezTo>
                          <a:pt x="4138" y="140"/>
                          <a:pt x="4155" y="92"/>
                          <a:pt x="4141" y="51"/>
                        </a:cubicBezTo>
                        <a:cubicBezTo>
                          <a:pt x="4128" y="20"/>
                          <a:pt x="4099" y="1"/>
                          <a:pt x="4068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2" name="Google Shape;1072;p42"/>
                  <p:cNvSpPr/>
                  <p:nvPr/>
                </p:nvSpPr>
                <p:spPr>
                  <a:xfrm flipH="1">
                    <a:off x="6909749" y="4378728"/>
                    <a:ext cx="331888" cy="216486"/>
                  </a:xfrm>
                  <a:custGeom>
                    <a:rect b="b" l="l" r="r" t="t"/>
                    <a:pathLst>
                      <a:path extrusionOk="0" h="3795" w="5818">
                        <a:moveTo>
                          <a:pt x="5576" y="1"/>
                        </a:moveTo>
                        <a:lnTo>
                          <a:pt x="5463" y="311"/>
                        </a:lnTo>
                        <a:cubicBezTo>
                          <a:pt x="5463" y="311"/>
                          <a:pt x="5149" y="772"/>
                          <a:pt x="4634" y="858"/>
                        </a:cubicBezTo>
                        <a:cubicBezTo>
                          <a:pt x="4566" y="869"/>
                          <a:pt x="4504" y="874"/>
                          <a:pt x="4446" y="874"/>
                        </a:cubicBezTo>
                        <a:cubicBezTo>
                          <a:pt x="4062" y="874"/>
                          <a:pt x="3889" y="659"/>
                          <a:pt x="3889" y="659"/>
                        </a:cubicBezTo>
                        <a:lnTo>
                          <a:pt x="3848" y="933"/>
                        </a:lnTo>
                        <a:cubicBezTo>
                          <a:pt x="3368" y="1402"/>
                          <a:pt x="2627" y="1597"/>
                          <a:pt x="1953" y="1597"/>
                        </a:cubicBezTo>
                        <a:cubicBezTo>
                          <a:pt x="1587" y="1597"/>
                          <a:pt x="1241" y="1540"/>
                          <a:pt x="968" y="1438"/>
                        </a:cubicBezTo>
                        <a:cubicBezTo>
                          <a:pt x="377" y="1216"/>
                          <a:pt x="431" y="913"/>
                          <a:pt x="431" y="913"/>
                        </a:cubicBezTo>
                        <a:cubicBezTo>
                          <a:pt x="431" y="913"/>
                          <a:pt x="429" y="912"/>
                          <a:pt x="425" y="912"/>
                        </a:cubicBezTo>
                        <a:cubicBezTo>
                          <a:pt x="393" y="912"/>
                          <a:pt x="243" y="921"/>
                          <a:pt x="131" y="1072"/>
                        </a:cubicBezTo>
                        <a:cubicBezTo>
                          <a:pt x="1" y="1247"/>
                          <a:pt x="288" y="2807"/>
                          <a:pt x="346" y="3281"/>
                        </a:cubicBezTo>
                        <a:cubicBezTo>
                          <a:pt x="386" y="3627"/>
                          <a:pt x="974" y="3795"/>
                          <a:pt x="1641" y="3795"/>
                        </a:cubicBezTo>
                        <a:cubicBezTo>
                          <a:pt x="1889" y="3795"/>
                          <a:pt x="2148" y="3771"/>
                          <a:pt x="2394" y="3725"/>
                        </a:cubicBezTo>
                        <a:cubicBezTo>
                          <a:pt x="3298" y="3555"/>
                          <a:pt x="3569" y="2752"/>
                          <a:pt x="3569" y="2752"/>
                        </a:cubicBezTo>
                        <a:cubicBezTo>
                          <a:pt x="3684" y="2880"/>
                          <a:pt x="4000" y="2943"/>
                          <a:pt x="4342" y="2943"/>
                        </a:cubicBezTo>
                        <a:cubicBezTo>
                          <a:pt x="4768" y="2943"/>
                          <a:pt x="5234" y="2845"/>
                          <a:pt x="5405" y="2649"/>
                        </a:cubicBezTo>
                        <a:cubicBezTo>
                          <a:pt x="5682" y="2336"/>
                          <a:pt x="5764" y="786"/>
                          <a:pt x="5791" y="445"/>
                        </a:cubicBezTo>
                        <a:cubicBezTo>
                          <a:pt x="5818" y="100"/>
                          <a:pt x="5576" y="1"/>
                          <a:pt x="5576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3" name="Google Shape;1073;p42"/>
                  <p:cNvSpPr/>
                  <p:nvPr/>
                </p:nvSpPr>
                <p:spPr>
                  <a:xfrm flipH="1">
                    <a:off x="7013511" y="4402230"/>
                    <a:ext cx="28865" cy="135482"/>
                  </a:xfrm>
                  <a:custGeom>
                    <a:rect b="b" l="l" r="r" t="t"/>
                    <a:pathLst>
                      <a:path extrusionOk="0" h="2375" w="506">
                        <a:moveTo>
                          <a:pt x="422" y="1"/>
                        </a:moveTo>
                        <a:cubicBezTo>
                          <a:pt x="382" y="1"/>
                          <a:pt x="348" y="29"/>
                          <a:pt x="342" y="70"/>
                        </a:cubicBezTo>
                        <a:lnTo>
                          <a:pt x="7" y="2282"/>
                        </a:lnTo>
                        <a:cubicBezTo>
                          <a:pt x="0" y="2327"/>
                          <a:pt x="27" y="2368"/>
                          <a:pt x="72" y="2374"/>
                        </a:cubicBezTo>
                        <a:lnTo>
                          <a:pt x="82" y="2374"/>
                        </a:lnTo>
                        <a:cubicBezTo>
                          <a:pt x="123" y="2374"/>
                          <a:pt x="158" y="2347"/>
                          <a:pt x="161" y="2306"/>
                        </a:cubicBezTo>
                        <a:lnTo>
                          <a:pt x="498" y="94"/>
                        </a:lnTo>
                        <a:cubicBezTo>
                          <a:pt x="506" y="50"/>
                          <a:pt x="475" y="9"/>
                          <a:pt x="434" y="2"/>
                        </a:cubicBezTo>
                        <a:cubicBezTo>
                          <a:pt x="430" y="1"/>
                          <a:pt x="426" y="1"/>
                          <a:pt x="422" y="1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4" name="Google Shape;1074;p42"/>
                  <p:cNvSpPr/>
                  <p:nvPr/>
                </p:nvSpPr>
                <p:spPr>
                  <a:xfrm flipH="1">
                    <a:off x="7234850" y="3369356"/>
                    <a:ext cx="64803" cy="52196"/>
                  </a:xfrm>
                  <a:custGeom>
                    <a:rect b="b" l="l" r="r" t="t"/>
                    <a:pathLst>
                      <a:path extrusionOk="0" h="915" w="1136">
                        <a:moveTo>
                          <a:pt x="403" y="1"/>
                        </a:moveTo>
                        <a:cubicBezTo>
                          <a:pt x="375" y="1"/>
                          <a:pt x="348" y="6"/>
                          <a:pt x="321" y="19"/>
                        </a:cubicBezTo>
                        <a:cubicBezTo>
                          <a:pt x="0" y="173"/>
                          <a:pt x="344" y="914"/>
                          <a:pt x="635" y="914"/>
                        </a:cubicBezTo>
                        <a:cubicBezTo>
                          <a:pt x="646" y="914"/>
                          <a:pt x="658" y="913"/>
                          <a:pt x="670" y="910"/>
                        </a:cubicBezTo>
                        <a:cubicBezTo>
                          <a:pt x="1136" y="809"/>
                          <a:pt x="734" y="1"/>
                          <a:pt x="403" y="1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5" name="Google Shape;1075;p42"/>
                  <p:cNvSpPr/>
                  <p:nvPr/>
                </p:nvSpPr>
                <p:spPr>
                  <a:xfrm flipH="1">
                    <a:off x="7215911" y="3350531"/>
                    <a:ext cx="65031" cy="52082"/>
                  </a:xfrm>
                  <a:custGeom>
                    <a:rect b="b" l="l" r="r" t="t"/>
                    <a:pathLst>
                      <a:path extrusionOk="0" h="913" w="1140">
                        <a:moveTo>
                          <a:pt x="406" y="0"/>
                        </a:moveTo>
                        <a:cubicBezTo>
                          <a:pt x="378" y="0"/>
                          <a:pt x="351" y="6"/>
                          <a:pt x="325" y="18"/>
                        </a:cubicBezTo>
                        <a:cubicBezTo>
                          <a:pt x="0" y="172"/>
                          <a:pt x="343" y="912"/>
                          <a:pt x="638" y="912"/>
                        </a:cubicBezTo>
                        <a:cubicBezTo>
                          <a:pt x="650" y="912"/>
                          <a:pt x="662" y="911"/>
                          <a:pt x="673" y="909"/>
                        </a:cubicBezTo>
                        <a:cubicBezTo>
                          <a:pt x="1139" y="808"/>
                          <a:pt x="736" y="0"/>
                          <a:pt x="406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6" name="Google Shape;1076;p42"/>
                  <p:cNvSpPr/>
                  <p:nvPr/>
                </p:nvSpPr>
                <p:spPr>
                  <a:xfrm rot="4341851">
                    <a:off x="7307518" y="3183355"/>
                    <a:ext cx="219684" cy="381933"/>
                  </a:xfrm>
                  <a:custGeom>
                    <a:rect b="b" l="l" r="r" t="t"/>
                    <a:pathLst>
                      <a:path extrusionOk="0" h="9692" w="4647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7" name="Google Shape;1077;p42"/>
                  <p:cNvSpPr/>
                  <p:nvPr/>
                </p:nvSpPr>
                <p:spPr>
                  <a:xfrm flipH="1">
                    <a:off x="7140497" y="3275972"/>
                    <a:ext cx="148203" cy="145864"/>
                  </a:xfrm>
                  <a:custGeom>
                    <a:rect b="b" l="l" r="r" t="t"/>
                    <a:pathLst>
                      <a:path extrusionOk="0" h="2557" w="2598">
                        <a:moveTo>
                          <a:pt x="1372" y="0"/>
                        </a:moveTo>
                        <a:cubicBezTo>
                          <a:pt x="1226" y="372"/>
                          <a:pt x="768" y="741"/>
                          <a:pt x="406" y="929"/>
                        </a:cubicBezTo>
                        <a:cubicBezTo>
                          <a:pt x="605" y="1735"/>
                          <a:pt x="0" y="2297"/>
                          <a:pt x="293" y="2499"/>
                        </a:cubicBezTo>
                        <a:cubicBezTo>
                          <a:pt x="354" y="2541"/>
                          <a:pt x="416" y="2557"/>
                          <a:pt x="476" y="2557"/>
                        </a:cubicBezTo>
                        <a:cubicBezTo>
                          <a:pt x="642" y="2557"/>
                          <a:pt x="785" y="2434"/>
                          <a:pt x="785" y="2434"/>
                        </a:cubicBezTo>
                        <a:cubicBezTo>
                          <a:pt x="785" y="2434"/>
                          <a:pt x="874" y="2542"/>
                          <a:pt x="1090" y="2542"/>
                        </a:cubicBezTo>
                        <a:cubicBezTo>
                          <a:pt x="1105" y="2542"/>
                          <a:pt x="1121" y="2541"/>
                          <a:pt x="1137" y="2540"/>
                        </a:cubicBezTo>
                        <a:cubicBezTo>
                          <a:pt x="1386" y="2523"/>
                          <a:pt x="1533" y="2223"/>
                          <a:pt x="1533" y="2223"/>
                        </a:cubicBezTo>
                        <a:cubicBezTo>
                          <a:pt x="1533" y="2223"/>
                          <a:pt x="1582" y="2238"/>
                          <a:pt x="1661" y="2238"/>
                        </a:cubicBezTo>
                        <a:cubicBezTo>
                          <a:pt x="1739" y="2238"/>
                          <a:pt x="1845" y="2223"/>
                          <a:pt x="1960" y="2161"/>
                        </a:cubicBezTo>
                        <a:cubicBezTo>
                          <a:pt x="2141" y="2066"/>
                          <a:pt x="2215" y="1656"/>
                          <a:pt x="2215" y="1656"/>
                        </a:cubicBezTo>
                        <a:cubicBezTo>
                          <a:pt x="2215" y="1656"/>
                          <a:pt x="2598" y="1448"/>
                          <a:pt x="2437" y="1147"/>
                        </a:cubicBezTo>
                        <a:cubicBezTo>
                          <a:pt x="2301" y="895"/>
                          <a:pt x="1639" y="287"/>
                          <a:pt x="13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8" name="Google Shape;1078;p42"/>
                  <p:cNvSpPr/>
                  <p:nvPr/>
                </p:nvSpPr>
                <p:spPr>
                  <a:xfrm flipH="1">
                    <a:off x="6839639" y="2617946"/>
                    <a:ext cx="276155" cy="104678"/>
                  </a:xfrm>
                  <a:custGeom>
                    <a:rect b="b" l="l" r="r" t="t"/>
                    <a:pathLst>
                      <a:path extrusionOk="0" h="1835" w="4841">
                        <a:moveTo>
                          <a:pt x="3269" y="1"/>
                        </a:moveTo>
                        <a:cubicBezTo>
                          <a:pt x="2709" y="1"/>
                          <a:pt x="1908" y="23"/>
                          <a:pt x="1056" y="134"/>
                        </a:cubicBezTo>
                        <a:cubicBezTo>
                          <a:pt x="0" y="274"/>
                          <a:pt x="462" y="1834"/>
                          <a:pt x="462" y="1834"/>
                        </a:cubicBezTo>
                        <a:cubicBezTo>
                          <a:pt x="462" y="1834"/>
                          <a:pt x="4640" y="1776"/>
                          <a:pt x="4742" y="1584"/>
                        </a:cubicBezTo>
                        <a:cubicBezTo>
                          <a:pt x="4841" y="1394"/>
                          <a:pt x="4786" y="765"/>
                          <a:pt x="4615" y="414"/>
                        </a:cubicBezTo>
                        <a:cubicBezTo>
                          <a:pt x="4492" y="158"/>
                          <a:pt x="4295" y="18"/>
                          <a:pt x="3827" y="7"/>
                        </a:cubicBezTo>
                        <a:cubicBezTo>
                          <a:pt x="3691" y="4"/>
                          <a:pt x="3500" y="1"/>
                          <a:pt x="3269" y="1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9" name="Google Shape;1079;p42"/>
                  <p:cNvSpPr/>
                  <p:nvPr/>
                </p:nvSpPr>
                <p:spPr>
                  <a:xfrm flipH="1">
                    <a:off x="6603990" y="2017594"/>
                    <a:ext cx="760638" cy="616942"/>
                  </a:xfrm>
                  <a:custGeom>
                    <a:rect b="b" l="l" r="r" t="t"/>
                    <a:pathLst>
                      <a:path extrusionOk="0" h="10815" w="13334">
                        <a:moveTo>
                          <a:pt x="8359" y="0"/>
                        </a:moveTo>
                        <a:cubicBezTo>
                          <a:pt x="8359" y="0"/>
                          <a:pt x="6373" y="5141"/>
                          <a:pt x="3441" y="7398"/>
                        </a:cubicBezTo>
                        <a:cubicBezTo>
                          <a:pt x="3441" y="7398"/>
                          <a:pt x="2802" y="6968"/>
                          <a:pt x="2083" y="6968"/>
                        </a:cubicBezTo>
                        <a:cubicBezTo>
                          <a:pt x="1694" y="6968"/>
                          <a:pt x="1282" y="7093"/>
                          <a:pt x="935" y="7480"/>
                        </a:cubicBezTo>
                        <a:cubicBezTo>
                          <a:pt x="0" y="8525"/>
                          <a:pt x="764" y="10178"/>
                          <a:pt x="2687" y="10178"/>
                        </a:cubicBezTo>
                        <a:cubicBezTo>
                          <a:pt x="2793" y="10178"/>
                          <a:pt x="2902" y="10173"/>
                          <a:pt x="3014" y="10163"/>
                        </a:cubicBezTo>
                        <a:cubicBezTo>
                          <a:pt x="3391" y="10129"/>
                          <a:pt x="3708" y="10113"/>
                          <a:pt x="3977" y="10113"/>
                        </a:cubicBezTo>
                        <a:cubicBezTo>
                          <a:pt x="5246" y="10113"/>
                          <a:pt x="5420" y="10457"/>
                          <a:pt x="5594" y="10815"/>
                        </a:cubicBezTo>
                        <a:cubicBezTo>
                          <a:pt x="5594" y="10815"/>
                          <a:pt x="6711" y="10630"/>
                          <a:pt x="8169" y="10630"/>
                        </a:cubicBezTo>
                        <a:cubicBezTo>
                          <a:pt x="8169" y="10630"/>
                          <a:pt x="8032" y="9951"/>
                          <a:pt x="8940" y="9778"/>
                        </a:cubicBezTo>
                        <a:cubicBezTo>
                          <a:pt x="9848" y="9603"/>
                          <a:pt x="13313" y="8627"/>
                          <a:pt x="13327" y="6647"/>
                        </a:cubicBezTo>
                        <a:cubicBezTo>
                          <a:pt x="13333" y="5585"/>
                          <a:pt x="12862" y="4657"/>
                          <a:pt x="12927" y="3985"/>
                        </a:cubicBezTo>
                        <a:cubicBezTo>
                          <a:pt x="13043" y="2762"/>
                          <a:pt x="12418" y="254"/>
                          <a:pt x="8359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0" name="Google Shape;1080;p42"/>
                  <p:cNvSpPr/>
                  <p:nvPr/>
                </p:nvSpPr>
                <p:spPr>
                  <a:xfrm flipH="1">
                    <a:off x="6913967" y="2228607"/>
                    <a:ext cx="87963" cy="52767"/>
                  </a:xfrm>
                  <a:custGeom>
                    <a:rect b="b" l="l" r="r" t="t"/>
                    <a:pathLst>
                      <a:path extrusionOk="0" h="925" w="1542">
                        <a:moveTo>
                          <a:pt x="1327" y="1"/>
                        </a:moveTo>
                        <a:cubicBezTo>
                          <a:pt x="996" y="1"/>
                          <a:pt x="0" y="708"/>
                          <a:pt x="145" y="866"/>
                        </a:cubicBezTo>
                        <a:cubicBezTo>
                          <a:pt x="182" y="907"/>
                          <a:pt x="236" y="925"/>
                          <a:pt x="301" y="925"/>
                        </a:cubicBezTo>
                        <a:cubicBezTo>
                          <a:pt x="704" y="925"/>
                          <a:pt x="1542" y="242"/>
                          <a:pt x="1418" y="40"/>
                        </a:cubicBezTo>
                        <a:cubicBezTo>
                          <a:pt x="1402" y="13"/>
                          <a:pt x="1370" y="1"/>
                          <a:pt x="1327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1" name="Google Shape;1081;p42"/>
                  <p:cNvSpPr/>
                  <p:nvPr/>
                </p:nvSpPr>
                <p:spPr>
                  <a:xfrm flipH="1">
                    <a:off x="6625485" y="2209953"/>
                    <a:ext cx="46435" cy="23788"/>
                  </a:xfrm>
                  <a:custGeom>
                    <a:rect b="b" l="l" r="r" t="t"/>
                    <a:pathLst>
                      <a:path extrusionOk="0" h="417" w="814">
                        <a:moveTo>
                          <a:pt x="211" y="1"/>
                        </a:moveTo>
                        <a:cubicBezTo>
                          <a:pt x="141" y="1"/>
                          <a:pt x="87" y="23"/>
                          <a:pt x="67" y="77"/>
                        </a:cubicBezTo>
                        <a:cubicBezTo>
                          <a:pt x="0" y="257"/>
                          <a:pt x="407" y="416"/>
                          <a:pt x="599" y="416"/>
                        </a:cubicBezTo>
                        <a:cubicBezTo>
                          <a:pt x="643" y="416"/>
                          <a:pt x="675" y="408"/>
                          <a:pt x="689" y="391"/>
                        </a:cubicBezTo>
                        <a:cubicBezTo>
                          <a:pt x="814" y="229"/>
                          <a:pt x="435" y="1"/>
                          <a:pt x="211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2" name="Google Shape;1082;p42"/>
                  <p:cNvSpPr/>
                  <p:nvPr/>
                </p:nvSpPr>
                <p:spPr>
                  <a:xfrm flipH="1">
                    <a:off x="6741689" y="2363350"/>
                    <a:ext cx="100913" cy="45693"/>
                  </a:xfrm>
                  <a:custGeom>
                    <a:rect b="b" l="l" r="r" t="t"/>
                    <a:pathLst>
                      <a:path extrusionOk="0" h="801" w="1769">
                        <a:moveTo>
                          <a:pt x="92" y="0"/>
                        </a:moveTo>
                        <a:cubicBezTo>
                          <a:pt x="83" y="0"/>
                          <a:pt x="74" y="2"/>
                          <a:pt x="65" y="5"/>
                        </a:cubicBezTo>
                        <a:cubicBezTo>
                          <a:pt x="24" y="19"/>
                          <a:pt x="1" y="63"/>
                          <a:pt x="18" y="104"/>
                        </a:cubicBezTo>
                        <a:cubicBezTo>
                          <a:pt x="21" y="115"/>
                          <a:pt x="274" y="801"/>
                          <a:pt x="1162" y="801"/>
                        </a:cubicBezTo>
                        <a:cubicBezTo>
                          <a:pt x="1321" y="801"/>
                          <a:pt x="1499" y="777"/>
                          <a:pt x="1701" y="726"/>
                        </a:cubicBezTo>
                        <a:cubicBezTo>
                          <a:pt x="1742" y="716"/>
                          <a:pt x="1769" y="671"/>
                          <a:pt x="1756" y="630"/>
                        </a:cubicBezTo>
                        <a:cubicBezTo>
                          <a:pt x="1747" y="593"/>
                          <a:pt x="1716" y="570"/>
                          <a:pt x="1679" y="570"/>
                        </a:cubicBezTo>
                        <a:cubicBezTo>
                          <a:pt x="1673" y="570"/>
                          <a:pt x="1666" y="571"/>
                          <a:pt x="1660" y="572"/>
                        </a:cubicBezTo>
                        <a:cubicBezTo>
                          <a:pt x="1470" y="621"/>
                          <a:pt x="1302" y="642"/>
                          <a:pt x="1155" y="642"/>
                        </a:cubicBezTo>
                        <a:cubicBezTo>
                          <a:pt x="389" y="642"/>
                          <a:pt x="176" y="82"/>
                          <a:pt x="165" y="54"/>
                        </a:cubicBezTo>
                        <a:cubicBezTo>
                          <a:pt x="154" y="22"/>
                          <a:pt x="124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3" name="Google Shape;1083;p42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rect b="b" l="l" r="r" t="t"/>
                    <a:pathLst>
                      <a:path extrusionOk="0" h="817" w="472"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4" name="Google Shape;1084;p42"/>
                  <p:cNvSpPr/>
                  <p:nvPr/>
                </p:nvSpPr>
                <p:spPr>
                  <a:xfrm flipH="1">
                    <a:off x="6648417" y="2275556"/>
                    <a:ext cx="6845" cy="11808"/>
                  </a:xfrm>
                  <a:custGeom>
                    <a:rect b="b" l="l" r="r" t="t"/>
                    <a:pathLst>
                      <a:path extrusionOk="0" h="207" w="120">
                        <a:moveTo>
                          <a:pt x="51" y="1"/>
                        </a:moveTo>
                        <a:cubicBezTo>
                          <a:pt x="49" y="1"/>
                          <a:pt x="47" y="1"/>
                          <a:pt x="45" y="2"/>
                        </a:cubicBezTo>
                        <a:cubicBezTo>
                          <a:pt x="18" y="5"/>
                          <a:pt x="0" y="53"/>
                          <a:pt x="8" y="107"/>
                        </a:cubicBezTo>
                        <a:cubicBezTo>
                          <a:pt x="14" y="163"/>
                          <a:pt x="39" y="207"/>
                          <a:pt x="69" y="207"/>
                        </a:cubicBezTo>
                        <a:cubicBezTo>
                          <a:pt x="70" y="207"/>
                          <a:pt x="71" y="207"/>
                          <a:pt x="72" y="206"/>
                        </a:cubicBezTo>
                        <a:cubicBezTo>
                          <a:pt x="99" y="203"/>
                          <a:pt x="120" y="152"/>
                          <a:pt x="110" y="97"/>
                        </a:cubicBezTo>
                        <a:cubicBezTo>
                          <a:pt x="103" y="43"/>
                          <a:pt x="79" y="1"/>
                          <a:pt x="5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5" name="Google Shape;1085;p42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rect b="b" l="l" r="r" t="t"/>
                    <a:pathLst>
                      <a:path extrusionOk="0" h="1035" w="690"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6" name="Google Shape;1086;p42"/>
                  <p:cNvSpPr/>
                  <p:nvPr/>
                </p:nvSpPr>
                <p:spPr>
                  <a:xfrm flipH="1">
                    <a:off x="6894342" y="2302653"/>
                    <a:ext cx="7815" cy="13406"/>
                  </a:xfrm>
                  <a:custGeom>
                    <a:rect b="b" l="l" r="r" t="t"/>
                    <a:pathLst>
                      <a:path extrusionOk="0" h="235" w="137">
                        <a:moveTo>
                          <a:pt x="58" y="1"/>
                        </a:moveTo>
                        <a:cubicBezTo>
                          <a:pt x="57" y="1"/>
                          <a:pt x="56" y="1"/>
                          <a:pt x="55" y="1"/>
                        </a:cubicBez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5"/>
                          <a:pt x="47" y="234"/>
                          <a:pt x="77" y="234"/>
                        </a:cubicBezTo>
                        <a:cubicBezTo>
                          <a:pt x="78" y="234"/>
                          <a:pt x="80" y="234"/>
                          <a:pt x="82" y="234"/>
                        </a:cubicBez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7"/>
                          <a:pt x="8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7" name="Google Shape;1087;p42"/>
                  <p:cNvSpPr/>
                  <p:nvPr/>
                </p:nvSpPr>
                <p:spPr>
                  <a:xfrm flipH="1">
                    <a:off x="6913967" y="2228721"/>
                    <a:ext cx="87906" cy="52824"/>
                  </a:xfrm>
                  <a:custGeom>
                    <a:rect b="b" l="l" r="r" t="t"/>
                    <a:pathLst>
                      <a:path extrusionOk="0" h="926" w="1541">
                        <a:moveTo>
                          <a:pt x="1325" y="0"/>
                        </a:moveTo>
                        <a:cubicBezTo>
                          <a:pt x="994" y="0"/>
                          <a:pt x="1" y="706"/>
                          <a:pt x="144" y="864"/>
                        </a:cubicBezTo>
                        <a:cubicBezTo>
                          <a:pt x="178" y="905"/>
                          <a:pt x="233" y="925"/>
                          <a:pt x="301" y="925"/>
                        </a:cubicBezTo>
                        <a:cubicBezTo>
                          <a:pt x="704" y="925"/>
                          <a:pt x="1540" y="239"/>
                          <a:pt x="1417" y="38"/>
                        </a:cubicBezTo>
                        <a:cubicBezTo>
                          <a:pt x="1400" y="10"/>
                          <a:pt x="1369" y="0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8" name="Google Shape;1088;p42"/>
                  <p:cNvSpPr/>
                  <p:nvPr/>
                </p:nvSpPr>
                <p:spPr>
                  <a:xfrm flipH="1">
                    <a:off x="6804153" y="2363236"/>
                    <a:ext cx="38448" cy="38791"/>
                  </a:xfrm>
                  <a:custGeom>
                    <a:rect b="b" l="l" r="r" t="t"/>
                    <a:pathLst>
                      <a:path extrusionOk="0" h="680" w="674">
                        <a:moveTo>
                          <a:pt x="92" y="1"/>
                        </a:moveTo>
                        <a:cubicBezTo>
                          <a:pt x="83" y="1"/>
                          <a:pt x="72" y="4"/>
                          <a:pt x="65" y="7"/>
                        </a:cubicBezTo>
                        <a:cubicBezTo>
                          <a:pt x="24" y="21"/>
                          <a:pt x="1" y="65"/>
                          <a:pt x="18" y="106"/>
                        </a:cubicBezTo>
                        <a:cubicBezTo>
                          <a:pt x="18" y="114"/>
                          <a:pt x="158" y="486"/>
                          <a:pt x="581" y="680"/>
                        </a:cubicBezTo>
                        <a:cubicBezTo>
                          <a:pt x="612" y="639"/>
                          <a:pt x="642" y="595"/>
                          <a:pt x="673" y="554"/>
                        </a:cubicBezTo>
                        <a:cubicBezTo>
                          <a:pt x="294" y="393"/>
                          <a:pt x="174" y="76"/>
                          <a:pt x="165" y="56"/>
                        </a:cubicBezTo>
                        <a:cubicBezTo>
                          <a:pt x="154" y="21"/>
                          <a:pt x="124" y="1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9" name="Google Shape;1089;p42"/>
                  <p:cNvSpPr/>
                  <p:nvPr/>
                </p:nvSpPr>
                <p:spPr>
                  <a:xfrm flipH="1">
                    <a:off x="6888695" y="2291016"/>
                    <a:ext cx="39361" cy="59042"/>
                  </a:xfrm>
                  <a:custGeom>
                    <a:rect b="b" l="l" r="r" t="t"/>
                    <a:pathLst>
                      <a:path extrusionOk="0" h="1035" w="690">
                        <a:moveTo>
                          <a:pt x="512" y="205"/>
                        </a:moveTo>
                        <a:cubicBezTo>
                          <a:pt x="543" y="205"/>
                          <a:pt x="574" y="253"/>
                          <a:pt x="580" y="315"/>
                        </a:cubicBezTo>
                        <a:cubicBezTo>
                          <a:pt x="591" y="379"/>
                          <a:pt x="570" y="434"/>
                          <a:pt x="536" y="438"/>
                        </a:cubicBezTo>
                        <a:lnTo>
                          <a:pt x="533" y="438"/>
                        </a:lnTo>
                        <a:cubicBezTo>
                          <a:pt x="502" y="438"/>
                          <a:pt x="471" y="393"/>
                          <a:pt x="464" y="328"/>
                        </a:cubicBezTo>
                        <a:cubicBezTo>
                          <a:pt x="454" y="266"/>
                          <a:pt x="475" y="208"/>
                          <a:pt x="509" y="205"/>
                        </a:cubicBezTo>
                        <a:close/>
                        <a:moveTo>
                          <a:pt x="345" y="0"/>
                        </a:moveTo>
                        <a:cubicBezTo>
                          <a:pt x="153" y="0"/>
                          <a:pt x="0" y="233"/>
                          <a:pt x="0" y="520"/>
                        </a:cubicBezTo>
                        <a:cubicBezTo>
                          <a:pt x="0" y="802"/>
                          <a:pt x="153" y="1035"/>
                          <a:pt x="345" y="1035"/>
                        </a:cubicBezTo>
                        <a:cubicBezTo>
                          <a:pt x="533" y="1035"/>
                          <a:pt x="689" y="802"/>
                          <a:pt x="689" y="520"/>
                        </a:cubicBezTo>
                        <a:cubicBezTo>
                          <a:pt x="689" y="233"/>
                          <a:pt x="533" y="0"/>
                          <a:pt x="345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0" name="Google Shape;1090;p42"/>
                  <p:cNvSpPr/>
                  <p:nvPr/>
                </p:nvSpPr>
                <p:spPr>
                  <a:xfrm flipH="1">
                    <a:off x="6894342" y="2302653"/>
                    <a:ext cx="7815" cy="13349"/>
                  </a:xfrm>
                  <a:custGeom>
                    <a:rect b="b" l="l" r="r" t="t"/>
                    <a:pathLst>
                      <a:path extrusionOk="0" h="234" w="137">
                        <a:moveTo>
                          <a:pt x="55" y="1"/>
                        </a:moveTo>
                        <a:cubicBezTo>
                          <a:pt x="21" y="4"/>
                          <a:pt x="0" y="62"/>
                          <a:pt x="10" y="124"/>
                        </a:cubicBezTo>
                        <a:cubicBezTo>
                          <a:pt x="17" y="189"/>
                          <a:pt x="48" y="234"/>
                          <a:pt x="79" y="234"/>
                        </a:cubicBezTo>
                        <a:lnTo>
                          <a:pt x="82" y="234"/>
                        </a:lnTo>
                        <a:cubicBezTo>
                          <a:pt x="116" y="230"/>
                          <a:pt x="137" y="175"/>
                          <a:pt x="126" y="111"/>
                        </a:cubicBezTo>
                        <a:cubicBezTo>
                          <a:pt x="120" y="49"/>
                          <a:pt x="89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1" name="Google Shape;1091;p42"/>
                  <p:cNvSpPr/>
                  <p:nvPr/>
                </p:nvSpPr>
                <p:spPr>
                  <a:xfrm flipH="1">
                    <a:off x="7171644" y="2476244"/>
                    <a:ext cx="107758" cy="68967"/>
                  </a:xfrm>
                  <a:custGeom>
                    <a:rect b="b" l="l" r="r" t="t"/>
                    <a:pathLst>
                      <a:path extrusionOk="0" h="1209" w="1889">
                        <a:moveTo>
                          <a:pt x="977" y="0"/>
                        </a:moveTo>
                        <a:cubicBezTo>
                          <a:pt x="867" y="0"/>
                          <a:pt x="770" y="18"/>
                          <a:pt x="697" y="38"/>
                        </a:cubicBezTo>
                        <a:cubicBezTo>
                          <a:pt x="360" y="133"/>
                          <a:pt x="76" y="392"/>
                          <a:pt x="12" y="673"/>
                        </a:cubicBezTo>
                        <a:cubicBezTo>
                          <a:pt x="1" y="714"/>
                          <a:pt x="28" y="758"/>
                          <a:pt x="69" y="764"/>
                        </a:cubicBezTo>
                        <a:cubicBezTo>
                          <a:pt x="77" y="767"/>
                          <a:pt x="85" y="768"/>
                          <a:pt x="92" y="768"/>
                        </a:cubicBezTo>
                        <a:cubicBezTo>
                          <a:pt x="127" y="768"/>
                          <a:pt x="157" y="743"/>
                          <a:pt x="165" y="706"/>
                        </a:cubicBezTo>
                        <a:cubicBezTo>
                          <a:pt x="220" y="484"/>
                          <a:pt x="458" y="269"/>
                          <a:pt x="738" y="191"/>
                        </a:cubicBezTo>
                        <a:cubicBezTo>
                          <a:pt x="800" y="173"/>
                          <a:pt x="882" y="158"/>
                          <a:pt x="975" y="158"/>
                        </a:cubicBezTo>
                        <a:cubicBezTo>
                          <a:pt x="1118" y="158"/>
                          <a:pt x="1288" y="194"/>
                          <a:pt x="1462" y="314"/>
                        </a:cubicBezTo>
                        <a:cubicBezTo>
                          <a:pt x="1277" y="324"/>
                          <a:pt x="1028" y="365"/>
                          <a:pt x="878" y="505"/>
                        </a:cubicBezTo>
                        <a:cubicBezTo>
                          <a:pt x="790" y="591"/>
                          <a:pt x="749" y="700"/>
                          <a:pt x="755" y="829"/>
                        </a:cubicBezTo>
                        <a:cubicBezTo>
                          <a:pt x="762" y="983"/>
                          <a:pt x="817" y="1092"/>
                          <a:pt x="919" y="1157"/>
                        </a:cubicBezTo>
                        <a:cubicBezTo>
                          <a:pt x="984" y="1194"/>
                          <a:pt x="1059" y="1208"/>
                          <a:pt x="1131" y="1208"/>
                        </a:cubicBezTo>
                        <a:cubicBezTo>
                          <a:pt x="1291" y="1208"/>
                          <a:pt x="1441" y="1144"/>
                          <a:pt x="1466" y="1133"/>
                        </a:cubicBezTo>
                        <a:cubicBezTo>
                          <a:pt x="1503" y="1116"/>
                          <a:pt x="1523" y="1068"/>
                          <a:pt x="1503" y="1027"/>
                        </a:cubicBezTo>
                        <a:cubicBezTo>
                          <a:pt x="1491" y="1000"/>
                          <a:pt x="1462" y="982"/>
                          <a:pt x="1432" y="982"/>
                        </a:cubicBezTo>
                        <a:cubicBezTo>
                          <a:pt x="1421" y="982"/>
                          <a:pt x="1410" y="984"/>
                          <a:pt x="1400" y="990"/>
                        </a:cubicBezTo>
                        <a:cubicBezTo>
                          <a:pt x="1353" y="1011"/>
                          <a:pt x="1235" y="1051"/>
                          <a:pt x="1130" y="1051"/>
                        </a:cubicBezTo>
                        <a:cubicBezTo>
                          <a:pt x="1082" y="1051"/>
                          <a:pt x="1036" y="1043"/>
                          <a:pt x="1001" y="1021"/>
                        </a:cubicBezTo>
                        <a:cubicBezTo>
                          <a:pt x="946" y="986"/>
                          <a:pt x="916" y="922"/>
                          <a:pt x="913" y="822"/>
                        </a:cubicBezTo>
                        <a:cubicBezTo>
                          <a:pt x="909" y="737"/>
                          <a:pt x="933" y="673"/>
                          <a:pt x="987" y="621"/>
                        </a:cubicBezTo>
                        <a:cubicBezTo>
                          <a:pt x="1116" y="498"/>
                          <a:pt x="1380" y="469"/>
                          <a:pt x="1554" y="469"/>
                        </a:cubicBezTo>
                        <a:cubicBezTo>
                          <a:pt x="1603" y="469"/>
                          <a:pt x="1644" y="471"/>
                          <a:pt x="1674" y="474"/>
                        </a:cubicBezTo>
                        <a:lnTo>
                          <a:pt x="1888" y="495"/>
                        </a:lnTo>
                        <a:lnTo>
                          <a:pt x="1888" y="495"/>
                        </a:lnTo>
                        <a:lnTo>
                          <a:pt x="1735" y="341"/>
                        </a:lnTo>
                        <a:cubicBezTo>
                          <a:pt x="1471" y="71"/>
                          <a:pt x="1196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2" name="Google Shape;1092;p42"/>
                  <p:cNvSpPr/>
                  <p:nvPr/>
                </p:nvSpPr>
                <p:spPr>
                  <a:xfrm flipH="1">
                    <a:off x="6625371" y="2210010"/>
                    <a:ext cx="46435" cy="23617"/>
                  </a:xfrm>
                  <a:custGeom>
                    <a:rect b="b" l="l" r="r" t="t"/>
                    <a:pathLst>
                      <a:path extrusionOk="0" h="414" w="814">
                        <a:moveTo>
                          <a:pt x="208" y="0"/>
                        </a:moveTo>
                        <a:cubicBezTo>
                          <a:pt x="140" y="0"/>
                          <a:pt x="86" y="21"/>
                          <a:pt x="65" y="76"/>
                        </a:cubicBezTo>
                        <a:cubicBezTo>
                          <a:pt x="0" y="256"/>
                          <a:pt x="403" y="413"/>
                          <a:pt x="594" y="413"/>
                        </a:cubicBezTo>
                        <a:cubicBezTo>
                          <a:pt x="639" y="413"/>
                          <a:pt x="673" y="407"/>
                          <a:pt x="687" y="390"/>
                        </a:cubicBezTo>
                        <a:cubicBezTo>
                          <a:pt x="813" y="229"/>
                          <a:pt x="434" y="0"/>
                          <a:pt x="208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3" name="Google Shape;1093;p42"/>
                  <p:cNvSpPr/>
                  <p:nvPr/>
                </p:nvSpPr>
                <p:spPr>
                  <a:xfrm flipH="1">
                    <a:off x="6604378" y="2312008"/>
                    <a:ext cx="12721" cy="85339"/>
                  </a:xfrm>
                  <a:custGeom>
                    <a:rect b="b" l="l" r="r" t="t"/>
                    <a:pathLst>
                      <a:path extrusionOk="0" h="1496" w="223">
                        <a:moveTo>
                          <a:pt x="223" y="1493"/>
                        </a:moveTo>
                        <a:lnTo>
                          <a:pt x="223" y="1496"/>
                        </a:lnTo>
                        <a:lnTo>
                          <a:pt x="223" y="1493"/>
                        </a:lnTo>
                        <a:close/>
                        <a:moveTo>
                          <a:pt x="223" y="1486"/>
                        </a:moveTo>
                        <a:lnTo>
                          <a:pt x="223" y="1493"/>
                        </a:lnTo>
                        <a:lnTo>
                          <a:pt x="223" y="1486"/>
                        </a:lnTo>
                        <a:close/>
                        <a:moveTo>
                          <a:pt x="199" y="1045"/>
                        </a:moveTo>
                        <a:lnTo>
                          <a:pt x="199" y="1045"/>
                        </a:lnTo>
                        <a:lnTo>
                          <a:pt x="199" y="1045"/>
                        </a:lnTo>
                        <a:close/>
                        <a:moveTo>
                          <a:pt x="199" y="1039"/>
                        </a:moveTo>
                        <a:lnTo>
                          <a:pt x="199" y="1039"/>
                        </a:lnTo>
                        <a:lnTo>
                          <a:pt x="199" y="1039"/>
                        </a:lnTo>
                        <a:close/>
                        <a:moveTo>
                          <a:pt x="199" y="1032"/>
                        </a:moveTo>
                        <a:lnTo>
                          <a:pt x="199" y="1032"/>
                        </a:lnTo>
                        <a:lnTo>
                          <a:pt x="199" y="1032"/>
                        </a:lnTo>
                        <a:close/>
                        <a:moveTo>
                          <a:pt x="199" y="1025"/>
                        </a:moveTo>
                        <a:lnTo>
                          <a:pt x="199" y="1028"/>
                        </a:lnTo>
                        <a:lnTo>
                          <a:pt x="199" y="1025"/>
                        </a:lnTo>
                        <a:close/>
                        <a:moveTo>
                          <a:pt x="195" y="1018"/>
                        </a:moveTo>
                        <a:lnTo>
                          <a:pt x="195" y="1022"/>
                        </a:lnTo>
                        <a:lnTo>
                          <a:pt x="195" y="1018"/>
                        </a:lnTo>
                        <a:close/>
                        <a:moveTo>
                          <a:pt x="195" y="1015"/>
                        </a:moveTo>
                        <a:lnTo>
                          <a:pt x="195" y="1015"/>
                        </a:lnTo>
                        <a:lnTo>
                          <a:pt x="195" y="1015"/>
                        </a:lnTo>
                        <a:close/>
                        <a:moveTo>
                          <a:pt x="195" y="1008"/>
                        </a:moveTo>
                        <a:lnTo>
                          <a:pt x="195" y="1008"/>
                        </a:lnTo>
                        <a:lnTo>
                          <a:pt x="195" y="1008"/>
                        </a:lnTo>
                        <a:close/>
                        <a:moveTo>
                          <a:pt x="195" y="1001"/>
                        </a:moveTo>
                        <a:lnTo>
                          <a:pt x="195" y="1004"/>
                        </a:lnTo>
                        <a:lnTo>
                          <a:pt x="195" y="1001"/>
                        </a:lnTo>
                        <a:close/>
                        <a:moveTo>
                          <a:pt x="195" y="995"/>
                        </a:moveTo>
                        <a:lnTo>
                          <a:pt x="195" y="998"/>
                        </a:lnTo>
                        <a:lnTo>
                          <a:pt x="195" y="995"/>
                        </a:lnTo>
                        <a:close/>
                        <a:moveTo>
                          <a:pt x="192" y="987"/>
                        </a:moveTo>
                        <a:cubicBezTo>
                          <a:pt x="192" y="991"/>
                          <a:pt x="192" y="991"/>
                          <a:pt x="195" y="991"/>
                        </a:cubicBezTo>
                        <a:cubicBezTo>
                          <a:pt x="192" y="991"/>
                          <a:pt x="192" y="991"/>
                          <a:pt x="192" y="987"/>
                        </a:cubicBezTo>
                        <a:close/>
                        <a:moveTo>
                          <a:pt x="192" y="981"/>
                        </a:moveTo>
                        <a:lnTo>
                          <a:pt x="192" y="987"/>
                        </a:lnTo>
                        <a:lnTo>
                          <a:pt x="192" y="981"/>
                        </a:lnTo>
                        <a:close/>
                        <a:moveTo>
                          <a:pt x="192" y="977"/>
                        </a:moveTo>
                        <a:lnTo>
                          <a:pt x="192" y="981"/>
                        </a:lnTo>
                        <a:lnTo>
                          <a:pt x="192" y="977"/>
                        </a:lnTo>
                        <a:close/>
                        <a:moveTo>
                          <a:pt x="192" y="971"/>
                        </a:moveTo>
                        <a:lnTo>
                          <a:pt x="192" y="974"/>
                        </a:lnTo>
                        <a:lnTo>
                          <a:pt x="192" y="971"/>
                        </a:lnTo>
                        <a:close/>
                        <a:moveTo>
                          <a:pt x="192" y="963"/>
                        </a:moveTo>
                        <a:lnTo>
                          <a:pt x="192" y="971"/>
                        </a:lnTo>
                        <a:lnTo>
                          <a:pt x="192" y="963"/>
                        </a:lnTo>
                        <a:close/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72" y="302"/>
                          <a:pt x="147" y="626"/>
                          <a:pt x="192" y="963"/>
                        </a:cubicBezTo>
                        <a:cubicBezTo>
                          <a:pt x="147" y="626"/>
                          <a:pt x="72" y="30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4" name="Google Shape;1094;p42"/>
                  <p:cNvSpPr/>
                  <p:nvPr/>
                </p:nvSpPr>
                <p:spPr>
                  <a:xfrm flipH="1">
                    <a:off x="6645451" y="2267798"/>
                    <a:ext cx="26925" cy="46606"/>
                  </a:xfrm>
                  <a:custGeom>
                    <a:rect b="b" l="l" r="r" t="t"/>
                    <a:pathLst>
                      <a:path extrusionOk="0" h="817" w="472">
                        <a:moveTo>
                          <a:pt x="349" y="134"/>
                        </a:moveTo>
                        <a:cubicBezTo>
                          <a:pt x="379" y="134"/>
                          <a:pt x="403" y="179"/>
                          <a:pt x="410" y="233"/>
                        </a:cubicBezTo>
                        <a:cubicBezTo>
                          <a:pt x="420" y="288"/>
                          <a:pt x="399" y="339"/>
                          <a:pt x="372" y="342"/>
                        </a:cubicBezTo>
                        <a:lnTo>
                          <a:pt x="369" y="342"/>
                        </a:lnTo>
                        <a:cubicBezTo>
                          <a:pt x="341" y="342"/>
                          <a:pt x="314" y="298"/>
                          <a:pt x="308" y="243"/>
                        </a:cubicBezTo>
                        <a:cubicBezTo>
                          <a:pt x="300" y="189"/>
                          <a:pt x="318" y="141"/>
                          <a:pt x="345" y="138"/>
                        </a:cubicBezTo>
                        <a:lnTo>
                          <a:pt x="349" y="134"/>
                        </a:lnTo>
                        <a:close/>
                        <a:moveTo>
                          <a:pt x="236" y="1"/>
                        </a:moveTo>
                        <a:cubicBezTo>
                          <a:pt x="106" y="1"/>
                          <a:pt x="0" y="182"/>
                          <a:pt x="0" y="407"/>
                        </a:cubicBezTo>
                        <a:cubicBezTo>
                          <a:pt x="0" y="636"/>
                          <a:pt x="106" y="817"/>
                          <a:pt x="236" y="817"/>
                        </a:cubicBezTo>
                        <a:cubicBezTo>
                          <a:pt x="365" y="817"/>
                          <a:pt x="472" y="636"/>
                          <a:pt x="472" y="407"/>
                        </a:cubicBezTo>
                        <a:cubicBezTo>
                          <a:pt x="472" y="182"/>
                          <a:pt x="3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5" name="Google Shape;1095;p42"/>
                  <p:cNvSpPr/>
                  <p:nvPr/>
                </p:nvSpPr>
                <p:spPr>
                  <a:xfrm flipH="1">
                    <a:off x="6648417" y="2275442"/>
                    <a:ext cx="6845" cy="11922"/>
                  </a:xfrm>
                  <a:custGeom>
                    <a:rect b="b" l="l" r="r" t="t"/>
                    <a:pathLst>
                      <a:path extrusionOk="0" h="209" w="120">
                        <a:moveTo>
                          <a:pt x="49" y="0"/>
                        </a:moveTo>
                        <a:lnTo>
                          <a:pt x="45" y="4"/>
                        </a:lnTo>
                        <a:cubicBezTo>
                          <a:pt x="18" y="7"/>
                          <a:pt x="0" y="55"/>
                          <a:pt x="8" y="109"/>
                        </a:cubicBezTo>
                        <a:cubicBezTo>
                          <a:pt x="14" y="164"/>
                          <a:pt x="41" y="208"/>
                          <a:pt x="69" y="208"/>
                        </a:cubicBezTo>
                        <a:lnTo>
                          <a:pt x="72" y="208"/>
                        </a:lnTo>
                        <a:cubicBezTo>
                          <a:pt x="99" y="205"/>
                          <a:pt x="120" y="154"/>
                          <a:pt x="110" y="99"/>
                        </a:cubicBezTo>
                        <a:cubicBezTo>
                          <a:pt x="103" y="45"/>
                          <a:pt x="79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6" name="Google Shape;1096;p42"/>
                  <p:cNvSpPr/>
                  <p:nvPr/>
                </p:nvSpPr>
                <p:spPr>
                  <a:xfrm flipH="1">
                    <a:off x="6701927" y="2253593"/>
                    <a:ext cx="63320" cy="117513"/>
                  </a:xfrm>
                  <a:custGeom>
                    <a:rect b="b" l="l" r="r" t="t"/>
                    <a:pathLst>
                      <a:path extrusionOk="0" h="2060" w="1110">
                        <a:moveTo>
                          <a:pt x="37" y="1"/>
                        </a:moveTo>
                        <a:cubicBezTo>
                          <a:pt x="37" y="1"/>
                          <a:pt x="0" y="1384"/>
                          <a:pt x="192" y="1384"/>
                        </a:cubicBezTo>
                        <a:cubicBezTo>
                          <a:pt x="193" y="1384"/>
                          <a:pt x="194" y="1384"/>
                          <a:pt x="195" y="1384"/>
                        </a:cubicBezTo>
                        <a:cubicBezTo>
                          <a:pt x="224" y="1382"/>
                          <a:pt x="257" y="1373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427" y="2060"/>
                        </a:lnTo>
                        <a:cubicBezTo>
                          <a:pt x="427" y="2060"/>
                          <a:pt x="1109" y="1554"/>
                          <a:pt x="966" y="1308"/>
                        </a:cubicBezTo>
                        <a:cubicBezTo>
                          <a:pt x="918" y="1229"/>
                          <a:pt x="851" y="1200"/>
                          <a:pt x="773" y="1200"/>
                        </a:cubicBezTo>
                        <a:cubicBezTo>
                          <a:pt x="622" y="1200"/>
                          <a:pt x="435" y="1309"/>
                          <a:pt x="294" y="1359"/>
                        </a:cubicBezTo>
                        <a:lnTo>
                          <a:pt x="294" y="1359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1097" name="Google Shape;1097;p42"/>
                <p:cNvGrpSpPr/>
                <p:nvPr/>
              </p:nvGrpSpPr>
              <p:grpSpPr>
                <a:xfrm rot="5400000">
                  <a:off x="7588825" y="3480287"/>
                  <a:ext cx="468295" cy="265172"/>
                  <a:chOff x="4986800" y="2344025"/>
                  <a:chExt cx="741325" cy="419775"/>
                </a:xfrm>
              </p:grpSpPr>
              <p:sp>
                <p:nvSpPr>
                  <p:cNvPr id="1098" name="Google Shape;1098;p42"/>
                  <p:cNvSpPr/>
                  <p:nvPr/>
                </p:nvSpPr>
                <p:spPr>
                  <a:xfrm>
                    <a:off x="4986800" y="2344025"/>
                    <a:ext cx="741325" cy="419775"/>
                  </a:xfrm>
                  <a:custGeom>
                    <a:rect b="b" l="l" r="r" t="t"/>
                    <a:pathLst>
                      <a:path extrusionOk="0" h="16791" w="29653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29653" y="16791"/>
                        </a:lnTo>
                        <a:lnTo>
                          <a:pt x="2965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9" name="Google Shape;1099;p42"/>
                  <p:cNvSpPr/>
                  <p:nvPr/>
                </p:nvSpPr>
                <p:spPr>
                  <a:xfrm>
                    <a:off x="5163875" y="2344025"/>
                    <a:ext cx="46950" cy="419775"/>
                  </a:xfrm>
                  <a:custGeom>
                    <a:rect b="b" l="l" r="r" t="t"/>
                    <a:pathLst>
                      <a:path extrusionOk="0" h="16791" w="1878">
                        <a:moveTo>
                          <a:pt x="0" y="0"/>
                        </a:moveTo>
                        <a:lnTo>
                          <a:pt x="0" y="16791"/>
                        </a:lnTo>
                        <a:lnTo>
                          <a:pt x="1877" y="16791"/>
                        </a:lnTo>
                        <a:lnTo>
                          <a:pt x="1877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0" name="Google Shape;1100;p42"/>
                  <p:cNvSpPr/>
                  <p:nvPr/>
                </p:nvSpPr>
                <p:spPr>
                  <a:xfrm>
                    <a:off x="4986800" y="2530475"/>
                    <a:ext cx="741325" cy="46875"/>
                  </a:xfrm>
                  <a:custGeom>
                    <a:rect b="b" l="l" r="r" t="t"/>
                    <a:pathLst>
                      <a:path extrusionOk="0" h="1875" w="29653">
                        <a:moveTo>
                          <a:pt x="0" y="1"/>
                        </a:moveTo>
                        <a:lnTo>
                          <a:pt x="0" y="1874"/>
                        </a:lnTo>
                        <a:lnTo>
                          <a:pt x="29653" y="1874"/>
                        </a:lnTo>
                        <a:lnTo>
                          <a:pt x="29653" y="1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1101" name="Google Shape;1101;p42"/>
              <p:cNvGrpSpPr/>
              <p:nvPr/>
            </p:nvGrpSpPr>
            <p:grpSpPr>
              <a:xfrm>
                <a:off x="6940160" y="1922125"/>
                <a:ext cx="790690" cy="731600"/>
                <a:chOff x="6940160" y="1922125"/>
                <a:chExt cx="790690" cy="731600"/>
              </a:xfrm>
            </p:grpSpPr>
            <p:sp>
              <p:nvSpPr>
                <p:cNvPr id="1102" name="Google Shape;1102;p42"/>
                <p:cNvSpPr/>
                <p:nvPr/>
              </p:nvSpPr>
              <p:spPr>
                <a:xfrm>
                  <a:off x="7315750" y="2071175"/>
                  <a:ext cx="227700" cy="227700"/>
                </a:xfrm>
                <a:prstGeom prst="ellipse">
                  <a:avLst/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3" name="Google Shape;1103;p42"/>
                <p:cNvSpPr/>
                <p:nvPr/>
              </p:nvSpPr>
              <p:spPr>
                <a:xfrm flipH="1">
                  <a:off x="6940160" y="1922125"/>
                  <a:ext cx="790690" cy="376745"/>
                </a:xfrm>
                <a:custGeom>
                  <a:rect b="b" l="l" r="r" t="t"/>
                  <a:pathLst>
                    <a:path extrusionOk="0" h="26332" w="55264">
                      <a:moveTo>
                        <a:pt x="15341" y="1"/>
                      </a:moveTo>
                      <a:cubicBezTo>
                        <a:pt x="14337" y="1"/>
                        <a:pt x="12723" y="2528"/>
                        <a:pt x="12723" y="2528"/>
                      </a:cubicBezTo>
                      <a:cubicBezTo>
                        <a:pt x="12723" y="2528"/>
                        <a:pt x="12326" y="696"/>
                        <a:pt x="10697" y="696"/>
                      </a:cubicBezTo>
                      <a:cubicBezTo>
                        <a:pt x="10498" y="696"/>
                        <a:pt x="10281" y="723"/>
                        <a:pt x="10044" y="785"/>
                      </a:cubicBezTo>
                      <a:cubicBezTo>
                        <a:pt x="8592" y="1158"/>
                        <a:pt x="9885" y="2556"/>
                        <a:pt x="10902" y="3446"/>
                      </a:cubicBezTo>
                      <a:cubicBezTo>
                        <a:pt x="4053" y="3491"/>
                        <a:pt x="0" y="10919"/>
                        <a:pt x="0" y="15989"/>
                      </a:cubicBezTo>
                      <a:cubicBezTo>
                        <a:pt x="0" y="21074"/>
                        <a:pt x="2912" y="26160"/>
                        <a:pt x="2912" y="26160"/>
                      </a:cubicBezTo>
                      <a:cubicBezTo>
                        <a:pt x="2912" y="26160"/>
                        <a:pt x="3663" y="23724"/>
                        <a:pt x="5369" y="22547"/>
                      </a:cubicBezTo>
                      <a:cubicBezTo>
                        <a:pt x="6732" y="21606"/>
                        <a:pt x="8352" y="21206"/>
                        <a:pt x="9502" y="21206"/>
                      </a:cubicBezTo>
                      <a:cubicBezTo>
                        <a:pt x="9694" y="21206"/>
                        <a:pt x="9874" y="21217"/>
                        <a:pt x="10037" y="21239"/>
                      </a:cubicBezTo>
                      <a:cubicBezTo>
                        <a:pt x="11685" y="21456"/>
                        <a:pt x="14084" y="24385"/>
                        <a:pt x="15368" y="26103"/>
                      </a:cubicBezTo>
                      <a:cubicBezTo>
                        <a:pt x="15483" y="26260"/>
                        <a:pt x="15649" y="26331"/>
                        <a:pt x="15812" y="26331"/>
                      </a:cubicBezTo>
                      <a:cubicBezTo>
                        <a:pt x="16084" y="26331"/>
                        <a:pt x="16352" y="26135"/>
                        <a:pt x="16377" y="25812"/>
                      </a:cubicBezTo>
                      <a:lnTo>
                        <a:pt x="17029" y="17846"/>
                      </a:lnTo>
                      <a:lnTo>
                        <a:pt x="33120" y="17846"/>
                      </a:lnTo>
                      <a:lnTo>
                        <a:pt x="34604" y="13229"/>
                      </a:lnTo>
                      <a:lnTo>
                        <a:pt x="36015" y="18003"/>
                      </a:lnTo>
                      <a:lnTo>
                        <a:pt x="53541" y="18003"/>
                      </a:lnTo>
                      <a:cubicBezTo>
                        <a:pt x="53541" y="18003"/>
                        <a:pt x="55264" y="3368"/>
                        <a:pt x="38284" y="3368"/>
                      </a:cubicBezTo>
                      <a:cubicBezTo>
                        <a:pt x="24289" y="3368"/>
                        <a:pt x="19482" y="3422"/>
                        <a:pt x="14372" y="3438"/>
                      </a:cubicBezTo>
                      <a:cubicBezTo>
                        <a:pt x="15065" y="2511"/>
                        <a:pt x="16344" y="612"/>
                        <a:pt x="15647" y="99"/>
                      </a:cubicBezTo>
                      <a:cubicBezTo>
                        <a:pt x="15555" y="31"/>
                        <a:pt x="15452" y="1"/>
                        <a:pt x="1534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4" name="Google Shape;1104;p42"/>
                <p:cNvSpPr/>
                <p:nvPr/>
              </p:nvSpPr>
              <p:spPr>
                <a:xfrm rot="5400000">
                  <a:off x="7287300" y="2210175"/>
                  <a:ext cx="534300" cy="352800"/>
                </a:xfrm>
                <a:prstGeom prst="doubleWave">
                  <a:avLst>
                    <a:gd fmla="val 6250" name="adj1"/>
                    <a:gd fmla="val 0" name="adj2"/>
                  </a:avLst>
                </a:prstGeom>
                <a:solidFill>
                  <a:srgbClr val="493A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05" name="Google Shape;1105;p42"/>
              <p:cNvSpPr/>
              <p:nvPr/>
            </p:nvSpPr>
            <p:spPr>
              <a:xfrm flipH="1">
                <a:off x="7082026" y="2245315"/>
                <a:ext cx="73026" cy="109740"/>
              </a:xfrm>
              <a:custGeom>
                <a:rect b="b" l="l" r="r" t="t"/>
                <a:pathLst>
                  <a:path extrusionOk="0" h="1868" w="1243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A33"/>
              </a:solidFill>
              <a:ln cap="flat" cmpd="sng" w="9525">
                <a:solidFill>
                  <a:srgbClr val="493A3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42"/>
              <p:cNvSpPr/>
              <p:nvPr/>
            </p:nvSpPr>
            <p:spPr>
              <a:xfrm rot="1240465">
                <a:off x="7084766" y="2307853"/>
                <a:ext cx="67978" cy="40344"/>
              </a:xfrm>
              <a:prstGeom prst="ellipse">
                <a:avLst/>
              </a:prstGeom>
              <a:solidFill>
                <a:srgbClr val="C677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07" name="Google Shape;1107;p42"/>
            <p:cNvSpPr/>
            <p:nvPr/>
          </p:nvSpPr>
          <p:spPr>
            <a:xfrm>
              <a:off x="7160350" y="2080875"/>
              <a:ext cx="110400" cy="80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6849100" y="2043525"/>
              <a:ext cx="87300" cy="71100"/>
            </a:xfrm>
            <a:prstGeom prst="ellipse">
              <a:avLst/>
            </a:prstGeom>
            <a:solidFill>
              <a:srgbClr val="DD8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9" name="Google Shape;1109;p42"/>
          <p:cNvSpPr txBox="1"/>
          <p:nvPr>
            <p:ph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rgbClr val="FF7C3E"/>
                </a:solidFill>
              </a:rPr>
              <a:t>0</a:t>
            </a:r>
            <a:r>
              <a:rPr lang="es" sz="9600"/>
              <a:t>6</a:t>
            </a:r>
            <a:endParaRPr sz="9600">
              <a:solidFill>
                <a:srgbClr val="FF7C3E"/>
              </a:solidFill>
            </a:endParaRPr>
          </a:p>
        </p:txBody>
      </p:sp>
      <p:grpSp>
        <p:nvGrpSpPr>
          <p:cNvPr id="1110" name="Google Shape;1110;p42"/>
          <p:cNvGrpSpPr/>
          <p:nvPr/>
        </p:nvGrpSpPr>
        <p:grpSpPr>
          <a:xfrm>
            <a:off x="4993468" y="4225145"/>
            <a:ext cx="958783" cy="126383"/>
            <a:chOff x="5021420" y="4094835"/>
            <a:chExt cx="958783" cy="126383"/>
          </a:xfrm>
        </p:grpSpPr>
        <p:sp>
          <p:nvSpPr>
            <p:cNvPr id="1111" name="Google Shape;1111;p42"/>
            <p:cNvSpPr/>
            <p:nvPr/>
          </p:nvSpPr>
          <p:spPr>
            <a:xfrm>
              <a:off x="5021420" y="4094835"/>
              <a:ext cx="958783" cy="17793"/>
            </a:xfrm>
            <a:custGeom>
              <a:rect b="b" l="l" r="r" t="t"/>
              <a:pathLst>
                <a:path extrusionOk="0" h="447" w="24087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5021420" y="4203505"/>
              <a:ext cx="958783" cy="17713"/>
            </a:xfrm>
            <a:custGeom>
              <a:rect b="b" l="l" r="r" t="t"/>
              <a:pathLst>
                <a:path extrusionOk="0" h="445" w="24087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3" name="Google Shape;1113;p42"/>
          <p:cNvGrpSpPr/>
          <p:nvPr/>
        </p:nvGrpSpPr>
        <p:grpSpPr>
          <a:xfrm>
            <a:off x="6018648" y="4075593"/>
            <a:ext cx="324131" cy="327244"/>
            <a:chOff x="6018648" y="3923193"/>
            <a:chExt cx="324131" cy="327244"/>
          </a:xfrm>
        </p:grpSpPr>
        <p:sp>
          <p:nvSpPr>
            <p:cNvPr id="1114" name="Google Shape;1114;p42"/>
            <p:cNvSpPr/>
            <p:nvPr/>
          </p:nvSpPr>
          <p:spPr>
            <a:xfrm>
              <a:off x="6018648" y="3954328"/>
              <a:ext cx="303314" cy="296109"/>
            </a:xfrm>
            <a:custGeom>
              <a:rect b="b" l="l" r="r" t="t"/>
              <a:pathLst>
                <a:path extrusionOk="0" h="7439" w="762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6038032" y="3923193"/>
              <a:ext cx="304747" cy="273182"/>
            </a:xfrm>
            <a:custGeom>
              <a:rect b="b" l="l" r="r" t="t"/>
              <a:pathLst>
                <a:path extrusionOk="0" h="6863" w="7656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43"/>
          <p:cNvSpPr txBox="1"/>
          <p:nvPr>
            <p:ph idx="1" type="subTitle"/>
          </p:nvPr>
        </p:nvSpPr>
        <p:spPr>
          <a:xfrm flipH="1">
            <a:off x="838506" y="2060688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Time-critical alerts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School and P&amp;C Newsletters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Student absence notifications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43"/>
          <p:cNvSpPr txBox="1"/>
          <p:nvPr>
            <p:ph idx="2" type="subTitle"/>
          </p:nvPr>
        </p:nvSpPr>
        <p:spPr>
          <a:xfrm flipH="1">
            <a:off x="838506" y="1630288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School Stream app</a:t>
            </a:r>
            <a:endParaRPr sz="1800"/>
          </a:p>
        </p:txBody>
      </p:sp>
      <p:sp>
        <p:nvSpPr>
          <p:cNvPr id="1122" name="Google Shape;1122;p43"/>
          <p:cNvSpPr txBox="1"/>
          <p:nvPr>
            <p:ph idx="3" type="subTitle"/>
          </p:nvPr>
        </p:nvSpPr>
        <p:spPr>
          <a:xfrm flipH="1">
            <a:off x="5195056" y="2060688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All requests for permission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All requests for payment</a:t>
            </a:r>
            <a:endParaRPr sz="1400"/>
          </a:p>
        </p:txBody>
      </p:sp>
      <p:sp>
        <p:nvSpPr>
          <p:cNvPr id="1123" name="Google Shape;1123;p43"/>
          <p:cNvSpPr txBox="1"/>
          <p:nvPr>
            <p:ph idx="4" type="subTitle"/>
          </p:nvPr>
        </p:nvSpPr>
        <p:spPr>
          <a:xfrm flipH="1">
            <a:off x="5195056" y="1630288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School Bytes via Email</a:t>
            </a:r>
            <a:endParaRPr sz="1800"/>
          </a:p>
        </p:txBody>
      </p:sp>
      <p:sp>
        <p:nvSpPr>
          <p:cNvPr id="1124" name="Google Shape;1124;p43"/>
          <p:cNvSpPr txBox="1"/>
          <p:nvPr>
            <p:ph idx="5" type="subTitle"/>
          </p:nvPr>
        </p:nvSpPr>
        <p:spPr>
          <a:xfrm flipH="1">
            <a:off x="838506" y="3959713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u="sng">
                <a:solidFill>
                  <a:schemeClr val="hlink"/>
                </a:solidFill>
                <a:hlinkClick r:id="rId3"/>
              </a:rPr>
              <a:t>https://oatley-p.schools.nsw.gov.au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School Calendar and more static information</a:t>
            </a:r>
            <a:endParaRPr sz="1300"/>
          </a:p>
        </p:txBody>
      </p:sp>
      <p:sp>
        <p:nvSpPr>
          <p:cNvPr id="1125" name="Google Shape;1125;p43"/>
          <p:cNvSpPr txBox="1"/>
          <p:nvPr>
            <p:ph idx="6" type="subTitle"/>
          </p:nvPr>
        </p:nvSpPr>
        <p:spPr>
          <a:xfrm flipH="1">
            <a:off x="838506" y="3529313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School Website</a:t>
            </a:r>
            <a:endParaRPr sz="1800"/>
          </a:p>
        </p:txBody>
      </p:sp>
      <p:sp>
        <p:nvSpPr>
          <p:cNvPr id="1126" name="Google Shape;1126;p43"/>
          <p:cNvSpPr txBox="1"/>
          <p:nvPr>
            <p:ph idx="7" type="subTitle"/>
          </p:nvPr>
        </p:nvSpPr>
        <p:spPr>
          <a:xfrm flipH="1">
            <a:off x="5195056" y="3959713"/>
            <a:ext cx="3181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Any booking for 1-on-1  K-6 scheduled parent/teacher  interviews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Digital copies of semester reports</a:t>
            </a:r>
            <a:endParaRPr/>
          </a:p>
        </p:txBody>
      </p:sp>
      <p:sp>
        <p:nvSpPr>
          <p:cNvPr id="1127" name="Google Shape;1127;p43"/>
          <p:cNvSpPr txBox="1"/>
          <p:nvPr>
            <p:ph idx="8" type="subTitle"/>
          </p:nvPr>
        </p:nvSpPr>
        <p:spPr>
          <a:xfrm flipH="1">
            <a:off x="5195056" y="3529313"/>
            <a:ext cx="3181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Sentral Parent Portal</a:t>
            </a:r>
            <a:endParaRPr sz="1800"/>
          </a:p>
        </p:txBody>
      </p:sp>
      <p:sp>
        <p:nvSpPr>
          <p:cNvPr id="1128" name="Google Shape;1128;p43"/>
          <p:cNvSpPr txBox="1"/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Community Partnerships @ Oatley Public School</a:t>
            </a:r>
            <a:endParaRPr/>
          </a:p>
        </p:txBody>
      </p:sp>
      <p:pic>
        <p:nvPicPr>
          <p:cNvPr id="1129" name="Google Shape;112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275" y="1257975"/>
            <a:ext cx="28003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9925" y="1257963"/>
            <a:ext cx="28575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0050" y="1294225"/>
            <a:ext cx="894476" cy="89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4525" y="3150850"/>
            <a:ext cx="760000" cy="10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p43"/>
          <p:cNvSpPr txBox="1"/>
          <p:nvPr/>
        </p:nvSpPr>
        <p:spPr>
          <a:xfrm>
            <a:off x="1585650" y="2844350"/>
            <a:ext cx="5972700" cy="44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latin typeface="Barlow Semi Condensed"/>
                <a:ea typeface="Barlow Semi Condensed"/>
                <a:cs typeface="Barlow Semi Condensed"/>
                <a:sym typeface="Barlow Semi Condensed"/>
              </a:rPr>
              <a:t>Oatley Public School Email: oatley-p.school@det.nsw.edu.au</a:t>
            </a:r>
            <a:endParaRPr b="1" sz="17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134" name="Google Shape;1134;p43"/>
          <p:cNvSpPr txBox="1"/>
          <p:nvPr/>
        </p:nvSpPr>
        <p:spPr>
          <a:xfrm>
            <a:off x="1585650" y="4722325"/>
            <a:ext cx="5972700" cy="47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Oatley Public </a:t>
            </a:r>
            <a:r>
              <a:rPr b="1" lang="es" sz="1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Phone Number: 9580 5519</a:t>
            </a:r>
            <a:endParaRPr b="1" sz="19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135" name="Google Shape;1135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5500" y="3066713"/>
            <a:ext cx="988649" cy="98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4"/>
          <p:cNvSpPr txBox="1"/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Community Partnerships @ Oatley Public School</a:t>
            </a:r>
            <a:endParaRPr/>
          </a:p>
        </p:txBody>
      </p:sp>
      <p:sp>
        <p:nvSpPr>
          <p:cNvPr id="1141" name="Google Shape;1141;p44"/>
          <p:cNvSpPr txBox="1"/>
          <p:nvPr/>
        </p:nvSpPr>
        <p:spPr>
          <a:xfrm>
            <a:off x="361500" y="1100475"/>
            <a:ext cx="8421000" cy="44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Stream Phone App</a:t>
            </a:r>
            <a:endParaRPr b="1" sz="25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Barlow Semi Condensed Light"/>
              <a:buChar char="●"/>
            </a:pPr>
            <a:r>
              <a:rPr lang="es" sz="1700">
                <a:latin typeface="Poppins Light"/>
                <a:ea typeface="Poppins Light"/>
                <a:cs typeface="Poppins Light"/>
                <a:sym typeface="Poppins Light"/>
              </a:rPr>
              <a:t>Used by </a:t>
            </a:r>
            <a:r>
              <a:rPr b="1" lang="es" sz="1700">
                <a:latin typeface="Poppins"/>
                <a:ea typeface="Poppins"/>
                <a:cs typeface="Poppins"/>
                <a:sym typeface="Poppins"/>
              </a:rPr>
              <a:t>teaching and administration staff</a:t>
            </a:r>
            <a:r>
              <a:rPr lang="es" sz="1700">
                <a:latin typeface="Poppins Light"/>
                <a:ea typeface="Poppins Light"/>
                <a:cs typeface="Poppins Light"/>
                <a:sym typeface="Poppins Light"/>
              </a:rPr>
              <a:t> for sending out </a:t>
            </a:r>
            <a:r>
              <a:rPr b="1" lang="es" sz="1700">
                <a:latin typeface="Poppins"/>
                <a:ea typeface="Poppins"/>
                <a:cs typeface="Poppins"/>
                <a:sym typeface="Poppins"/>
              </a:rPr>
              <a:t>time-critical alerts</a:t>
            </a:r>
            <a:r>
              <a:rPr lang="es" sz="1700">
                <a:latin typeface="Poppins Light"/>
                <a:ea typeface="Poppins Light"/>
                <a:cs typeface="Poppins Light"/>
                <a:sym typeface="Poppins Light"/>
              </a:rPr>
              <a:t> and the </a:t>
            </a:r>
            <a:r>
              <a:rPr b="1" lang="es" sz="1700">
                <a:latin typeface="Poppins"/>
                <a:ea typeface="Poppins"/>
                <a:cs typeface="Poppins"/>
                <a:sym typeface="Poppins"/>
              </a:rPr>
              <a:t>weekly newsletter on Sunday afternoons at 5pm.</a:t>
            </a:r>
            <a:endParaRPr b="1" sz="1700"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Barlow Semi Condensed Light"/>
              <a:buChar char="●"/>
            </a:pPr>
            <a:r>
              <a:rPr lang="es" sz="1700">
                <a:latin typeface="Poppins Light"/>
                <a:ea typeface="Poppins Light"/>
                <a:cs typeface="Poppins Light"/>
                <a:sym typeface="Poppins Light"/>
              </a:rPr>
              <a:t>Used by the </a:t>
            </a:r>
            <a:r>
              <a:rPr b="1" lang="es" sz="1700">
                <a:latin typeface="Poppins"/>
                <a:ea typeface="Poppins"/>
                <a:cs typeface="Poppins"/>
                <a:sym typeface="Poppins"/>
              </a:rPr>
              <a:t>P&amp;C</a:t>
            </a:r>
            <a:r>
              <a:rPr lang="es" sz="1700">
                <a:latin typeface="Poppins Light"/>
                <a:ea typeface="Poppins Light"/>
                <a:cs typeface="Poppins Light"/>
                <a:sym typeface="Poppins Light"/>
              </a:rPr>
              <a:t> for their </a:t>
            </a:r>
            <a:r>
              <a:rPr b="1" lang="es" sz="1700">
                <a:latin typeface="Poppins"/>
                <a:ea typeface="Poppins"/>
                <a:cs typeface="Poppins"/>
                <a:sym typeface="Poppins"/>
              </a:rPr>
              <a:t>weekly newsletter.</a:t>
            </a:r>
            <a:endParaRPr b="1" sz="1700"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Barlow Semi Condensed Light"/>
              <a:buChar char="●"/>
            </a:pPr>
            <a:r>
              <a:rPr lang="es" sz="1700">
                <a:latin typeface="Poppins Light"/>
                <a:ea typeface="Poppins Light"/>
                <a:cs typeface="Poppins Light"/>
                <a:sym typeface="Poppins Light"/>
              </a:rPr>
              <a:t>Used by parents/carers to formally </a:t>
            </a:r>
            <a:r>
              <a:rPr b="1" lang="es" sz="1700">
                <a:latin typeface="Poppins"/>
                <a:ea typeface="Poppins"/>
                <a:cs typeface="Poppins"/>
                <a:sym typeface="Poppins"/>
              </a:rPr>
              <a:t>notify the school of their child’s absence.</a:t>
            </a:r>
            <a:br>
              <a:rPr b="1" lang="es" sz="1700">
                <a:latin typeface="Poppins"/>
                <a:ea typeface="Poppins"/>
                <a:cs typeface="Poppins"/>
                <a:sym typeface="Poppins"/>
              </a:rPr>
            </a:br>
            <a:endParaRPr b="1" sz="1700"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Barlow Semi Condensed Light"/>
              <a:buChar char="●"/>
            </a:pPr>
            <a:r>
              <a:rPr lang="es" sz="1700">
                <a:latin typeface="Poppins Light"/>
                <a:ea typeface="Poppins Light"/>
                <a:cs typeface="Poppins Light"/>
                <a:sym typeface="Poppins Light"/>
              </a:rPr>
              <a:t>If you haven’t registered for School Stream, you need to </a:t>
            </a:r>
            <a:r>
              <a:rPr b="1" lang="es" sz="1700">
                <a:latin typeface="Poppins"/>
                <a:ea typeface="Poppins"/>
                <a:cs typeface="Poppins"/>
                <a:sym typeface="Poppins"/>
              </a:rPr>
              <a:t>download the app via the Apple or Android app store (depending on your type of phone)</a:t>
            </a:r>
            <a:r>
              <a:rPr lang="es" sz="1700">
                <a:latin typeface="Poppins Light"/>
                <a:ea typeface="Poppins Light"/>
                <a:cs typeface="Poppins Light"/>
                <a:sym typeface="Poppins Light"/>
              </a:rPr>
              <a:t>. Then open the School Stream app and select </a:t>
            </a:r>
            <a:r>
              <a:rPr i="1" lang="es" sz="1700">
                <a:latin typeface="Poppins Light"/>
                <a:ea typeface="Poppins Light"/>
                <a:cs typeface="Poppins Light"/>
                <a:sym typeface="Poppins Light"/>
              </a:rPr>
              <a:t>Oatley Public School</a:t>
            </a:r>
            <a:r>
              <a:rPr lang="es" sz="1700">
                <a:latin typeface="Poppins Light"/>
                <a:ea typeface="Poppins Light"/>
                <a:cs typeface="Poppins Light"/>
                <a:sym typeface="Poppins Light"/>
              </a:rPr>
              <a:t> when prompted. The administrative staff will then approve your connection. Following this approval, you will begin receiving updates from the school.</a:t>
            </a:r>
            <a:endParaRPr sz="17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1142" name="Google Shape;11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075" y="4680475"/>
            <a:ext cx="2430925" cy="46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45"/>
          <p:cNvSpPr txBox="1"/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Community Partnerships @ Oatley Public School</a:t>
            </a:r>
            <a:endParaRPr/>
          </a:p>
        </p:txBody>
      </p:sp>
      <p:sp>
        <p:nvSpPr>
          <p:cNvPr id="1148" name="Google Shape;1148;p45"/>
          <p:cNvSpPr txBox="1"/>
          <p:nvPr/>
        </p:nvSpPr>
        <p:spPr>
          <a:xfrm>
            <a:off x="361500" y="1100475"/>
            <a:ext cx="84210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How do I pay for excursions/incursions/PSSA and give permission?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</a:pPr>
            <a:r>
              <a:rPr lang="es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Any permission and payment for any K-6 student is completed online via the School Bytes system.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Semi Condensed Light"/>
              <a:buChar char="●"/>
            </a:pPr>
            <a:r>
              <a:rPr lang="es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preferred parent/carer contact for communication will be sent an </a:t>
            </a:r>
            <a:r>
              <a:rPr b="1"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email</a:t>
            </a:r>
            <a:r>
              <a:rPr lang="es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from School Bytes, requesting </a:t>
            </a:r>
            <a:r>
              <a:rPr b="1"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online permission </a:t>
            </a:r>
            <a:r>
              <a:rPr lang="es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and </a:t>
            </a:r>
            <a:r>
              <a:rPr b="1"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payment</a:t>
            </a:r>
            <a:r>
              <a:rPr lang="es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(where applicable). 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Semi Condensed Light"/>
              <a:buChar char="●"/>
            </a:pPr>
            <a:r>
              <a:rPr b="1"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One email per child in each family </a:t>
            </a:r>
            <a:r>
              <a:rPr lang="es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will be sent by the school. For example, if there are three children in one OPS family, the preferred contact will receive 3 separate emails requesting permission and/or payment. One permission form per child in each family needs to be completed.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Semi Condensed Light"/>
              <a:buChar char="●"/>
            </a:pPr>
            <a:r>
              <a:rPr lang="es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 </a:t>
            </a:r>
            <a:r>
              <a:rPr b="1"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cut-off date </a:t>
            </a:r>
            <a:r>
              <a:rPr lang="es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 response will always be clearly indicated in your email message and the school administration staff will send at least </a:t>
            </a:r>
            <a:r>
              <a:rPr b="1" lang="es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one reminder to you via email </a:t>
            </a:r>
            <a:r>
              <a:rPr lang="es"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before the event is effectively ‘closed’ for payment.</a:t>
            </a:r>
            <a:endParaRPr sz="16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1149" name="Google Shape;114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000" y="4457463"/>
            <a:ext cx="28575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025" y="94175"/>
            <a:ext cx="894476" cy="89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6"/>
          <p:cNvSpPr txBox="1"/>
          <p:nvPr>
            <p:ph type="ctrTitle"/>
          </p:nvPr>
        </p:nvSpPr>
        <p:spPr>
          <a:xfrm>
            <a:off x="366825" y="397650"/>
            <a:ext cx="8103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Permission and Payment - what does it look like in your email?</a:t>
            </a:r>
            <a:endParaRPr sz="2200"/>
          </a:p>
        </p:txBody>
      </p:sp>
      <p:grpSp>
        <p:nvGrpSpPr>
          <p:cNvPr id="1156" name="Google Shape;1156;p46"/>
          <p:cNvGrpSpPr/>
          <p:nvPr/>
        </p:nvGrpSpPr>
        <p:grpSpPr>
          <a:xfrm>
            <a:off x="965775" y="1157025"/>
            <a:ext cx="2887538" cy="3850051"/>
            <a:chOff x="575050" y="1069300"/>
            <a:chExt cx="2887538" cy="3850051"/>
          </a:xfrm>
        </p:grpSpPr>
        <p:pic>
          <p:nvPicPr>
            <p:cNvPr id="1157" name="Google Shape;1157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5050" y="1069300"/>
              <a:ext cx="2887538" cy="3850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8" name="Google Shape;1158;p46"/>
            <p:cNvSpPr/>
            <p:nvPr/>
          </p:nvSpPr>
          <p:spPr>
            <a:xfrm>
              <a:off x="1084525" y="2081325"/>
              <a:ext cx="2631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6"/>
            <p:cNvSpPr/>
            <p:nvPr/>
          </p:nvSpPr>
          <p:spPr>
            <a:xfrm>
              <a:off x="2815875" y="2240925"/>
              <a:ext cx="2631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0" name="Google Shape;1160;p46"/>
          <p:cNvGrpSpPr/>
          <p:nvPr/>
        </p:nvGrpSpPr>
        <p:grpSpPr>
          <a:xfrm>
            <a:off x="4252938" y="1157025"/>
            <a:ext cx="2887538" cy="3850051"/>
            <a:chOff x="4252938" y="1157025"/>
            <a:chExt cx="2887538" cy="3850051"/>
          </a:xfrm>
        </p:grpSpPr>
        <p:pic>
          <p:nvPicPr>
            <p:cNvPr id="1161" name="Google Shape;1161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52938" y="1157025"/>
              <a:ext cx="2887538" cy="3850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2" name="Google Shape;1162;p46"/>
            <p:cNvSpPr/>
            <p:nvPr/>
          </p:nvSpPr>
          <p:spPr>
            <a:xfrm>
              <a:off x="5351700" y="3621275"/>
              <a:ext cx="2631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6"/>
            <p:cNvSpPr/>
            <p:nvPr/>
          </p:nvSpPr>
          <p:spPr>
            <a:xfrm>
              <a:off x="6237775" y="3621275"/>
              <a:ext cx="263100" cy="159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4" name="Google Shape;1164;p46"/>
          <p:cNvSpPr/>
          <p:nvPr/>
        </p:nvSpPr>
        <p:spPr>
          <a:xfrm>
            <a:off x="590100" y="2559800"/>
            <a:ext cx="669900" cy="861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46"/>
          <p:cNvSpPr txBox="1"/>
          <p:nvPr/>
        </p:nvSpPr>
        <p:spPr>
          <a:xfrm>
            <a:off x="120375" y="3373175"/>
            <a:ext cx="845400" cy="13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Click on blue button to complete online form for the child mentioned above.</a:t>
            </a:r>
            <a:endParaRPr sz="11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166" name="Google Shape;1166;p46"/>
          <p:cNvSpPr/>
          <p:nvPr/>
        </p:nvSpPr>
        <p:spPr>
          <a:xfrm rot="3539282">
            <a:off x="6307828" y="4137927"/>
            <a:ext cx="1283925" cy="35875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46"/>
          <p:cNvSpPr txBox="1"/>
          <p:nvPr/>
        </p:nvSpPr>
        <p:spPr>
          <a:xfrm>
            <a:off x="7240750" y="3851700"/>
            <a:ext cx="1666800" cy="11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Once you have submitted permission online, you will see this message if you go back to the original email</a:t>
            </a:r>
            <a:endParaRPr sz="12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168" name="Google Shape;1168;p46"/>
          <p:cNvSpPr/>
          <p:nvPr/>
        </p:nvSpPr>
        <p:spPr>
          <a:xfrm>
            <a:off x="6627625" y="2034375"/>
            <a:ext cx="1284000" cy="358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46"/>
          <p:cNvSpPr txBox="1"/>
          <p:nvPr/>
        </p:nvSpPr>
        <p:spPr>
          <a:xfrm>
            <a:off x="7911625" y="1961525"/>
            <a:ext cx="1099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Event details</a:t>
            </a:r>
            <a:endParaRPr sz="12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1170" name="Google Shape;1170;p46"/>
          <p:cNvSpPr/>
          <p:nvPr/>
        </p:nvSpPr>
        <p:spPr>
          <a:xfrm>
            <a:off x="6724200" y="3303700"/>
            <a:ext cx="1284000" cy="358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46"/>
          <p:cNvSpPr txBox="1"/>
          <p:nvPr/>
        </p:nvSpPr>
        <p:spPr>
          <a:xfrm>
            <a:off x="8008200" y="3298450"/>
            <a:ext cx="10995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Due Date</a:t>
            </a:r>
            <a:endParaRPr sz="12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7"/>
          <p:cNvSpPr txBox="1"/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Community Partnerships @ Oatley Public School</a:t>
            </a:r>
            <a:endParaRPr/>
          </a:p>
        </p:txBody>
      </p:sp>
      <p:sp>
        <p:nvSpPr>
          <p:cNvPr id="1177" name="Google Shape;1177;p47"/>
          <p:cNvSpPr txBox="1"/>
          <p:nvPr/>
        </p:nvSpPr>
        <p:spPr>
          <a:xfrm>
            <a:off x="361500" y="1100475"/>
            <a:ext cx="84210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School Website:  </a:t>
            </a:r>
            <a:r>
              <a:rPr lang="es" sz="2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https://oatley-p.schools.nsw.gov.au/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Light"/>
              <a:buChar char="●"/>
            </a:pPr>
            <a:r>
              <a:rPr lang="es" sz="2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school’s website has an up-to-date calendar of future events.</a:t>
            </a:r>
            <a:endParaRPr sz="20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School Email address: </a:t>
            </a:r>
            <a:r>
              <a:rPr lang="es" sz="2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oatley-p.school@det.nsw.edu.au</a:t>
            </a:r>
            <a:endParaRPr sz="20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●"/>
            </a:pPr>
            <a:r>
              <a:rPr lang="es" sz="1600">
                <a:latin typeface="Poppins Light"/>
                <a:ea typeface="Poppins Light"/>
                <a:cs typeface="Poppins Light"/>
                <a:sym typeface="Poppins Light"/>
              </a:rPr>
              <a:t>Please use this email address to contact the school at any time for matters that are not time-critical. This is also an effective mechanism for sending a message to your child’s teacher. These messages will be forwarded by the school administration staff.</a:t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School Phone Number: </a:t>
            </a:r>
            <a:r>
              <a:rPr lang="es" sz="2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9580 5519</a:t>
            </a:r>
            <a:endParaRPr sz="20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Light"/>
              <a:buChar char="●"/>
            </a:pPr>
            <a:r>
              <a:rPr lang="es" sz="2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Please use this number to contact the school for any time-critical questions or to pass on time-critical information.</a:t>
            </a:r>
            <a:endParaRPr sz="10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178" name="Google Shape;117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5600" y="111838"/>
            <a:ext cx="988649" cy="98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 txBox="1"/>
          <p:nvPr>
            <p:ph type="ctrTitle"/>
          </p:nvPr>
        </p:nvSpPr>
        <p:spPr>
          <a:xfrm>
            <a:off x="529000" y="397650"/>
            <a:ext cx="79413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About your child</a:t>
            </a:r>
            <a:endParaRPr sz="3000"/>
          </a:p>
        </p:txBody>
      </p:sp>
      <p:sp>
        <p:nvSpPr>
          <p:cNvPr id="332" name="Google Shape;332;p21"/>
          <p:cNvSpPr txBox="1"/>
          <p:nvPr>
            <p:ph idx="1" type="subTitle"/>
          </p:nvPr>
        </p:nvSpPr>
        <p:spPr>
          <a:xfrm flipH="1">
            <a:off x="3700750" y="2275966"/>
            <a:ext cx="1742400" cy="1293300"/>
          </a:xfrm>
          <a:prstGeom prst="rect">
            <a:avLst/>
          </a:prstGeom>
          <a:solidFill>
            <a:srgbClr val="F19BD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s"/>
            </a:b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Write </a:t>
            </a: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something</a:t>
            </a: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b="1" lang="es">
                <a:latin typeface="Poppins"/>
                <a:ea typeface="Poppins"/>
                <a:cs typeface="Poppins"/>
                <a:sym typeface="Poppins"/>
              </a:rPr>
              <a:t>you want us to know</a:t>
            </a: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 about your child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33" name="Google Shape;333;p21"/>
          <p:cNvSpPr txBox="1"/>
          <p:nvPr>
            <p:ph idx="2" type="subTitle"/>
          </p:nvPr>
        </p:nvSpPr>
        <p:spPr>
          <a:xfrm flipH="1">
            <a:off x="3351761" y="1417212"/>
            <a:ext cx="2440500" cy="5724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Pink Post-it Note</a:t>
            </a:r>
            <a:endParaRPr/>
          </a:p>
        </p:txBody>
      </p:sp>
      <p:sp>
        <p:nvSpPr>
          <p:cNvPr id="334" name="Google Shape;334;p21"/>
          <p:cNvSpPr txBox="1"/>
          <p:nvPr>
            <p:ph idx="3" type="subTitle"/>
          </p:nvPr>
        </p:nvSpPr>
        <p:spPr>
          <a:xfrm flipH="1">
            <a:off x="6607125" y="2275972"/>
            <a:ext cx="1742400" cy="12933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Write a </a:t>
            </a:r>
            <a:r>
              <a:rPr b="1" lang="es">
                <a:latin typeface="Poppins"/>
                <a:ea typeface="Poppins"/>
                <a:cs typeface="Poppins"/>
                <a:sym typeface="Poppins"/>
              </a:rPr>
              <a:t>goal</a:t>
            </a: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 for your child this year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35" name="Google Shape;335;p21"/>
          <p:cNvSpPr txBox="1"/>
          <p:nvPr>
            <p:ph idx="4" type="subTitle"/>
          </p:nvPr>
        </p:nvSpPr>
        <p:spPr>
          <a:xfrm flipH="1">
            <a:off x="6258099" y="1417199"/>
            <a:ext cx="2440500" cy="572400"/>
          </a:xfrm>
          <a:prstGeom prst="rect">
            <a:avLst/>
          </a:prstGeom>
          <a:solidFill>
            <a:schemeClr val="lt2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Yellow Post</a:t>
            </a:r>
            <a:r>
              <a:rPr lang="es"/>
              <a:t>-it Note</a:t>
            </a:r>
            <a:endParaRPr/>
          </a:p>
        </p:txBody>
      </p:sp>
      <p:sp>
        <p:nvSpPr>
          <p:cNvPr id="336" name="Google Shape;336;p21"/>
          <p:cNvSpPr txBox="1"/>
          <p:nvPr/>
        </p:nvSpPr>
        <p:spPr>
          <a:xfrm>
            <a:off x="452800" y="1345075"/>
            <a:ext cx="2326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Poppins"/>
                <a:ea typeface="Poppins"/>
                <a:cs typeface="Poppins"/>
                <a:sym typeface="Poppins"/>
              </a:rPr>
              <a:t>4Cs activity!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es" sz="1300">
                <a:latin typeface="Poppins Light"/>
                <a:ea typeface="Poppins Light"/>
                <a:cs typeface="Poppins Light"/>
                <a:sym typeface="Poppins Light"/>
              </a:rPr>
              <a:t>Collect 2 different colour Post-it notes </a:t>
            </a:r>
            <a:endParaRPr sz="13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es" sz="1300">
                <a:latin typeface="Poppins Light"/>
                <a:ea typeface="Poppins Light"/>
                <a:cs typeface="Poppins Light"/>
                <a:sym typeface="Poppins Light"/>
              </a:rPr>
              <a:t>Write something you want us to know about your child and a goal for them this year</a:t>
            </a:r>
            <a:endParaRPr sz="13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oppins"/>
              <a:buAutoNum type="arabicPeriod"/>
            </a:pPr>
            <a:r>
              <a:rPr lang="es" sz="1300">
                <a:latin typeface="Poppins Light"/>
                <a:ea typeface="Poppins Light"/>
                <a:cs typeface="Poppins Light"/>
                <a:sym typeface="Poppins Light"/>
              </a:rPr>
              <a:t>Place your post-it </a:t>
            </a:r>
            <a:r>
              <a:rPr lang="es" sz="1300">
                <a:latin typeface="Poppins Light"/>
                <a:ea typeface="Poppins Light"/>
                <a:cs typeface="Poppins Light"/>
                <a:sym typeface="Poppins Light"/>
              </a:rPr>
              <a:t>notes</a:t>
            </a:r>
            <a:r>
              <a:rPr lang="es" sz="1300">
                <a:latin typeface="Poppins Light"/>
                <a:ea typeface="Poppins Light"/>
                <a:cs typeface="Poppins Light"/>
                <a:sym typeface="Poppins Light"/>
              </a:rPr>
              <a:t> in the container out the front. Please make sure you identify your child on each note.</a:t>
            </a:r>
            <a:endParaRPr sz="13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48"/>
          <p:cNvSpPr txBox="1"/>
          <p:nvPr>
            <p:ph type="ctrTitle"/>
          </p:nvPr>
        </p:nvSpPr>
        <p:spPr>
          <a:xfrm>
            <a:off x="414275" y="397650"/>
            <a:ext cx="80562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Community Partnerships @ Oatley Public School</a:t>
            </a:r>
            <a:endParaRPr/>
          </a:p>
        </p:txBody>
      </p:sp>
      <p:sp>
        <p:nvSpPr>
          <p:cNvPr id="1184" name="Google Shape;1184;p48"/>
          <p:cNvSpPr txBox="1"/>
          <p:nvPr/>
        </p:nvSpPr>
        <p:spPr>
          <a:xfrm>
            <a:off x="361500" y="1267925"/>
            <a:ext cx="84210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Sentral Parent Portal</a:t>
            </a:r>
            <a:endParaRPr b="1"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 Light"/>
              <a:buChar char="●"/>
            </a:pPr>
            <a:r>
              <a:rPr lang="es" sz="1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Used by</a:t>
            </a:r>
            <a:r>
              <a:rPr b="1" lang="es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teaching and administrative staff</a:t>
            </a:r>
            <a:r>
              <a:rPr lang="es" sz="1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to </a:t>
            </a:r>
            <a:r>
              <a:rPr b="1" lang="es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schedule Term 2 Parent/Teacher interviews</a:t>
            </a:r>
            <a:r>
              <a:rPr lang="es" sz="1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. </a:t>
            </a:r>
            <a:endParaRPr sz="1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 Light"/>
              <a:buChar char="●"/>
            </a:pPr>
            <a:r>
              <a:rPr lang="es" sz="1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Used by </a:t>
            </a:r>
            <a:r>
              <a:rPr b="1" lang="es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teaching and administrative staff </a:t>
            </a:r>
            <a:r>
              <a:rPr lang="es" sz="1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to send a </a:t>
            </a:r>
            <a:r>
              <a:rPr b="1" lang="es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digital copy of formal semester reports to parents/carers.</a:t>
            </a:r>
            <a:endParaRPr b="1" sz="1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rlow Semi Condensed Light"/>
              <a:buChar char="●"/>
            </a:pPr>
            <a:r>
              <a:rPr lang="es" sz="1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Used by </a:t>
            </a:r>
            <a:r>
              <a:rPr b="1" lang="es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parents/carers</a:t>
            </a:r>
            <a:r>
              <a:rPr lang="es" sz="1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to </a:t>
            </a:r>
            <a:r>
              <a:rPr b="1" lang="es"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book Term 2 Parent/Teacher interviews. </a:t>
            </a:r>
            <a:r>
              <a:rPr lang="es" sz="19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More information on this process will be available later this term.</a:t>
            </a:r>
            <a:endParaRPr sz="19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 Light"/>
              <a:buChar char="●"/>
            </a:pPr>
            <a:r>
              <a:rPr lang="es" sz="1900">
                <a:solidFill>
                  <a:schemeClr val="dk1"/>
                </a:solidFill>
                <a:highlight>
                  <a:schemeClr val="accent6"/>
                </a:highlight>
                <a:latin typeface="Poppins Light"/>
                <a:ea typeface="Poppins Light"/>
                <a:cs typeface="Poppins Light"/>
                <a:sym typeface="Poppins Light"/>
              </a:rPr>
              <a:t>Messaging between class teachers and parents/carers - this functionality is currently being reviewed by the school. 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185" name="Google Shape;118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025" y="88300"/>
            <a:ext cx="1323550" cy="18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49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Communication</a:t>
            </a:r>
            <a:endParaRPr/>
          </a:p>
        </p:txBody>
      </p:sp>
      <p:sp>
        <p:nvSpPr>
          <p:cNvPr id="1191" name="Google Shape;1191;p49"/>
          <p:cNvSpPr txBox="1"/>
          <p:nvPr/>
        </p:nvSpPr>
        <p:spPr>
          <a:xfrm>
            <a:off x="150075" y="1096175"/>
            <a:ext cx="88218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</a:pPr>
            <a:r>
              <a:rPr lang="es" sz="1900">
                <a:latin typeface="Poppins"/>
                <a:ea typeface="Poppins"/>
                <a:cs typeface="Poppins"/>
                <a:sym typeface="Poppins"/>
              </a:rPr>
              <a:t>Speak positively about school to your child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</a:pPr>
            <a:r>
              <a:rPr lang="es" sz="1900">
                <a:latin typeface="Poppins"/>
                <a:ea typeface="Poppins"/>
                <a:cs typeface="Poppins"/>
                <a:sym typeface="Poppins"/>
              </a:rPr>
              <a:t>Allow your children to be independent – encourage them to be resilient and self sufficient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</a:pPr>
            <a:r>
              <a:rPr lang="es" sz="1900">
                <a:latin typeface="Poppins"/>
                <a:ea typeface="Poppins"/>
                <a:cs typeface="Poppins"/>
                <a:sym typeface="Poppins"/>
              </a:rPr>
              <a:t>If you have a question or an issue regarding anything happening at school please raise it with us as your first port of call. 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</a:pPr>
            <a:r>
              <a:rPr lang="es" sz="1900">
                <a:latin typeface="Poppins"/>
                <a:ea typeface="Poppins"/>
                <a:cs typeface="Poppins"/>
                <a:sym typeface="Poppins"/>
              </a:rPr>
              <a:t>If the issue cannot be resolved with us, the Stage 2 Assistant Principal (Mrs Angela Rozmeta) will assist. Mrs Rozmeta will escalate the issue to the Principal (Mrs Debbie Hunter) if necessary.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2" name="Google Shape;1192;p49"/>
          <p:cNvPicPr preferRelativeResize="0"/>
          <p:nvPr/>
        </p:nvPicPr>
        <p:blipFill rotWithShape="1">
          <a:blip r:embed="rId3">
            <a:alphaModFix/>
          </a:blip>
          <a:srcRect b="0" l="17271" r="18091" t="0"/>
          <a:stretch/>
        </p:blipFill>
        <p:spPr>
          <a:xfrm>
            <a:off x="1464025" y="3715825"/>
            <a:ext cx="816075" cy="12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49"/>
          <p:cNvSpPr txBox="1"/>
          <p:nvPr/>
        </p:nvSpPr>
        <p:spPr>
          <a:xfrm>
            <a:off x="2392575" y="4098975"/>
            <a:ext cx="162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Mrs Angela Rozmeta</a:t>
            </a:r>
            <a:endParaRPr sz="12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Stage 2 Relieving Assistant Principal</a:t>
            </a:r>
            <a:endParaRPr sz="12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pic>
        <p:nvPicPr>
          <p:cNvPr id="1194" name="Google Shape;1194;p49"/>
          <p:cNvPicPr preferRelativeResize="0"/>
          <p:nvPr/>
        </p:nvPicPr>
        <p:blipFill rotWithShape="1">
          <a:blip r:embed="rId4">
            <a:alphaModFix/>
          </a:blip>
          <a:srcRect b="0" l="16302" r="16389" t="0"/>
          <a:stretch/>
        </p:blipFill>
        <p:spPr>
          <a:xfrm>
            <a:off x="4384522" y="3727900"/>
            <a:ext cx="816075" cy="1212413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49"/>
          <p:cNvSpPr txBox="1"/>
          <p:nvPr/>
        </p:nvSpPr>
        <p:spPr>
          <a:xfrm>
            <a:off x="5371113" y="4191375"/>
            <a:ext cx="147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Mrs Debbie Hunter</a:t>
            </a:r>
            <a:endParaRPr sz="12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Principal</a:t>
            </a:r>
            <a:endParaRPr sz="120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50"/>
          <p:cNvSpPr txBox="1"/>
          <p:nvPr>
            <p:ph idx="1" type="subTitle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latin typeface="Poppins Light"/>
                <a:ea typeface="Poppins Light"/>
                <a:cs typeface="Poppins Light"/>
                <a:sym typeface="Poppins Light"/>
              </a:rPr>
              <a:t>Does anyone have any questions?</a:t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1" name="Google Shape;1201;p50"/>
          <p:cNvGrpSpPr/>
          <p:nvPr/>
        </p:nvGrpSpPr>
        <p:grpSpPr>
          <a:xfrm>
            <a:off x="3396925" y="457263"/>
            <a:ext cx="4990652" cy="4159625"/>
            <a:chOff x="3396925" y="144238"/>
            <a:chExt cx="4990652" cy="4159625"/>
          </a:xfrm>
        </p:grpSpPr>
        <p:grpSp>
          <p:nvGrpSpPr>
            <p:cNvPr id="1202" name="Google Shape;1202;p50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1203" name="Google Shape;1203;p50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rect b="b" l="l" r="r" t="t"/>
                <a:pathLst>
                  <a:path extrusionOk="0" h="34721" w="3624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05" name="Google Shape;1205;p50"/>
              <p:cNvGrpSpPr/>
              <p:nvPr/>
            </p:nvGrpSpPr>
            <p:grpSpPr>
              <a:xfrm>
                <a:off x="6195912" y="491938"/>
                <a:ext cx="2266540" cy="3776438"/>
                <a:chOff x="5784087" y="540000"/>
                <a:chExt cx="2266540" cy="3776438"/>
              </a:xfrm>
            </p:grpSpPr>
            <p:sp>
              <p:nvSpPr>
                <p:cNvPr id="1206" name="Google Shape;1206;p50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rect b="b" l="l" r="r" t="t"/>
                  <a:pathLst>
                    <a:path extrusionOk="0" h="34721" w="3624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7" name="Google Shape;1207;p50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rect b="b" l="l" r="r" t="t"/>
                  <a:pathLst>
                    <a:path extrusionOk="0" h="49693" w="14048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08" name="Google Shape;1208;p50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rect b="b" l="l" r="r" t="t"/>
                <a:pathLst>
                  <a:path extrusionOk="0" h="2056" w="58828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rect b="b" l="l" r="r" t="t"/>
                <a:pathLst>
                  <a:path extrusionOk="0" h="2417" w="5919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rect b="b" l="l" r="r" t="t"/>
                <a:pathLst>
                  <a:path extrusionOk="0" h="2417" w="5919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rect b="b" l="l" r="r" t="t"/>
                <a:pathLst>
                  <a:path extrusionOk="0" h="2167" w="2802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rect b="b" l="l" r="r" t="t"/>
                <a:pathLst>
                  <a:path extrusionOk="0" h="2056" w="58828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50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rect b="b" l="l" r="r" t="t"/>
                <a:pathLst>
                  <a:path extrusionOk="0" h="45432" w="17679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50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rect b="b" l="l" r="r" t="t"/>
                <a:pathLst>
                  <a:path extrusionOk="0" h="35020" w="11874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50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rect b="b" l="l" r="r" t="t"/>
                <a:pathLst>
                  <a:path extrusionOk="0" h="34" w="317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50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rect b="b" l="l" r="r" t="t"/>
                <a:pathLst>
                  <a:path extrusionOk="0" h="9113" w="14367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50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rect b="b" l="l" r="r" t="t"/>
                <a:pathLst>
                  <a:path extrusionOk="0" h="5212" w="12905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50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rect b="b" l="l" r="r" t="t"/>
                <a:pathLst>
                  <a:path extrusionOk="0" h="4503" w="6903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50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rect b="b" l="l" r="r" t="t"/>
                <a:pathLst>
                  <a:path extrusionOk="0" h="1337" w="6735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50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rect b="b" l="l" r="r" t="t"/>
                <a:pathLst>
                  <a:path extrusionOk="0" h="27475" w="30372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50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rect b="b" l="l" r="r" t="t"/>
                <a:pathLst>
                  <a:path extrusionOk="0" h="13648" w="18388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50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rect b="b" l="l" r="r" t="t"/>
                <a:pathLst>
                  <a:path extrusionOk="0" h="19504" w="27659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50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rect b="b" l="l" r="r" t="t"/>
                <a:pathLst>
                  <a:path extrusionOk="0" h="14908" w="8105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50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rect b="b" l="l" r="r" t="t"/>
                <a:pathLst>
                  <a:path extrusionOk="0" h="13423" w="6227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50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rect b="b" l="l" r="r" t="t"/>
                <a:pathLst>
                  <a:path extrusionOk="0" h="11605" w="772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50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rect b="b" l="l" r="r" t="t"/>
                <a:pathLst>
                  <a:path extrusionOk="0" h="11255" w="3134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50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rect b="b" l="l" r="r" t="t"/>
                <a:pathLst>
                  <a:path extrusionOk="0" h="2116" w="411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50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rect b="b" l="l" r="r" t="t"/>
                <a:pathLst>
                  <a:path extrusionOk="0" h="1370" w="3688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50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rect b="b" l="l" r="r" t="t"/>
                <a:pathLst>
                  <a:path extrusionOk="0" h="9100" w="14726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50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rect b="b" l="l" r="r" t="t"/>
                <a:pathLst>
                  <a:path extrusionOk="0" h="8192" w="13135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50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rect b="b" l="l" r="r" t="t"/>
                <a:pathLst>
                  <a:path extrusionOk="0" h="2873" w="5317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50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rect b="b" l="l" r="r" t="t"/>
                <a:pathLst>
                  <a:path extrusionOk="0" h="3096" w="4631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50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rect b="b" l="l" r="r" t="t"/>
                <a:pathLst>
                  <a:path extrusionOk="0" h="42195" w="5483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50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rect b="b" l="l" r="r" t="t"/>
                <a:pathLst>
                  <a:path extrusionOk="0" h="5008" w="24446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50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rect b="b" l="l" r="r" t="t"/>
                <a:pathLst>
                  <a:path extrusionOk="0" h="20032" w="2278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50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rect b="b" l="l" r="r" t="t"/>
                <a:pathLst>
                  <a:path extrusionOk="0" h="32425" w="19156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50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rect b="b" l="l" r="r" t="t"/>
                <a:pathLst>
                  <a:path extrusionOk="0" h="3887" w="5639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50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rect b="b" l="l" r="r" t="t"/>
                <a:pathLst>
                  <a:path extrusionOk="0" h="20611" w="34105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50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rect b="b" l="l" r="r" t="t"/>
                <a:pathLst>
                  <a:path extrusionOk="0" h="18034" w="6391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50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rect b="b" l="l" r="r" t="t"/>
                <a:pathLst>
                  <a:path extrusionOk="0" h="4248" w="4763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50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rect b="b" l="l" r="r" t="t"/>
                <a:pathLst>
                  <a:path extrusionOk="0" h="4589" w="4947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50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rect b="b" l="l" r="r" t="t"/>
                <a:pathLst>
                  <a:path extrusionOk="0" h="14" w="5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50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rect b="b" l="l" r="r" t="t"/>
                <a:pathLst>
                  <a:path extrusionOk="0" h="20612" w="20697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50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rect b="b" l="l" r="r" t="t"/>
                <a:pathLst>
                  <a:path extrusionOk="0" h="908" w="2539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50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rect b="b" l="l" r="r" t="t"/>
                <a:pathLst>
                  <a:path extrusionOk="0" h="4562" w="2761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50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rect b="b" l="l" r="r" t="t"/>
                <a:pathLst>
                  <a:path extrusionOk="0" h="3762" w="1957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50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rect b="b" l="l" r="r" t="t"/>
                <a:pathLst>
                  <a:path extrusionOk="0" h="38664" w="68115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50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rect b="b" l="l" r="r" t="t"/>
                <a:pathLst>
                  <a:path extrusionOk="0" h="9847" w="13093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50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rect b="b" l="l" r="r" t="t"/>
                <a:pathLst>
                  <a:path extrusionOk="0" h="13966" w="10563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50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rect b="b" l="l" r="r" t="t"/>
                <a:pathLst>
                  <a:path extrusionOk="0" h="5605" w="6825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50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rect b="b" l="l" r="r" t="t"/>
                <a:pathLst>
                  <a:path extrusionOk="0" h="10692" w="3323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50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rect b="b" l="l" r="r" t="t"/>
                <a:pathLst>
                  <a:path extrusionOk="0" h="7072" w="6299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50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rect b="b" l="l" r="r" t="t"/>
                <a:pathLst>
                  <a:path extrusionOk="0" h="2989" w="3597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50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rect b="b" l="l" r="r" t="t"/>
                <a:pathLst>
                  <a:path extrusionOk="0" h="6010" w="480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50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rect b="b" l="l" r="r" t="t"/>
                <a:pathLst>
                  <a:path extrusionOk="0" h="19557" w="10927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50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rect b="b" l="l" r="r" t="t"/>
                <a:pathLst>
                  <a:path extrusionOk="0" h="22842" w="13109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50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rect b="b" l="l" r="r" t="t"/>
                <a:pathLst>
                  <a:path extrusionOk="0" h="10283" w="957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50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rect b="b" l="l" r="r" t="t"/>
                <a:pathLst>
                  <a:path extrusionOk="0" h="13773" w="10329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50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rect b="b" l="l" r="r" t="t"/>
                <a:pathLst>
                  <a:path extrusionOk="0" h="14112" w="10731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50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rect b="b" l="l" r="r" t="t"/>
                <a:pathLst>
                  <a:path extrusionOk="0" h="10464" w="4558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50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rect b="b" l="l" r="r" t="t"/>
                <a:pathLst>
                  <a:path extrusionOk="0" h="10806" w="4919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50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rect b="b" l="l" r="r" t="t"/>
                <a:pathLst>
                  <a:path extrusionOk="0" h="3341" w="8233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50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rect b="b" l="l" r="r" t="t"/>
                <a:pathLst>
                  <a:path extrusionOk="0" h="4871" w="6791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50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rect b="b" l="l" r="r" t="t"/>
                <a:pathLst>
                  <a:path extrusionOk="0" h="2484" w="3507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50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rect b="b" l="l" r="r" t="t"/>
                <a:pathLst>
                  <a:path extrusionOk="0" h="3190" w="16331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50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rect b="b" l="l" r="r" t="t"/>
                <a:pathLst>
                  <a:path extrusionOk="0" h="33413" w="40103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50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rect b="b" l="l" r="r" t="t"/>
                <a:pathLst>
                  <a:path extrusionOk="0" h="19775" w="10381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50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rect b="b" l="l" r="r" t="t"/>
                <a:pathLst>
                  <a:path extrusionOk="0" h="12378" w="20722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50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rect b="b" l="l" r="r" t="t"/>
                <a:pathLst>
                  <a:path extrusionOk="0" h="3441" w="3631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50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rect b="b" l="l" r="r" t="t"/>
                <a:pathLst>
                  <a:path extrusionOk="0" h="3364" w="1744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50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rect b="b" l="l" r="r" t="t"/>
                <a:pathLst>
                  <a:path extrusionOk="0" h="3706" w="1936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50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rect b="b" l="l" r="r" t="t"/>
                <a:pathLst>
                  <a:path extrusionOk="0" h="3364" w="1741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50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rect b="b" l="l" r="r" t="t"/>
                <a:pathLst>
                  <a:path extrusionOk="0" h="3706" w="1937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50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rect b="b" l="l" r="r" t="t"/>
                <a:pathLst>
                  <a:path extrusionOk="0" h="809" w="1716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50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rect b="b" l="l" r="r" t="t"/>
                <a:pathLst>
                  <a:path extrusionOk="0" h="1104" w="2731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50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rect b="b" l="l" r="r" t="t"/>
                <a:pathLst>
                  <a:path extrusionOk="0" h="1448" w="2929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50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rect b="b" l="l" r="r" t="t"/>
                <a:pathLst>
                  <a:path extrusionOk="0" h="1926" w="3467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50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rect b="b" l="l" r="r" t="t"/>
                <a:pathLst>
                  <a:path extrusionOk="0" h="2263" w="3242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50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rect b="b" l="l" r="r" t="t"/>
                <a:pathLst>
                  <a:path extrusionOk="0" h="7589" w="15094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50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rect b="b" l="l" r="r" t="t"/>
                <a:pathLst>
                  <a:path extrusionOk="0" h="1002" w="1002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50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rect b="b" l="l" r="r" t="t"/>
                <a:pathLst>
                  <a:path extrusionOk="0" h="1002" w="1001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50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rect b="b" l="l" r="r" t="t"/>
                <a:pathLst>
                  <a:path extrusionOk="0" h="1137" w="699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50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rect b="b" l="l" r="r" t="t"/>
                <a:pathLst>
                  <a:path extrusionOk="0" h="1478" w="7347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50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rect b="b" l="l" r="r" t="t"/>
                <a:pathLst>
                  <a:path extrusionOk="0" h="2929" w="603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50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rect b="b" l="l" r="r" t="t"/>
                <a:pathLst>
                  <a:path extrusionOk="0" h="3028" w="1202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50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rect b="b" l="l" r="r" t="t"/>
                <a:pathLst>
                  <a:path extrusionOk="0" h="3704" w="1937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50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rect b="b" l="l" r="r" t="t"/>
                <a:pathLst>
                  <a:path extrusionOk="0" h="1449" w="2929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50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rect b="b" l="l" r="r" t="t"/>
                <a:pathLst>
                  <a:path extrusionOk="0" h="1002" w="1001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50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rect b="b" l="l" r="r" t="t"/>
                <a:pathLst>
                  <a:path extrusionOk="0" h="1654" w="1207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50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rect b="b" l="l" r="r" t="t"/>
                <a:pathLst>
                  <a:path extrusionOk="0" h="949" w="915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50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rect b="b" l="l" r="r" t="t"/>
                <a:pathLst>
                  <a:path extrusionOk="0" h="7236" w="336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50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rect b="b" l="l" r="r" t="t"/>
                <a:pathLst>
                  <a:path extrusionOk="0" h="6403" w="1719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50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rect b="b" l="l" r="r" t="t"/>
                <a:pathLst>
                  <a:path extrusionOk="0" h="3028" w="1198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50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rect b="b" l="l" r="r" t="t"/>
                <a:pathLst>
                  <a:path extrusionOk="0" h="3705" w="1936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50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rect b="b" l="l" r="r" t="t"/>
                <a:pathLst>
                  <a:path extrusionOk="0" h="1002" w="1002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50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rect b="b" l="l" r="r" t="t"/>
                <a:pathLst>
                  <a:path extrusionOk="0" h="2236" w="284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50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rect b="b" l="l" r="r" t="t"/>
                <a:pathLst>
                  <a:path extrusionOk="0" h="239" w="5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50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rect b="b" l="l" r="r" t="t"/>
                <a:pathLst>
                  <a:path extrusionOk="0" h="2655" w="583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50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rect b="b" l="l" r="r" t="t"/>
                <a:pathLst>
                  <a:path extrusionOk="0" h="2002" w="1958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50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rect b="b" l="l" r="r" t="t"/>
                <a:pathLst>
                  <a:path extrusionOk="0" h="1174" w="78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50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rect b="b" l="l" r="r" t="t"/>
                <a:pathLst>
                  <a:path extrusionOk="0" h="2460" w="1479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50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rect b="b" l="l" r="r" t="t"/>
                <a:pathLst>
                  <a:path extrusionOk="0" h="2200" w="1723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50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rect b="b" l="l" r="r" t="t"/>
                <a:pathLst>
                  <a:path extrusionOk="0" h="4061" w="5185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50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rect b="b" l="l" r="r" t="t"/>
                <a:pathLst>
                  <a:path extrusionOk="0" h="4406" w="491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50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rect b="b" l="l" r="r" t="t"/>
                <a:pathLst>
                  <a:path extrusionOk="0" h="2125" w="2294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50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rect b="b" l="l" r="r" t="t"/>
                <a:pathLst>
                  <a:path extrusionOk="0" h="2465" w="2638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50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rect b="b" l="l" r="r" t="t"/>
                <a:pathLst>
                  <a:path extrusionOk="0" h="671" w="1422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50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rect b="b" l="l" r="r" t="t"/>
                <a:pathLst>
                  <a:path extrusionOk="0" h="8098" w="11486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50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rect b="b" l="l" r="r" t="t"/>
                <a:pathLst>
                  <a:path extrusionOk="0" h="8097" w="10411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50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rect b="b" l="l" r="r" t="t"/>
                <a:pathLst>
                  <a:path extrusionOk="0" h="1433" w="244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50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rect b="b" l="l" r="r" t="t"/>
                <a:pathLst>
                  <a:path extrusionOk="0" h="15344" w="10201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50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rect b="b" l="l" r="r" t="t"/>
                <a:pathLst>
                  <a:path extrusionOk="0" h="15344" w="9392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50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rect b="b" l="l" r="r" t="t"/>
                <a:pathLst>
                  <a:path extrusionOk="0" h="21780" w="7675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50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rect b="b" l="l" r="r" t="t"/>
                <a:pathLst>
                  <a:path extrusionOk="0" h="17281" w="10529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50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rect b="b" l="l" r="r" t="t"/>
                <a:pathLst>
                  <a:path extrusionOk="0" h="24339" w="7146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50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rect b="b" l="l" r="r" t="t"/>
                <a:pathLst>
                  <a:path extrusionOk="0" h="50470" w="21727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50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rect b="b" l="l" r="r" t="t"/>
                <a:pathLst>
                  <a:path extrusionOk="0" h="11035" w="6428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50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rect b="b" l="l" r="r" t="t"/>
                <a:pathLst>
                  <a:path extrusionOk="0" h="21990" w="7182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50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rect b="b" l="l" r="r" t="t"/>
                <a:pathLst>
                  <a:path extrusionOk="0" h="22645" w="6133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50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rect b="b" l="l" r="r" t="t"/>
                <a:pathLst>
                  <a:path extrusionOk="0" h="16785" w="3823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50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rect b="b" l="l" r="r" t="t"/>
                <a:pathLst>
                  <a:path extrusionOk="0" h="6854" w="4188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50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rect b="b" l="l" r="r" t="t"/>
                <a:pathLst>
                  <a:path extrusionOk="0" h="6316" w="2666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50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rect b="b" l="l" r="r" t="t"/>
                <a:pathLst>
                  <a:path extrusionOk="0" h="1594" w="91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50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rect b="b" l="l" r="r" t="t"/>
                <a:pathLst>
                  <a:path extrusionOk="0" h="5103" w="7646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50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rect b="b" l="l" r="r" t="t"/>
                <a:pathLst>
                  <a:path extrusionOk="0" h="4082" w="6875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50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rect b="b" l="l" r="r" t="t"/>
                <a:pathLst>
                  <a:path extrusionOk="0" h="1107" w="3193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50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rect b="b" l="l" r="r" t="t"/>
                <a:pathLst>
                  <a:path extrusionOk="0" h="2468" w="3902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50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rect b="b" l="l" r="r" t="t"/>
                <a:pathLst>
                  <a:path extrusionOk="0" h="2092" w="2049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50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rect b="b" l="l" r="r" t="t"/>
                <a:pathLst>
                  <a:path extrusionOk="0" h="692" w="1767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50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rect b="b" l="l" r="r" t="t"/>
                <a:pathLst>
                  <a:path extrusionOk="0" h="2468" w="3901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50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rect b="b" l="l" r="r" t="t"/>
                <a:pathLst>
                  <a:path extrusionOk="0" h="2092" w="2301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50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rect b="b" l="l" r="r" t="t"/>
                <a:pathLst>
                  <a:path extrusionOk="0" h="691" w="1762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50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rect b="b" l="l" r="r" t="t"/>
                <a:pathLst>
                  <a:path extrusionOk="0" h="5343" w="8389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50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rect b="b" l="l" r="r" t="t"/>
                <a:pathLst>
                  <a:path extrusionOk="0" h="5284" w="8389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50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rect b="b" l="l" r="r" t="t"/>
                <a:pathLst>
                  <a:path extrusionOk="0" h="1235" w="2847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50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rect b="b" l="l" r="r" t="t"/>
                <a:pathLst>
                  <a:path extrusionOk="0" h="7879" w="11518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50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rect b="b" l="l" r="r" t="t"/>
                <a:pathLst>
                  <a:path extrusionOk="0" h="7869" w="9877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50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rect b="b" l="l" r="r" t="t"/>
                <a:pathLst>
                  <a:path extrusionOk="0" h="3168" w="2089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50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rect b="b" l="l" r="r" t="t"/>
                <a:pathLst>
                  <a:path extrusionOk="0" h="19102" w="690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50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rect b="b" l="l" r="r" t="t"/>
                <a:pathLst>
                  <a:path extrusionOk="0" h="19097" w="6753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50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rect b="b" l="l" r="r" t="t"/>
                <a:pathLst>
                  <a:path extrusionOk="0" h="25358" w="19352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50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rect b="b" l="l" r="r" t="t"/>
                <a:pathLst>
                  <a:path extrusionOk="0" h="24735" w="19341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3" name="Google Shape;1343;p50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rect b="b" l="l" r="r" t="t"/>
                <a:pathLst>
                  <a:path extrusionOk="0" h="18679" w="4866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50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rect b="b" l="l" r="r" t="t"/>
                <a:pathLst>
                  <a:path extrusionOk="0" h="18323" w="3779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50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rect b="b" l="l" r="r" t="t"/>
                <a:pathLst>
                  <a:path extrusionOk="0" h="12715" w="12769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6" name="Google Shape;1346;p50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rect b="b" l="l" r="r" t="t"/>
                <a:pathLst>
                  <a:path extrusionOk="0" h="11887" w="6034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7" name="Google Shape;1347;p50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rect b="b" l="l" r="r" t="t"/>
                <a:pathLst>
                  <a:path extrusionOk="0" h="7021" w="14657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50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rect b="b" l="l" r="r" t="t"/>
                <a:pathLst>
                  <a:path extrusionOk="0" h="5464" w="14558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50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fmla="val 16667" name="adj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0" name="Google Shape;1350;p50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rect b="b" l="l" r="r" t="t"/>
                <a:pathLst>
                  <a:path extrusionOk="0" h="1234" w="2742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50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rect b="b" l="l" r="r" t="t"/>
                <a:pathLst>
                  <a:path extrusionOk="0" h="2414" w="5936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50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rect b="b" l="l" r="r" t="t"/>
                <a:pathLst>
                  <a:path extrusionOk="0" h="1239" w="543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50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rect b="b" l="l" r="r" t="t"/>
                <a:pathLst>
                  <a:path extrusionOk="0" h="42645" w="14943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50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rect b="b" l="l" r="r" t="t"/>
                <a:pathLst>
                  <a:path extrusionOk="0" h="1576" w="2458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50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rect b="b" l="l" r="r" t="t"/>
                <a:pathLst>
                  <a:path extrusionOk="0" h="2289" w="2651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50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rect b="b" l="l" r="r" t="t"/>
                <a:pathLst>
                  <a:path extrusionOk="0" h="3737" w="863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rect b="b" l="l" r="r" t="t"/>
                <a:pathLst>
                  <a:path extrusionOk="0" h="3471" w="3635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58" name="Google Shape;1358;p50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1359" name="Google Shape;1359;p50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rect b="b" l="l" r="r" t="t"/>
                  <a:pathLst>
                    <a:path extrusionOk="0" h="1878" w="2063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0" name="Google Shape;1360;p50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rect b="b" l="l" r="r" t="t"/>
                  <a:pathLst>
                    <a:path extrusionOk="0" h="4074" w="1114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1" name="Google Shape;1361;p50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rect b="b" l="l" r="r" t="t"/>
                  <a:pathLst>
                    <a:path extrusionOk="0" h="4407" w="4138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2" name="Google Shape;1362;p50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rect b="b" l="l" r="r" t="t"/>
                  <a:pathLst>
                    <a:path extrusionOk="0" h="6361" w="67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3" name="Google Shape;1363;p50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rect b="b" l="l" r="r" t="t"/>
                  <a:pathLst>
                    <a:path extrusionOk="0" h="2491" w="2326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4" name="Google Shape;1364;p50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rect b="b" l="l" r="r" t="t"/>
                  <a:pathLst>
                    <a:path extrusionOk="0" h="4335" w="361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5" name="Google Shape;1365;p50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rect b="b" l="l" r="r" t="t"/>
                  <a:pathLst>
                    <a:path extrusionOk="0" h="3029" w="2568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6" name="Google Shape;1366;p50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rect b="b" l="l" r="r" t="t"/>
                  <a:pathLst>
                    <a:path extrusionOk="0" h="1549" w="962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7" name="Google Shape;1367;p50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rect b="b" l="l" r="r" t="t"/>
                  <a:pathLst>
                    <a:path extrusionOk="0" h="4681" w="5842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8" name="Google Shape;1368;p50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rect b="b" l="l" r="r" t="t"/>
                  <a:pathLst>
                    <a:path extrusionOk="0" h="4006" w="5257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69" name="Google Shape;1369;p50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rect b="b" l="l" r="r" t="t"/>
                  <a:pathLst>
                    <a:path extrusionOk="0" h="4769" w="2193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0" name="Google Shape;1370;p50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rect b="b" l="l" r="r" t="t"/>
                  <a:pathLst>
                    <a:path extrusionOk="0" h="860" w="977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1" name="Google Shape;1371;p50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rect b="b" l="l" r="r" t="t"/>
                  <a:pathLst>
                    <a:path extrusionOk="0" h="858" w="977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2" name="Google Shape;1372;p50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rect b="b" l="l" r="r" t="t"/>
                  <a:pathLst>
                    <a:path extrusionOk="0" h="787" w="896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3" name="Google Shape;1373;p50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rect b="b" l="l" r="r" t="t"/>
                  <a:pathLst>
                    <a:path extrusionOk="0" h="787" w="899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4" name="Google Shape;1374;p50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rect b="b" l="l" r="r" t="t"/>
                  <a:pathLst>
                    <a:path extrusionOk="0" h="543" w="616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5" name="Google Shape;1375;p50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rect b="b" l="l" r="r" t="t"/>
                  <a:pathLst>
                    <a:path extrusionOk="0" h="541" w="615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6" name="Google Shape;1376;p50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rect b="b" l="l" r="r" t="t"/>
                  <a:pathLst>
                    <a:path extrusionOk="0" h="858" w="977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7" name="Google Shape;1377;p50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rect b="b" l="l" r="r" t="t"/>
                  <a:pathLst>
                    <a:path extrusionOk="0" h="259" w="295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8" name="Google Shape;1378;p50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rect b="b" l="l" r="r" t="t"/>
                  <a:pathLst>
                    <a:path extrusionOk="0" h="181" w="206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9" name="Google Shape;1379;p50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rect b="b" l="l" r="r" t="t"/>
                  <a:pathLst>
                    <a:path extrusionOk="0" h="298" w="34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0" name="Google Shape;1380;p50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rect b="b" l="l" r="r" t="t"/>
                  <a:pathLst>
                    <a:path extrusionOk="0" h="350" w="397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1" name="Google Shape;1381;p50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rect b="b" l="l" r="r" t="t"/>
                  <a:pathLst>
                    <a:path extrusionOk="0" h="338" w="387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2" name="Google Shape;1382;p50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rect b="b" l="l" r="r" t="t"/>
                  <a:pathLst>
                    <a:path extrusionOk="0" h="261" w="298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3" name="Google Shape;1383;p50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rect b="b" l="l" r="r" t="t"/>
                  <a:pathLst>
                    <a:path extrusionOk="0" h="274" w="308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4" name="Google Shape;1384;p50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rect b="b" l="l" r="r" t="t"/>
                  <a:pathLst>
                    <a:path extrusionOk="0" h="2776" w="422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5" name="Google Shape;1385;p50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rect b="b" l="l" r="r" t="t"/>
                  <a:pathLst>
                    <a:path extrusionOk="0" h="1388" w="1792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6" name="Google Shape;1386;p50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rect b="b" l="l" r="r" t="t"/>
                  <a:pathLst>
                    <a:path extrusionOk="0" h="632" w="633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7" name="Google Shape;1387;p50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rect b="b" l="l" r="r" t="t"/>
                  <a:pathLst>
                    <a:path extrusionOk="0" h="619" w="666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8" name="Google Shape;1388;p50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rect b="b" l="l" r="r" t="t"/>
                  <a:pathLst>
                    <a:path extrusionOk="0" h="492" w="642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9" name="Google Shape;1389;p50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rect b="b" l="l" r="r" t="t"/>
                  <a:pathLst>
                    <a:path extrusionOk="0" h="517" w="554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90" name="Google Shape;1390;p50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rect b="b" l="l" r="r" t="t"/>
                <a:pathLst>
                  <a:path extrusionOk="0" h="1883" w="1879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50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rect b="b" l="l" r="r" t="t"/>
                <a:pathLst>
                  <a:path extrusionOk="0" h="1879" w="2146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2" name="Google Shape;1392;p50"/>
            <p:cNvGrpSpPr/>
            <p:nvPr/>
          </p:nvGrpSpPr>
          <p:grpSpPr>
            <a:xfrm>
              <a:off x="3396925" y="1079700"/>
              <a:ext cx="1484469" cy="1304215"/>
              <a:chOff x="3396925" y="1079700"/>
              <a:chExt cx="1484469" cy="1304215"/>
            </a:xfrm>
          </p:grpSpPr>
          <p:sp>
            <p:nvSpPr>
              <p:cNvPr id="1393" name="Google Shape;1393;p50"/>
              <p:cNvSpPr/>
              <p:nvPr/>
            </p:nvSpPr>
            <p:spPr>
              <a:xfrm>
                <a:off x="3396925" y="1079700"/>
                <a:ext cx="1484469" cy="1304215"/>
              </a:xfrm>
              <a:custGeom>
                <a:rect b="b" l="l" r="r" t="t"/>
                <a:pathLst>
                  <a:path extrusionOk="0" h="43333" w="49322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50"/>
              <p:cNvSpPr txBox="1"/>
              <p:nvPr/>
            </p:nvSpPr>
            <p:spPr>
              <a:xfrm rot="-378820">
                <a:off x="3535454" y="1192628"/>
                <a:ext cx="930242" cy="1011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>
                    <a:solidFill>
                      <a:srgbClr val="434343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Looking forward to working in partnership with you!</a:t>
                </a:r>
                <a:endParaRPr sz="1000">
                  <a:solidFill>
                    <a:srgbClr val="434343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1395" name="Google Shape;1395;p50"/>
          <p:cNvSpPr txBox="1"/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THANKS!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 txBox="1"/>
          <p:nvPr>
            <p:ph idx="3" type="ctrTitle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5500"/>
              <a:t>Outline </a:t>
            </a:r>
            <a:endParaRPr b="0" sz="5500">
              <a:solidFill>
                <a:srgbClr val="FF7C3E"/>
              </a:solidFill>
            </a:endParaRPr>
          </a:p>
        </p:txBody>
      </p:sp>
      <p:sp>
        <p:nvSpPr>
          <p:cNvPr id="342" name="Google Shape;342;p22"/>
          <p:cNvSpPr txBox="1"/>
          <p:nvPr>
            <p:ph type="ctrTitle"/>
          </p:nvPr>
        </p:nvSpPr>
        <p:spPr>
          <a:xfrm>
            <a:off x="5734600" y="407200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Meet Miss Gorman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3" name="Google Shape;343;p22"/>
          <p:cNvSpPr txBox="1"/>
          <p:nvPr>
            <p:ph idx="12" type="sldNum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4" name="Google Shape;344;p22"/>
          <p:cNvSpPr txBox="1"/>
          <p:nvPr>
            <p:ph idx="2" type="title"/>
          </p:nvPr>
        </p:nvSpPr>
        <p:spPr>
          <a:xfrm>
            <a:off x="3885635" y="40941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345" name="Google Shape;345;p22"/>
          <p:cNvSpPr txBox="1"/>
          <p:nvPr>
            <p:ph idx="4" type="ctrTitle"/>
          </p:nvPr>
        </p:nvSpPr>
        <p:spPr>
          <a:xfrm>
            <a:off x="5734600" y="1028775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Positive behaviour for learning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6" name="Google Shape;346;p22"/>
          <p:cNvSpPr txBox="1"/>
          <p:nvPr>
            <p:ph idx="6" type="title"/>
          </p:nvPr>
        </p:nvSpPr>
        <p:spPr>
          <a:xfrm>
            <a:off x="3961835" y="1030986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347" name="Google Shape;347;p22"/>
          <p:cNvSpPr txBox="1"/>
          <p:nvPr>
            <p:ph idx="7" type="ctrTitle"/>
          </p:nvPr>
        </p:nvSpPr>
        <p:spPr>
          <a:xfrm>
            <a:off x="5734600" y="1654150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4Cs - Learning Disposition Wheel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8" name="Google Shape;348;p22"/>
          <p:cNvSpPr txBox="1"/>
          <p:nvPr>
            <p:ph idx="9" type="title"/>
          </p:nvPr>
        </p:nvSpPr>
        <p:spPr>
          <a:xfrm>
            <a:off x="3961835" y="165636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349" name="Google Shape;349;p22"/>
          <p:cNvSpPr txBox="1"/>
          <p:nvPr>
            <p:ph idx="13" type="ctrTitle"/>
          </p:nvPr>
        </p:nvSpPr>
        <p:spPr>
          <a:xfrm>
            <a:off x="5734600" y="2279525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Curriculum &amp; Key days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50" name="Google Shape;350;p22"/>
          <p:cNvSpPr txBox="1"/>
          <p:nvPr>
            <p:ph idx="15" type="title"/>
          </p:nvPr>
        </p:nvSpPr>
        <p:spPr>
          <a:xfrm>
            <a:off x="3961835" y="2281736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351" name="Google Shape;351;p22"/>
          <p:cNvSpPr txBox="1"/>
          <p:nvPr>
            <p:ph idx="16" type="ctrTitle"/>
          </p:nvPr>
        </p:nvSpPr>
        <p:spPr>
          <a:xfrm>
            <a:off x="5734600" y="2903300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Technology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52" name="Google Shape;352;p22"/>
          <p:cNvSpPr txBox="1"/>
          <p:nvPr>
            <p:ph idx="18" type="title"/>
          </p:nvPr>
        </p:nvSpPr>
        <p:spPr>
          <a:xfrm>
            <a:off x="3961835" y="290551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05</a:t>
            </a:r>
            <a:endParaRPr/>
          </a:p>
        </p:txBody>
      </p:sp>
      <p:sp>
        <p:nvSpPr>
          <p:cNvPr id="353" name="Google Shape;353;p22"/>
          <p:cNvSpPr txBox="1"/>
          <p:nvPr>
            <p:ph idx="16" type="ctrTitle"/>
          </p:nvPr>
        </p:nvSpPr>
        <p:spPr>
          <a:xfrm>
            <a:off x="5759800" y="3571400"/>
            <a:ext cx="2951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Community </a:t>
            </a:r>
            <a:r>
              <a:rPr lang="es">
                <a:solidFill>
                  <a:srgbClr val="434343"/>
                </a:solidFill>
              </a:rPr>
              <a:t>Partnerships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54" name="Google Shape;354;p22"/>
          <p:cNvSpPr txBox="1"/>
          <p:nvPr>
            <p:ph idx="18" type="title"/>
          </p:nvPr>
        </p:nvSpPr>
        <p:spPr>
          <a:xfrm>
            <a:off x="3987035" y="3573611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06</a:t>
            </a:r>
            <a:endParaRPr/>
          </a:p>
        </p:txBody>
      </p:sp>
      <p:pic>
        <p:nvPicPr>
          <p:cNvPr id="355" name="Google Shape;3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377" y="1830900"/>
            <a:ext cx="1531700" cy="2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DDA">
            <a:alpha val="71900"/>
          </a:srgbClr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/>
          <p:nvPr>
            <p:ph type="ctrTitle"/>
          </p:nvPr>
        </p:nvSpPr>
        <p:spPr>
          <a:xfrm>
            <a:off x="532475" y="2283175"/>
            <a:ext cx="6618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/>
              <a:t>Meet </a:t>
            </a:r>
            <a:br>
              <a:rPr lang="es" sz="3100"/>
            </a:br>
            <a:r>
              <a:rPr lang="es" sz="3100"/>
              <a:t>Miss Gorman</a:t>
            </a:r>
            <a:endParaRPr sz="3100"/>
          </a:p>
        </p:txBody>
      </p:sp>
      <p:sp>
        <p:nvSpPr>
          <p:cNvPr id="361" name="Google Shape;361;p23"/>
          <p:cNvSpPr txBox="1"/>
          <p:nvPr>
            <p:ph idx="2" type="title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>
                <a:solidFill>
                  <a:srgbClr val="FF7C3E"/>
                </a:solidFill>
              </a:rPr>
              <a:t>01</a:t>
            </a:r>
            <a:endParaRPr sz="9600">
              <a:solidFill>
                <a:srgbClr val="FF7C3E"/>
              </a:solidFill>
            </a:endParaRPr>
          </a:p>
        </p:txBody>
      </p:sp>
      <p:pic>
        <p:nvPicPr>
          <p:cNvPr id="362" name="Google Shape;3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1450" y="805925"/>
            <a:ext cx="3925851" cy="374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 txBox="1"/>
          <p:nvPr/>
        </p:nvSpPr>
        <p:spPr>
          <a:xfrm>
            <a:off x="4096475" y="-124725"/>
            <a:ext cx="4811700" cy="49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Poppins"/>
              <a:buChar char="●"/>
            </a:pPr>
            <a:r>
              <a:rPr lang="es" sz="19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Bachelor of Primary Education </a:t>
            </a:r>
            <a:endParaRPr sz="19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Poppins"/>
              <a:buChar char="●"/>
            </a:pPr>
            <a:r>
              <a:rPr lang="es" sz="19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 have been teaching for 12 years. I have been full time at Oatley PS for nearly 7 years throughout my teaching career. In fact, I did my very first casual teaching day at Oatley back in 2011!</a:t>
            </a:r>
            <a:endParaRPr sz="19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Poppins"/>
              <a:buChar char="●"/>
            </a:pPr>
            <a:r>
              <a:rPr lang="es" sz="19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 am passionate about teaching and fostering an inclusive and fun learning environment. </a:t>
            </a:r>
            <a:endParaRPr sz="19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Poppins"/>
              <a:buChar char="●"/>
            </a:pPr>
            <a:r>
              <a:rPr lang="es" sz="19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My interests are student wellbeing, geography, literacy and performing arts.</a:t>
            </a:r>
            <a:endParaRPr sz="19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8" name="Google Shape;368;p24"/>
          <p:cNvSpPr txBox="1"/>
          <p:nvPr/>
        </p:nvSpPr>
        <p:spPr>
          <a:xfrm>
            <a:off x="617413" y="4270125"/>
            <a:ext cx="291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Poppins"/>
                <a:ea typeface="Poppins"/>
                <a:cs typeface="Poppins"/>
                <a:sym typeface="Poppins"/>
              </a:rPr>
              <a:t>Miss Melissa Gorman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9" name="Google Shape;369;p24"/>
          <p:cNvPicPr preferRelativeResize="0"/>
          <p:nvPr/>
        </p:nvPicPr>
        <p:blipFill rotWithShape="1">
          <a:blip r:embed="rId3">
            <a:alphaModFix/>
          </a:blip>
          <a:srcRect b="19929" l="-1590" r="1590" t="0"/>
          <a:stretch/>
        </p:blipFill>
        <p:spPr>
          <a:xfrm>
            <a:off x="890850" y="525925"/>
            <a:ext cx="2372125" cy="35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5"/>
          <p:cNvSpPr txBox="1"/>
          <p:nvPr>
            <p:ph idx="1" type="subTitle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5"/>
          <p:cNvSpPr txBox="1"/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6" name="Google Shape;3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212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Other 4G Teachers</a:t>
            </a:r>
            <a:endParaRPr/>
          </a:p>
        </p:txBody>
      </p:sp>
      <p:graphicFrame>
        <p:nvGraphicFramePr>
          <p:cNvPr id="382" name="Google Shape;382;p26"/>
          <p:cNvGraphicFramePr/>
          <p:nvPr/>
        </p:nvGraphicFramePr>
        <p:xfrm>
          <a:off x="1585925" y="1761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{EC4F8C21-7387-49CF-B2B9-ED60DC8A3D90}</a:tableStyleId>
              </a:tblPr>
              <a:tblGrid>
                <a:gridCol w="1180900"/>
                <a:gridCol w="5824600"/>
              </a:tblGrid>
              <a:tr h="1325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7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Ms Penny Johnstone (Signora) - Italian (Wednesday)</a:t>
                      </a:r>
                      <a:endParaRPr sz="17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1090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700">
                        <a:solidFill>
                          <a:schemeClr val="dk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7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Mrs Leonie McDougall - Library (Friday)</a:t>
                      </a:r>
                      <a:endParaRPr sz="17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383" name="Google Shape;383;p26"/>
          <p:cNvPicPr preferRelativeResize="0"/>
          <p:nvPr/>
        </p:nvPicPr>
        <p:blipFill rotWithShape="1">
          <a:blip r:embed="rId3">
            <a:alphaModFix/>
          </a:blip>
          <a:srcRect b="0" l="16763" r="23107" t="0"/>
          <a:stretch/>
        </p:blipFill>
        <p:spPr>
          <a:xfrm>
            <a:off x="1811775" y="1831750"/>
            <a:ext cx="743400" cy="10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6"/>
          <p:cNvPicPr preferRelativeResize="0"/>
          <p:nvPr/>
        </p:nvPicPr>
        <p:blipFill rotWithShape="1">
          <a:blip r:embed="rId4">
            <a:alphaModFix/>
          </a:blip>
          <a:srcRect b="0" l="10926" r="10918" t="0"/>
          <a:stretch/>
        </p:blipFill>
        <p:spPr>
          <a:xfrm>
            <a:off x="1811775" y="3263975"/>
            <a:ext cx="743401" cy="9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"/>
          <p:cNvSpPr txBox="1"/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4G Class Profile</a:t>
            </a:r>
            <a:endParaRPr/>
          </a:p>
        </p:txBody>
      </p:sp>
      <p:sp>
        <p:nvSpPr>
          <p:cNvPr id="390" name="Google Shape;390;p27"/>
          <p:cNvSpPr txBox="1"/>
          <p:nvPr/>
        </p:nvSpPr>
        <p:spPr>
          <a:xfrm>
            <a:off x="387075" y="1312800"/>
            <a:ext cx="5118600" cy="507900"/>
          </a:xfrm>
          <a:prstGeom prst="rect">
            <a:avLst/>
          </a:prstGeom>
          <a:solidFill>
            <a:srgbClr val="FC9FD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latin typeface="Barlow Semi Condensed"/>
                <a:ea typeface="Barlow Semi Condensed"/>
                <a:cs typeface="Barlow Semi Condensed"/>
                <a:sym typeface="Barlow Semi Condensed"/>
              </a:rPr>
              <a:t>4G consists of 25 students - 14 girls &amp; 11 boys</a:t>
            </a:r>
            <a:endParaRPr b="1" sz="21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91" name="Google Shape;3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9650" y="2497675"/>
            <a:ext cx="1929000" cy="14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7"/>
          <p:cNvSpPr txBox="1"/>
          <p:nvPr/>
        </p:nvSpPr>
        <p:spPr>
          <a:xfrm>
            <a:off x="345725" y="2243675"/>
            <a:ext cx="5566800" cy="260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Barlow Semi Condensed"/>
                <a:ea typeface="Barlow Semi Condensed"/>
                <a:cs typeface="Barlow Semi Condensed"/>
                <a:sym typeface="Barlow Semi Condensed"/>
              </a:rPr>
              <a:t>4G Birthday Protocols: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Poppins Light"/>
                <a:ea typeface="Poppins Light"/>
                <a:cs typeface="Poppins Light"/>
                <a:sym typeface="Poppins Light"/>
              </a:rPr>
              <a:t>We LOVE celebrating birthdays in 4G but would like to request the following regarding any treats that your child brings in to share for their birthday:</a:t>
            </a:r>
            <a:endParaRPr sz="1500"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Char char="●"/>
            </a:pP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They are required to be NUT-FREE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Char char="●"/>
            </a:pP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They should be individually wrapped for hygiene purposes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We will only hand out the treats just before the last bell at 3:20pm and we will ask the students to show you the treat and ask your permission to eat it.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93" name="Google Shape;39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1441" y="1046850"/>
            <a:ext cx="783733" cy="139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6713" y="4003625"/>
            <a:ext cx="1334876" cy="100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