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a7268523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a7268523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a731e1a5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a731e1a5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ab760662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ab760662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a7268523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a7268523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a731e1a5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a731e1a5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a731e1a5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a731e1a5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a85550f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a85550f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0E0E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ducation.nsw.gov.au/content/dam/main-education/going-to-a-public-school/media/documents/translated-documents-/moving-into-year-7/english-moving-into-year-7-EOI.pdf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642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High School from 2025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52100" y="1225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Schools in GRC are changing…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125" y="2018575"/>
            <a:ext cx="1938548" cy="282012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750" y="1200925"/>
            <a:ext cx="5258350" cy="384649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" name="Google Shape;62;p14"/>
          <p:cNvSpPr txBox="1"/>
          <p:nvPr/>
        </p:nvSpPr>
        <p:spPr>
          <a:xfrm>
            <a:off x="66375" y="222075"/>
            <a:ext cx="89595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To find your high school, you need to go to: </a:t>
            </a:r>
            <a:r>
              <a:rPr b="1" lang="en" sz="2100">
                <a:solidFill>
                  <a:schemeClr val="dk1"/>
                </a:solidFill>
              </a:rPr>
              <a:t>https://schoolfinder.education.nsw.gov.au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28625" y="1407850"/>
            <a:ext cx="2098800" cy="329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Make sure you have also updated your address if you have moved since </a:t>
            </a:r>
            <a:r>
              <a:rPr lang="en" sz="2000">
                <a:solidFill>
                  <a:schemeClr val="dk2"/>
                </a:solidFill>
              </a:rPr>
              <a:t>enrolment</a:t>
            </a:r>
            <a:r>
              <a:rPr lang="en" sz="2000">
                <a:solidFill>
                  <a:schemeClr val="dk2"/>
                </a:solidFill>
              </a:rPr>
              <a:t>.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Use the ‘Change of Details’ form on School Bytes.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88" y="241725"/>
            <a:ext cx="8779225" cy="3962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925" y="26525"/>
            <a:ext cx="4310675" cy="509042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" name="Google Shape;74;p16"/>
          <p:cNvSpPr txBox="1"/>
          <p:nvPr/>
        </p:nvSpPr>
        <p:spPr>
          <a:xfrm>
            <a:off x="273425" y="606000"/>
            <a:ext cx="26235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2024:</a:t>
            </a:r>
            <a:r>
              <a:rPr lang="en" sz="1800">
                <a:solidFill>
                  <a:schemeClr val="dk2"/>
                </a:solidFill>
              </a:rPr>
              <a:t> Options for High School enrolment for in area students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07600" y="3854825"/>
            <a:ext cx="2522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2025:</a:t>
            </a:r>
            <a:r>
              <a:rPr lang="en" sz="1800">
                <a:solidFill>
                  <a:schemeClr val="dk2"/>
                </a:solidFill>
              </a:rPr>
              <a:t> Options for High School e</a:t>
            </a:r>
            <a:r>
              <a:rPr lang="en" sz="1800">
                <a:solidFill>
                  <a:schemeClr val="dk2"/>
                </a:solidFill>
              </a:rPr>
              <a:t>nrolment for in area students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16"/>
          <p:cNvSpPr/>
          <p:nvPr/>
        </p:nvSpPr>
        <p:spPr>
          <a:xfrm rot="432052">
            <a:off x="2040989" y="1328230"/>
            <a:ext cx="1208633" cy="34471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 rot="1041">
            <a:off x="2276150" y="4456250"/>
            <a:ext cx="990300" cy="31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20"/>
              <a:t>Our feeder High School is Penshurst Campus</a:t>
            </a:r>
            <a:endParaRPr b="1" sz="292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80775"/>
            <a:ext cx="8722750" cy="34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0" y="0"/>
            <a:ext cx="91440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From 2025, Georges River College Penshurst Campus will become co-educational.</a:t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 2025 the school will become co-educational in Years 7 and 8. Years 9 and 10 will become coeducational in 2026. Care will be taken in the transition to ensure all students are well supported during the changes.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763" y="3347675"/>
            <a:ext cx="2698474" cy="169710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50" y="254500"/>
            <a:ext cx="7953375" cy="2628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275" y="3188200"/>
            <a:ext cx="5913926" cy="19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67825" y="43950"/>
            <a:ext cx="8520600" cy="47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2">
                <a:solidFill>
                  <a:schemeClr val="dk1"/>
                </a:solidFill>
              </a:rPr>
              <a:t>Moving into Year 7 in a NSW Government </a:t>
            </a:r>
            <a:br>
              <a:rPr b="1" lang="en" sz="2352">
                <a:solidFill>
                  <a:schemeClr val="dk1"/>
                </a:solidFill>
              </a:rPr>
            </a:br>
            <a:r>
              <a:rPr b="1" lang="en" sz="2352">
                <a:solidFill>
                  <a:schemeClr val="dk1"/>
                </a:solidFill>
              </a:rPr>
              <a:t>School in 2025</a:t>
            </a:r>
            <a:endParaRPr b="1" sz="2352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2000">
                <a:solidFill>
                  <a:schemeClr val="dk1"/>
                </a:solidFill>
              </a:rPr>
              <a:t>You need to apply online</a:t>
            </a:r>
            <a:br>
              <a:rPr b="1" lang="en" sz="2000">
                <a:solidFill>
                  <a:schemeClr val="dk1"/>
                </a:solidFill>
              </a:rPr>
            </a:br>
            <a:r>
              <a:rPr lang="en" sz="2000" u="sng">
                <a:solidFill>
                  <a:schemeClr val="hlink"/>
                </a:solidFill>
                <a:hlinkClick r:id="rId3"/>
              </a:rPr>
              <a:t>https://education.nsw.gov.au/content/dam/main-education/going-to-a-public-school/media/documents/translated-documents-/moving-into-year-7/english-moving-into-year-7-EOI.pdf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You </a:t>
            </a:r>
            <a:r>
              <a:rPr b="1" lang="en" sz="2000">
                <a:solidFill>
                  <a:schemeClr val="dk1"/>
                </a:solidFill>
              </a:rPr>
              <a:t>must</a:t>
            </a:r>
            <a:r>
              <a:rPr lang="en" sz="2000">
                <a:solidFill>
                  <a:schemeClr val="dk1"/>
                </a:solidFill>
              </a:rPr>
              <a:t> complete sections A &amp; B of this form if your child is attending a NSW Government High School (even if you intend to apply for a Selective high school placement).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Section C </a:t>
            </a:r>
            <a:r>
              <a:rPr lang="en" sz="2000">
                <a:solidFill>
                  <a:schemeClr val="dk1"/>
                </a:solidFill>
              </a:rPr>
              <a:t>allows</a:t>
            </a:r>
            <a:r>
              <a:rPr lang="en" sz="2000">
                <a:solidFill>
                  <a:schemeClr val="dk1"/>
                </a:solidFill>
              </a:rPr>
              <a:t> you to apply for 3 out of area high schools (in order of preference).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If your child is not attending a NSW Government High School, you </a:t>
            </a:r>
            <a:r>
              <a:rPr b="1" lang="en" sz="2000">
                <a:solidFill>
                  <a:schemeClr val="dk1"/>
                </a:solidFill>
              </a:rPr>
              <a:t>must still</a:t>
            </a:r>
            <a:r>
              <a:rPr lang="en" sz="2000">
                <a:solidFill>
                  <a:schemeClr val="dk1"/>
                </a:solidFill>
              </a:rPr>
              <a:t> complete sections A &amp; E of this form.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2300" y="0"/>
            <a:ext cx="2071701" cy="10386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