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4"/>
  </p:notesMasterIdLst>
  <p:sldIdLst>
    <p:sldId id="256" r:id="rId2"/>
    <p:sldId id="257" r:id="rId3"/>
    <p:sldId id="258" r:id="rId4"/>
    <p:sldId id="285" r:id="rId5"/>
    <p:sldId id="286" r:id="rId6"/>
    <p:sldId id="259" r:id="rId7"/>
    <p:sldId id="260" r:id="rId8"/>
    <p:sldId id="261" r:id="rId9"/>
    <p:sldId id="262" r:id="rId10"/>
    <p:sldId id="263" r:id="rId11"/>
    <p:sldId id="289" r:id="rId12"/>
    <p:sldId id="264" r:id="rId13"/>
    <p:sldId id="265" r:id="rId14"/>
    <p:sldId id="266" r:id="rId15"/>
    <p:sldId id="287" r:id="rId16"/>
    <p:sldId id="267" r:id="rId17"/>
    <p:sldId id="268" r:id="rId18"/>
    <p:sldId id="288" r:id="rId19"/>
    <p:sldId id="269" r:id="rId20"/>
    <p:sldId id="270" r:id="rId21"/>
    <p:sldId id="271" r:id="rId22"/>
    <p:sldId id="272" r:id="rId23"/>
    <p:sldId id="273" r:id="rId24"/>
    <p:sldId id="274" r:id="rId25"/>
    <p:sldId id="275" r:id="rId26"/>
    <p:sldId id="276" r:id="rId27"/>
    <p:sldId id="277" r:id="rId28"/>
    <p:sldId id="290" r:id="rId29"/>
    <p:sldId id="291" r:id="rId30"/>
    <p:sldId id="281" r:id="rId31"/>
    <p:sldId id="283" r:id="rId32"/>
    <p:sldId id="284" r:id="rId33"/>
  </p:sldIdLst>
  <p:sldSz cx="9144000" cy="5143500" type="screen16x9"/>
  <p:notesSz cx="6858000" cy="9144000"/>
  <p:embeddedFontLst>
    <p:embeddedFont>
      <p:font typeface="Anton" pitchFamily="2" charset="0"/>
      <p:regular r:id="rId35"/>
    </p:embeddedFont>
    <p:embeddedFont>
      <p:font typeface="Barlow" panose="00000500000000000000" pitchFamily="2" charset="0"/>
      <p:regular r:id="rId36"/>
      <p:bold r:id="rId37"/>
      <p:italic r:id="rId38"/>
      <p:boldItalic r:id="rId39"/>
    </p:embeddedFont>
    <p:embeddedFont>
      <p:font typeface="Barlow Condensed" panose="00000506000000000000" pitchFamily="2" charset="0"/>
      <p:regular r:id="rId40"/>
      <p:bold r:id="rId41"/>
      <p:italic r:id="rId42"/>
      <p:boldItalic r:id="rId43"/>
    </p:embeddedFont>
    <p:embeddedFont>
      <p:font typeface="Barlow Medium" panose="00000600000000000000" pitchFamily="2" charset="0"/>
      <p:regular r:id="rId44"/>
      <p:bold r:id="rId45"/>
      <p:italic r:id="rId46"/>
      <p:boldItalic r:id="rId47"/>
    </p:embeddedFont>
    <p:embeddedFont>
      <p:font typeface="Barlow Semi Condensed" panose="00000506000000000000" pitchFamily="2" charset="0"/>
      <p:regular r:id="rId48"/>
      <p:bold r:id="rId49"/>
      <p:italic r:id="rId50"/>
      <p:boldItalic r:id="rId51"/>
    </p:embeddedFont>
    <p:embeddedFont>
      <p:font typeface="Barlow Semi Condensed Light" panose="00000406000000000000" pitchFamily="2" charset="0"/>
      <p:regular r:id="rId52"/>
      <p:bold r:id="rId53"/>
      <p:italic r:id="rId54"/>
      <p:boldItalic r:id="rId55"/>
    </p:embeddedFont>
    <p:embeddedFont>
      <p:font typeface="Century Gothic" panose="020B0502020202020204" pitchFamily="34" charset="0"/>
      <p:regular r:id="rId56"/>
      <p:bold r:id="rId57"/>
      <p:italic r:id="rId58"/>
      <p:boldItalic r:id="rId59"/>
    </p:embeddedFont>
    <p:embeddedFont>
      <p:font typeface="Comic Sans MS" panose="030F0702030302020204" pitchFamily="66" charset="0"/>
      <p:regular r:id="rId60"/>
      <p:bold r:id="rId61"/>
      <p:italic r:id="rId62"/>
      <p:boldItalic r:id="rId63"/>
    </p:embeddedFont>
    <p:embeddedFont>
      <p:font typeface="Denk One" panose="020B0604020202020204" charset="0"/>
      <p:regular r:id="rId64"/>
    </p:embeddedFont>
    <p:embeddedFont>
      <p:font typeface="Fira Sans Extra Condensed" panose="020B05030500000200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89894" autoAdjust="0"/>
  </p:normalViewPr>
  <p:slideViewPr>
    <p:cSldViewPr snapToGrid="0">
      <p:cViewPr varScale="1">
        <p:scale>
          <a:sx n="150" d="100"/>
          <a:sy n="150" d="100"/>
        </p:scale>
        <p:origin x="55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7.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0826ae3f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0826ae3f2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0826ae3f2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0826ae3f2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0826ae3f2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0826ae3f2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8d3b44f0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8d3b44f0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0712b07b75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0712b07b75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122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0712b07b75_0_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0712b07b75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07759f4bf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07759f4bf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07759f4bf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07759f4bf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250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58d3b44f08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58d3b44f0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569cdd4839_0_7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569cdd4839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0712b07b7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0712b07b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8d3b44f08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58d3b44f0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0712b07b75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0712b07b75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f28d8e460e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1f28d8e460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f28d8e460e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f28d8e460e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58d3b44f08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58d3b44f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07d29bb6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207d29bb6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0712b07b7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20712b07b7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ba30c999b1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2ba30c999b1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a30c999b1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2ba30c999b1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207d29bb682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207d29bb68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0712b07b7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0712b07b7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1f28d8e460e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1f28d8e460e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5465e7bc0b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0712b07b7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0712b07b7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24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0712b07b7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0712b07b7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97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8d3b44f08_3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8d3b44f08_3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0826ae3f2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0826ae3f2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f28d8e460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f28d8e46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p:cSld name="CUSTOM_17_2_1_1_1_1">
    <p:bg>
      <p:bgPr>
        <a:solidFill>
          <a:srgbClr val="A5DDDA">
            <a:alpha val="71900"/>
          </a:srgbClr>
        </a:solidFill>
        <a:effectLst/>
      </p:bgPr>
    </p:bg>
    <p:spTree>
      <p:nvGrpSpPr>
        <p:cNvPr id="1" name="Shape 92"/>
        <p:cNvGrpSpPr/>
        <p:nvPr/>
      </p:nvGrpSpPr>
      <p:grpSpPr>
        <a:xfrm>
          <a:off x="0" y="0"/>
          <a:ext cx="0" cy="0"/>
          <a:chOff x="0" y="0"/>
          <a:chExt cx="0" cy="0"/>
        </a:xfrm>
      </p:grpSpPr>
      <p:sp>
        <p:nvSpPr>
          <p:cNvPr id="93" name="Google Shape;93;p11"/>
          <p:cNvSpPr/>
          <p:nvPr/>
        </p:nvSpPr>
        <p:spPr>
          <a:xfrm flipH="1">
            <a:off x="7020050" y="1503820"/>
            <a:ext cx="960000" cy="774900"/>
          </a:xfrm>
          <a:prstGeom prst="rect">
            <a:avLst/>
          </a:pr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flipH="1">
            <a:off x="1146900" y="1498575"/>
            <a:ext cx="960000" cy="774900"/>
          </a:xfrm>
          <a:prstGeom prst="rect">
            <a:avLst/>
          </a:pr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flipH="1">
            <a:off x="4082377" y="1503820"/>
            <a:ext cx="960000" cy="774900"/>
          </a:xfrm>
          <a:prstGeom prst="rect">
            <a:avLst/>
          </a:pr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6261050" y="2666037"/>
            <a:ext cx="2478000" cy="2103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flipH="1">
            <a:off x="387900" y="2651824"/>
            <a:ext cx="2478000" cy="2103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3323377" y="2666037"/>
            <a:ext cx="2478000" cy="2103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txBox="1">
            <a:spLocks noGrp="1"/>
          </p:cNvSpPr>
          <p:nvPr>
            <p:ph type="subTitle" idx="1"/>
          </p:nvPr>
        </p:nvSpPr>
        <p:spPr>
          <a:xfrm flipH="1">
            <a:off x="525450" y="3556750"/>
            <a:ext cx="2202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2" name="Google Shape;102;p11"/>
          <p:cNvSpPr txBox="1">
            <a:spLocks noGrp="1"/>
          </p:cNvSpPr>
          <p:nvPr>
            <p:ph type="subTitle" idx="2"/>
          </p:nvPr>
        </p:nvSpPr>
        <p:spPr>
          <a:xfrm flipH="1">
            <a:off x="525450" y="2984350"/>
            <a:ext cx="22029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103" name="Google Shape;103;p11"/>
          <p:cNvSpPr txBox="1">
            <a:spLocks noGrp="1"/>
          </p:cNvSpPr>
          <p:nvPr>
            <p:ph type="subTitle" idx="3"/>
          </p:nvPr>
        </p:nvSpPr>
        <p:spPr>
          <a:xfrm flipH="1">
            <a:off x="3460927" y="3556750"/>
            <a:ext cx="2202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4" name="Google Shape;104;p11"/>
          <p:cNvSpPr txBox="1">
            <a:spLocks noGrp="1"/>
          </p:cNvSpPr>
          <p:nvPr>
            <p:ph type="subTitle" idx="4"/>
          </p:nvPr>
        </p:nvSpPr>
        <p:spPr>
          <a:xfrm flipH="1">
            <a:off x="3460927" y="2984350"/>
            <a:ext cx="22029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105" name="Google Shape;105;p11"/>
          <p:cNvSpPr txBox="1">
            <a:spLocks noGrp="1"/>
          </p:cNvSpPr>
          <p:nvPr>
            <p:ph type="subTitle" idx="5"/>
          </p:nvPr>
        </p:nvSpPr>
        <p:spPr>
          <a:xfrm flipH="1">
            <a:off x="6398600" y="3556750"/>
            <a:ext cx="2202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6" name="Google Shape;106;p11"/>
          <p:cNvSpPr txBox="1">
            <a:spLocks noGrp="1"/>
          </p:cNvSpPr>
          <p:nvPr>
            <p:ph type="subTitle" idx="6"/>
          </p:nvPr>
        </p:nvSpPr>
        <p:spPr>
          <a:xfrm flipH="1">
            <a:off x="6398600" y="2984350"/>
            <a:ext cx="22029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107" name="Google Shape;107;p11"/>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 DESIGN 3">
  <p:cSld name="CUSTOM_17_2_1_1_2_1">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2"/>
          <p:cNvGrpSpPr/>
          <p:nvPr/>
        </p:nvGrpSpPr>
        <p:grpSpPr>
          <a:xfrm>
            <a:off x="8441191" y="3791774"/>
            <a:ext cx="197076" cy="216135"/>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2"/>
          <p:cNvSpPr/>
          <p:nvPr/>
        </p:nvSpPr>
        <p:spPr>
          <a:xfrm flipH="1">
            <a:off x="4786900" y="2193900"/>
            <a:ext cx="3997800" cy="254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flipH="1">
            <a:off x="4786899" y="1307450"/>
            <a:ext cx="39978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ubTitle" idx="1"/>
          </p:nvPr>
        </p:nvSpPr>
        <p:spPr>
          <a:xfrm flipH="1">
            <a:off x="4032347" y="1305075"/>
            <a:ext cx="44493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23" name="Google Shape;123;p12"/>
          <p:cNvSpPr txBox="1">
            <a:spLocks noGrp="1"/>
          </p:cNvSpPr>
          <p:nvPr>
            <p:ph type="subTitle" idx="2"/>
          </p:nvPr>
        </p:nvSpPr>
        <p:spPr>
          <a:xfrm flipH="1">
            <a:off x="5861450" y="3140250"/>
            <a:ext cx="26202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DESIGN 4">
  <p:cSld name="CUSTOM_17_2_1_1_2_1_1">
    <p:bg>
      <p:bgPr>
        <a:solidFill>
          <a:srgbClr val="A5DDDA">
            <a:alpha val="71900"/>
          </a:srgbClr>
        </a:solidFill>
        <a:effectLst/>
      </p:bgPr>
    </p:bg>
    <p:spTree>
      <p:nvGrpSpPr>
        <p:cNvPr id="1" name="Shape 125"/>
        <p:cNvGrpSpPr/>
        <p:nvPr/>
      </p:nvGrpSpPr>
      <p:grpSpPr>
        <a:xfrm>
          <a:off x="0" y="0"/>
          <a:ext cx="0" cy="0"/>
          <a:chOff x="0" y="0"/>
          <a:chExt cx="0" cy="0"/>
        </a:xfrm>
      </p:grpSpPr>
      <p:sp>
        <p:nvSpPr>
          <p:cNvPr id="126" name="Google Shape;126;p13"/>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txBox="1">
            <a:spLocks noGrp="1"/>
          </p:cNvSpPr>
          <p:nvPr>
            <p:ph type="ctrTitle"/>
          </p:nvPr>
        </p:nvSpPr>
        <p:spPr>
          <a:xfrm>
            <a:off x="596500" y="397650"/>
            <a:ext cx="5118600" cy="591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129" name="Google Shape;129;p13"/>
          <p:cNvSpPr/>
          <p:nvPr/>
        </p:nvSpPr>
        <p:spPr>
          <a:xfrm>
            <a:off x="387998" y="2193900"/>
            <a:ext cx="3997800" cy="254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387999" y="1307450"/>
            <a:ext cx="39978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txBox="1">
            <a:spLocks noGrp="1"/>
          </p:cNvSpPr>
          <p:nvPr>
            <p:ph type="subTitle" idx="1"/>
          </p:nvPr>
        </p:nvSpPr>
        <p:spPr>
          <a:xfrm flipH="1">
            <a:off x="596499" y="1305075"/>
            <a:ext cx="4449300" cy="5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32" name="Google Shape;132;p13"/>
          <p:cNvSpPr txBox="1">
            <a:spLocks noGrp="1"/>
          </p:cNvSpPr>
          <p:nvPr>
            <p:ph type="subTitle" idx="2"/>
          </p:nvPr>
        </p:nvSpPr>
        <p:spPr>
          <a:xfrm flipH="1">
            <a:off x="596499" y="3140250"/>
            <a:ext cx="2620200" cy="5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 DESIGN 5">
  <p:cSld name="CUSTOM_17_2_1_1_2_2_1">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382650" y="1394800"/>
            <a:ext cx="8378700" cy="3349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4"/>
          <p:cNvGrpSpPr/>
          <p:nvPr/>
        </p:nvGrpSpPr>
        <p:grpSpPr>
          <a:xfrm>
            <a:off x="1386778" y="680622"/>
            <a:ext cx="222507" cy="232480"/>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4"/>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subTitle" idx="1"/>
          </p:nvPr>
        </p:nvSpPr>
        <p:spPr>
          <a:xfrm flipH="1">
            <a:off x="1217250" y="2285550"/>
            <a:ext cx="6709500" cy="57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927750" y="1780038"/>
            <a:ext cx="7288500" cy="44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BLANK SLIDE">
  <p:cSld name="CUSTOM_17_2_1_1_2_2_1_1">
    <p:bg>
      <p:bgPr>
        <a:solidFill>
          <a:srgbClr val="A5DDDA">
            <a:alpha val="71900"/>
          </a:srgbClr>
        </a:solidFill>
        <a:effectLst/>
      </p:bgPr>
    </p:bg>
    <p:spTree>
      <p:nvGrpSpPr>
        <p:cNvPr id="1" name="Shape 148"/>
        <p:cNvGrpSpPr/>
        <p:nvPr/>
      </p:nvGrpSpPr>
      <p:grpSpPr>
        <a:xfrm>
          <a:off x="0" y="0"/>
          <a:ext cx="0" cy="0"/>
          <a:chOff x="0" y="0"/>
          <a:chExt cx="0" cy="0"/>
        </a:xfrm>
      </p:grpSpPr>
      <p:grpSp>
        <p:nvGrpSpPr>
          <p:cNvPr id="149" name="Google Shape;149;p15"/>
          <p:cNvGrpSpPr/>
          <p:nvPr/>
        </p:nvGrpSpPr>
        <p:grpSpPr>
          <a:xfrm>
            <a:off x="1386778" y="680622"/>
            <a:ext cx="222507" cy="232480"/>
            <a:chOff x="6537453" y="1282372"/>
            <a:chExt cx="222507" cy="232480"/>
          </a:xfrm>
        </p:grpSpPr>
        <p:sp>
          <p:nvSpPr>
            <p:cNvPr id="150" name="Google Shape;150;p15"/>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5"/>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17_2_1_1_2_2_1_1_1">
    <p:bg>
      <p:bgPr>
        <a:solidFill>
          <a:srgbClr val="A5DDDA">
            <a:alpha val="71900"/>
          </a:srgbClr>
        </a:solidFill>
        <a:effectLst/>
      </p:bgPr>
    </p:bg>
    <p:spTree>
      <p:nvGrpSpPr>
        <p:cNvPr id="1" name="Shape 160"/>
        <p:cNvGrpSpPr/>
        <p:nvPr/>
      </p:nvGrpSpPr>
      <p:grpSpPr>
        <a:xfrm>
          <a:off x="0" y="0"/>
          <a:ext cx="0" cy="0"/>
          <a:chOff x="0" y="0"/>
          <a:chExt cx="0" cy="0"/>
        </a:xfrm>
      </p:grpSpPr>
      <p:sp>
        <p:nvSpPr>
          <p:cNvPr id="161" name="Google Shape;161;p16"/>
          <p:cNvSpPr/>
          <p:nvPr/>
        </p:nvSpPr>
        <p:spPr>
          <a:xfrm>
            <a:off x="382675" y="397650"/>
            <a:ext cx="35880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subTitle" idx="1"/>
          </p:nvPr>
        </p:nvSpPr>
        <p:spPr>
          <a:xfrm flipH="1">
            <a:off x="956400" y="2448700"/>
            <a:ext cx="23661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3" name="Google Shape;163;p16"/>
          <p:cNvSpPr txBox="1">
            <a:spLocks noGrp="1"/>
          </p:cNvSpPr>
          <p:nvPr>
            <p:ph type="ctrTitle"/>
          </p:nvPr>
        </p:nvSpPr>
        <p:spPr>
          <a:xfrm>
            <a:off x="956400" y="1867000"/>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 DESIGN 6">
  <p:cSld name="CUSTOM_17_2_1_1_2_2_1_1_1_1">
    <p:bg>
      <p:bgPr>
        <a:solidFill>
          <a:srgbClr val="A5DDDA">
            <a:alpha val="71900"/>
          </a:srgbClr>
        </a:solidFill>
        <a:effectLst/>
      </p:bgPr>
    </p:bg>
    <p:spTree>
      <p:nvGrpSpPr>
        <p:cNvPr id="1" name="Shape 164"/>
        <p:cNvGrpSpPr/>
        <p:nvPr/>
      </p:nvGrpSpPr>
      <p:grpSpPr>
        <a:xfrm>
          <a:off x="0" y="0"/>
          <a:ext cx="0" cy="0"/>
          <a:chOff x="0" y="0"/>
          <a:chExt cx="0" cy="0"/>
        </a:xfrm>
      </p:grpSpPr>
      <p:sp>
        <p:nvSpPr>
          <p:cNvPr id="165" name="Google Shape;165;p17"/>
          <p:cNvSpPr/>
          <p:nvPr/>
        </p:nvSpPr>
        <p:spPr>
          <a:xfrm>
            <a:off x="394800" y="397650"/>
            <a:ext cx="83544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txBox="1">
            <a:spLocks noGrp="1"/>
          </p:cNvSpPr>
          <p:nvPr>
            <p:ph type="subTitle" idx="1"/>
          </p:nvPr>
        </p:nvSpPr>
        <p:spPr>
          <a:xfrm flipH="1">
            <a:off x="956300" y="1521075"/>
            <a:ext cx="54918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7" name="Google Shape;167;p17"/>
          <p:cNvSpPr txBox="1">
            <a:spLocks noGrp="1"/>
          </p:cNvSpPr>
          <p:nvPr>
            <p:ph type="ctrTitle"/>
          </p:nvPr>
        </p:nvSpPr>
        <p:spPr>
          <a:xfrm>
            <a:off x="956300" y="930075"/>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A5DDDA">
            <a:alpha val="71900"/>
          </a:srgbClr>
        </a:solidFill>
        <a:effectLst/>
      </p:bgPr>
    </p:bg>
    <p:spTree>
      <p:nvGrpSpPr>
        <p:cNvPr id="1" name="Shape 16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7">
    <p:bg>
      <p:bgPr>
        <a:solidFill>
          <a:srgbClr val="A5DDDA">
            <a:alpha val="71900"/>
          </a:srgbClr>
        </a:solidFill>
        <a:effectLst/>
      </p:bgPr>
    </p:bg>
    <p:spTree>
      <p:nvGrpSpPr>
        <p:cNvPr id="1" name="Shape 13"/>
        <p:cNvGrpSpPr/>
        <p:nvPr/>
      </p:nvGrpSpPr>
      <p:grpSpPr>
        <a:xfrm>
          <a:off x="0" y="0"/>
          <a:ext cx="0" cy="0"/>
          <a:chOff x="0" y="0"/>
          <a:chExt cx="0" cy="0"/>
        </a:xfrm>
      </p:grpSpPr>
      <p:sp>
        <p:nvSpPr>
          <p:cNvPr id="14" name="Google Shape;14;p3"/>
          <p:cNvSpPr/>
          <p:nvPr/>
        </p:nvSpPr>
        <p:spPr>
          <a:xfrm>
            <a:off x="4706700" y="397650"/>
            <a:ext cx="44373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100" y="44265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5810800" y="63580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18" name="Google Shape;18;p3"/>
          <p:cNvSpPr txBox="1">
            <a:spLocks noGrp="1"/>
          </p:cNvSpPr>
          <p:nvPr>
            <p:ph type="subTitle" idx="1"/>
          </p:nvPr>
        </p:nvSpPr>
        <p:spPr>
          <a:xfrm>
            <a:off x="5810800" y="103150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19" name="Google Shape;19;p3"/>
          <p:cNvSpPr txBox="1">
            <a:spLocks noGrp="1"/>
          </p:cNvSpPr>
          <p:nvPr>
            <p:ph type="title" idx="2" hasCustomPrompt="1"/>
          </p:nvPr>
        </p:nvSpPr>
        <p:spPr>
          <a:xfrm>
            <a:off x="4114235" y="63801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0" name="Google Shape;20;p3"/>
          <p:cNvSpPr txBox="1">
            <a:spLocks noGrp="1"/>
          </p:cNvSpPr>
          <p:nvPr>
            <p:ph type="ctrTitle" idx="3"/>
          </p:nvPr>
        </p:nvSpPr>
        <p:spPr>
          <a:xfrm>
            <a:off x="532475" y="1763700"/>
            <a:ext cx="3440700" cy="94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3600"/>
              <a:buNone/>
              <a:defRPr sz="3600">
                <a:solidFill>
                  <a:srgbClr val="FF7C3E"/>
                </a:solidFill>
              </a:defRPr>
            </a:lvl1pPr>
            <a:lvl2pPr lvl="1" rtl="0">
              <a:spcBef>
                <a:spcPts val="0"/>
              </a:spcBef>
              <a:spcAft>
                <a:spcPts val="0"/>
              </a:spcAft>
              <a:buClr>
                <a:srgbClr val="FF7C3E"/>
              </a:buClr>
              <a:buSzPts val="1800"/>
              <a:buNone/>
              <a:defRPr sz="1800">
                <a:solidFill>
                  <a:srgbClr val="FF7C3E"/>
                </a:solidFill>
              </a:defRPr>
            </a:lvl2pPr>
            <a:lvl3pPr lvl="2" rtl="0">
              <a:spcBef>
                <a:spcPts val="0"/>
              </a:spcBef>
              <a:spcAft>
                <a:spcPts val="0"/>
              </a:spcAft>
              <a:buClr>
                <a:srgbClr val="FF7C3E"/>
              </a:buClr>
              <a:buSzPts val="1800"/>
              <a:buNone/>
              <a:defRPr sz="1800">
                <a:solidFill>
                  <a:srgbClr val="FF7C3E"/>
                </a:solidFill>
              </a:defRPr>
            </a:lvl3pPr>
            <a:lvl4pPr lvl="3" rtl="0">
              <a:spcBef>
                <a:spcPts val="0"/>
              </a:spcBef>
              <a:spcAft>
                <a:spcPts val="0"/>
              </a:spcAft>
              <a:buClr>
                <a:srgbClr val="FF7C3E"/>
              </a:buClr>
              <a:buSzPts val="1800"/>
              <a:buNone/>
              <a:defRPr sz="1800">
                <a:solidFill>
                  <a:srgbClr val="FF7C3E"/>
                </a:solidFill>
              </a:defRPr>
            </a:lvl4pPr>
            <a:lvl5pPr lvl="4" rtl="0">
              <a:spcBef>
                <a:spcPts val="0"/>
              </a:spcBef>
              <a:spcAft>
                <a:spcPts val="0"/>
              </a:spcAft>
              <a:buClr>
                <a:srgbClr val="FF7C3E"/>
              </a:buClr>
              <a:buSzPts val="1800"/>
              <a:buNone/>
              <a:defRPr sz="1800">
                <a:solidFill>
                  <a:srgbClr val="FF7C3E"/>
                </a:solidFill>
              </a:defRPr>
            </a:lvl5pPr>
            <a:lvl6pPr lvl="5" rtl="0">
              <a:spcBef>
                <a:spcPts val="0"/>
              </a:spcBef>
              <a:spcAft>
                <a:spcPts val="0"/>
              </a:spcAft>
              <a:buClr>
                <a:srgbClr val="FF7C3E"/>
              </a:buClr>
              <a:buSzPts val="1800"/>
              <a:buNone/>
              <a:defRPr sz="1800">
                <a:solidFill>
                  <a:srgbClr val="FF7C3E"/>
                </a:solidFill>
              </a:defRPr>
            </a:lvl6pPr>
            <a:lvl7pPr lvl="6" rtl="0">
              <a:spcBef>
                <a:spcPts val="0"/>
              </a:spcBef>
              <a:spcAft>
                <a:spcPts val="0"/>
              </a:spcAft>
              <a:buClr>
                <a:srgbClr val="FF7C3E"/>
              </a:buClr>
              <a:buSzPts val="1800"/>
              <a:buNone/>
              <a:defRPr sz="1800">
                <a:solidFill>
                  <a:srgbClr val="FF7C3E"/>
                </a:solidFill>
              </a:defRPr>
            </a:lvl7pPr>
            <a:lvl8pPr lvl="7" rtl="0">
              <a:spcBef>
                <a:spcPts val="0"/>
              </a:spcBef>
              <a:spcAft>
                <a:spcPts val="0"/>
              </a:spcAft>
              <a:buClr>
                <a:srgbClr val="FF7C3E"/>
              </a:buClr>
              <a:buSzPts val="1800"/>
              <a:buNone/>
              <a:defRPr sz="1800">
                <a:solidFill>
                  <a:srgbClr val="FF7C3E"/>
                </a:solidFill>
              </a:defRPr>
            </a:lvl8pPr>
            <a:lvl9pPr lvl="8" rtl="0">
              <a:spcBef>
                <a:spcPts val="0"/>
              </a:spcBef>
              <a:spcAft>
                <a:spcPts val="0"/>
              </a:spcAft>
              <a:buClr>
                <a:srgbClr val="FF7C3E"/>
              </a:buClr>
              <a:buSzPts val="1800"/>
              <a:buNone/>
              <a:defRPr sz="1800">
                <a:solidFill>
                  <a:srgbClr val="FF7C3E"/>
                </a:solidFill>
              </a:defRPr>
            </a:lvl9pPr>
          </a:lstStyle>
          <a:p>
            <a:endParaRPr/>
          </a:p>
        </p:txBody>
      </p:sp>
      <p:sp>
        <p:nvSpPr>
          <p:cNvPr id="21" name="Google Shape;21;p3"/>
          <p:cNvSpPr txBox="1">
            <a:spLocks noGrp="1"/>
          </p:cNvSpPr>
          <p:nvPr>
            <p:ph type="sldNum" idx="12"/>
          </p:nvPr>
        </p:nvSpPr>
        <p:spPr>
          <a:xfrm>
            <a:off x="8556784" y="3136707"/>
            <a:ext cx="548700" cy="3936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pPr marL="0" lvl="0" indent="0" algn="ctr" rtl="0">
              <a:spcBef>
                <a:spcPts val="0"/>
              </a:spcBef>
              <a:spcAft>
                <a:spcPts val="0"/>
              </a:spcAft>
              <a:buNone/>
            </a:pPr>
            <a:fld id="{00000000-1234-1234-1234-123412341234}" type="slidenum">
              <a:rPr lang="es"/>
              <a:t>‹#›</a:t>
            </a:fld>
            <a:endParaRPr/>
          </a:p>
        </p:txBody>
      </p:sp>
      <p:sp>
        <p:nvSpPr>
          <p:cNvPr id="22" name="Google Shape;22;p3"/>
          <p:cNvSpPr txBox="1">
            <a:spLocks noGrp="1"/>
          </p:cNvSpPr>
          <p:nvPr>
            <p:ph type="ctrTitle" idx="4"/>
          </p:nvPr>
        </p:nvSpPr>
        <p:spPr>
          <a:xfrm>
            <a:off x="5810800" y="1257375"/>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3" name="Google Shape;23;p3"/>
          <p:cNvSpPr txBox="1">
            <a:spLocks noGrp="1"/>
          </p:cNvSpPr>
          <p:nvPr>
            <p:ph type="subTitle" idx="5"/>
          </p:nvPr>
        </p:nvSpPr>
        <p:spPr>
          <a:xfrm>
            <a:off x="5810800" y="1653075"/>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24" name="Google Shape;24;p3"/>
          <p:cNvSpPr txBox="1">
            <a:spLocks noGrp="1"/>
          </p:cNvSpPr>
          <p:nvPr>
            <p:ph type="title" idx="6" hasCustomPrompt="1"/>
          </p:nvPr>
        </p:nvSpPr>
        <p:spPr>
          <a:xfrm>
            <a:off x="4114235" y="1259586"/>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5" name="Google Shape;25;p3"/>
          <p:cNvSpPr txBox="1">
            <a:spLocks noGrp="1"/>
          </p:cNvSpPr>
          <p:nvPr>
            <p:ph type="ctrTitle" idx="7"/>
          </p:nvPr>
        </p:nvSpPr>
        <p:spPr>
          <a:xfrm>
            <a:off x="5810800" y="188275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6" name="Google Shape;26;p3"/>
          <p:cNvSpPr txBox="1">
            <a:spLocks noGrp="1"/>
          </p:cNvSpPr>
          <p:nvPr>
            <p:ph type="subTitle" idx="8"/>
          </p:nvPr>
        </p:nvSpPr>
        <p:spPr>
          <a:xfrm>
            <a:off x="5810800" y="227845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27" name="Google Shape;27;p3"/>
          <p:cNvSpPr txBox="1">
            <a:spLocks noGrp="1"/>
          </p:cNvSpPr>
          <p:nvPr>
            <p:ph type="title" idx="9" hasCustomPrompt="1"/>
          </p:nvPr>
        </p:nvSpPr>
        <p:spPr>
          <a:xfrm>
            <a:off x="4114235" y="188496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8" name="Google Shape;28;p3"/>
          <p:cNvSpPr txBox="1">
            <a:spLocks noGrp="1"/>
          </p:cNvSpPr>
          <p:nvPr>
            <p:ph type="ctrTitle" idx="13"/>
          </p:nvPr>
        </p:nvSpPr>
        <p:spPr>
          <a:xfrm>
            <a:off x="5810800" y="2508125"/>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9" name="Google Shape;29;p3"/>
          <p:cNvSpPr txBox="1">
            <a:spLocks noGrp="1"/>
          </p:cNvSpPr>
          <p:nvPr>
            <p:ph type="subTitle" idx="14"/>
          </p:nvPr>
        </p:nvSpPr>
        <p:spPr>
          <a:xfrm>
            <a:off x="5810800" y="2903825"/>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30" name="Google Shape;30;p3"/>
          <p:cNvSpPr txBox="1">
            <a:spLocks noGrp="1"/>
          </p:cNvSpPr>
          <p:nvPr>
            <p:ph type="title" idx="15" hasCustomPrompt="1"/>
          </p:nvPr>
        </p:nvSpPr>
        <p:spPr>
          <a:xfrm>
            <a:off x="4114235" y="2510336"/>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31" name="Google Shape;31;p3"/>
          <p:cNvSpPr txBox="1">
            <a:spLocks noGrp="1"/>
          </p:cNvSpPr>
          <p:nvPr>
            <p:ph type="ctrTitle" idx="16"/>
          </p:nvPr>
        </p:nvSpPr>
        <p:spPr>
          <a:xfrm>
            <a:off x="5810800" y="313190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32" name="Google Shape;32;p3"/>
          <p:cNvSpPr txBox="1">
            <a:spLocks noGrp="1"/>
          </p:cNvSpPr>
          <p:nvPr>
            <p:ph type="subTitle" idx="17"/>
          </p:nvPr>
        </p:nvSpPr>
        <p:spPr>
          <a:xfrm>
            <a:off x="5810800" y="352760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33" name="Google Shape;33;p3"/>
          <p:cNvSpPr txBox="1">
            <a:spLocks noGrp="1"/>
          </p:cNvSpPr>
          <p:nvPr>
            <p:ph type="title" idx="18" hasCustomPrompt="1"/>
          </p:nvPr>
        </p:nvSpPr>
        <p:spPr>
          <a:xfrm>
            <a:off x="4114235" y="313411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
  <p:cSld name="CUSTOM_17_2">
    <p:bg>
      <p:bgPr>
        <a:solidFill>
          <a:srgbClr val="A5DDDA">
            <a:alpha val="71900"/>
          </a:srgbClr>
        </a:solidFill>
        <a:effectLst/>
      </p:bgPr>
    </p:bg>
    <p:spTree>
      <p:nvGrpSpPr>
        <p:cNvPr id="1" name="Shape 34"/>
        <p:cNvGrpSpPr/>
        <p:nvPr/>
      </p:nvGrpSpPr>
      <p:grpSpPr>
        <a:xfrm>
          <a:off x="0" y="0"/>
          <a:ext cx="0" cy="0"/>
          <a:chOff x="0" y="0"/>
          <a:chExt cx="0" cy="0"/>
        </a:xfrm>
      </p:grpSpPr>
      <p:sp>
        <p:nvSpPr>
          <p:cNvPr id="35" name="Google Shape;35;p4"/>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100" y="4427567"/>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7C3E"/>
              </a:buClr>
              <a:buSzPts val="5000"/>
              <a:buNone/>
              <a:defRPr sz="50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38" name="Google Shape;38;p4"/>
          <p:cNvSpPr txBox="1">
            <a:spLocks noGrp="1"/>
          </p:cNvSpPr>
          <p:nvPr>
            <p:ph type="title" idx="2" hasCustomPrompt="1"/>
          </p:nvPr>
        </p:nvSpPr>
        <p:spPr>
          <a:xfrm>
            <a:off x="532470" y="1528325"/>
            <a:ext cx="2667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7200"/>
              <a:buNone/>
              <a:defRPr sz="7200" b="0">
                <a:solidFill>
                  <a:srgbClr val="FF7C3E"/>
                </a:solidFill>
              </a:defRPr>
            </a:lvl1pPr>
            <a:lvl2pPr lvl="1"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CUSTOM_17_1">
    <p:bg>
      <p:bgPr>
        <a:solidFill>
          <a:srgbClr val="A5DDDA">
            <a:alpha val="71900"/>
          </a:srgbClr>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556784" y="3136707"/>
            <a:ext cx="548700" cy="3936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pPr marL="0" lvl="0" indent="0" algn="ctr" rtl="0">
              <a:spcBef>
                <a:spcPts val="0"/>
              </a:spcBef>
              <a:spcAft>
                <a:spcPts val="0"/>
              </a:spcAft>
              <a:buNone/>
            </a:pPr>
            <a:fld id="{00000000-1234-1234-1234-123412341234}" type="slidenum">
              <a:rPr lang="es"/>
              <a:t>‹#›</a:t>
            </a:fld>
            <a:endParaRPr/>
          </a:p>
        </p:txBody>
      </p:sp>
      <p:sp>
        <p:nvSpPr>
          <p:cNvPr id="41" name="Google Shape;41;p5"/>
          <p:cNvSpPr/>
          <p:nvPr/>
        </p:nvSpPr>
        <p:spPr>
          <a:xfrm>
            <a:off x="382675" y="397650"/>
            <a:ext cx="83787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 name="Google Shape;42;p5"/>
          <p:cNvCxnSpPr/>
          <p:nvPr/>
        </p:nvCxnSpPr>
        <p:spPr>
          <a:xfrm>
            <a:off x="3834150" y="2653325"/>
            <a:ext cx="1475700" cy="0"/>
          </a:xfrm>
          <a:prstGeom prst="straightConnector1">
            <a:avLst/>
          </a:prstGeom>
          <a:noFill/>
          <a:ln w="28575" cap="flat" cmpd="sng">
            <a:solidFill>
              <a:srgbClr val="FF7C3E"/>
            </a:solidFill>
            <a:prstDash val="solid"/>
            <a:round/>
            <a:headEnd type="none" w="med" len="med"/>
            <a:tailEnd type="none" w="med" len="med"/>
          </a:ln>
        </p:spPr>
      </p:cxnSp>
      <p:sp>
        <p:nvSpPr>
          <p:cNvPr id="43" name="Google Shape;43;p5"/>
          <p:cNvSpPr txBox="1">
            <a:spLocks noGrp="1"/>
          </p:cNvSpPr>
          <p:nvPr>
            <p:ph type="ctrTitle"/>
          </p:nvPr>
        </p:nvSpPr>
        <p:spPr>
          <a:xfrm>
            <a:off x="382650" y="776000"/>
            <a:ext cx="83787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5500"/>
            </a:lvl1pPr>
            <a:lvl2pPr lvl="1"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44" name="Google Shape;44;p5"/>
          <p:cNvSpPr txBox="1">
            <a:spLocks noGrp="1"/>
          </p:cNvSpPr>
          <p:nvPr>
            <p:ph type="subTitle" idx="1"/>
          </p:nvPr>
        </p:nvSpPr>
        <p:spPr>
          <a:xfrm>
            <a:off x="2395947" y="2813304"/>
            <a:ext cx="43521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algn="ctr" rtl="0">
              <a:lnSpc>
                <a:spcPct val="100000"/>
              </a:lnSpc>
              <a:spcBef>
                <a:spcPts val="0"/>
              </a:spcBef>
              <a:spcAft>
                <a:spcPts val="0"/>
              </a:spcAft>
              <a:buClr>
                <a:srgbClr val="F4783C"/>
              </a:buClr>
              <a:buSzPts val="2800"/>
              <a:buNone/>
              <a:defRPr sz="2800">
                <a:solidFill>
                  <a:srgbClr val="F4783C"/>
                </a:solidFill>
              </a:defRPr>
            </a:lvl2pPr>
            <a:lvl3pPr lvl="2" algn="ctr" rtl="0">
              <a:lnSpc>
                <a:spcPct val="100000"/>
              </a:lnSpc>
              <a:spcBef>
                <a:spcPts val="0"/>
              </a:spcBef>
              <a:spcAft>
                <a:spcPts val="0"/>
              </a:spcAft>
              <a:buClr>
                <a:srgbClr val="F4783C"/>
              </a:buClr>
              <a:buSzPts val="2800"/>
              <a:buNone/>
              <a:defRPr sz="2800">
                <a:solidFill>
                  <a:srgbClr val="F4783C"/>
                </a:solidFill>
              </a:defRPr>
            </a:lvl3pPr>
            <a:lvl4pPr lvl="3" algn="ctr" rtl="0">
              <a:lnSpc>
                <a:spcPct val="100000"/>
              </a:lnSpc>
              <a:spcBef>
                <a:spcPts val="0"/>
              </a:spcBef>
              <a:spcAft>
                <a:spcPts val="0"/>
              </a:spcAft>
              <a:buClr>
                <a:srgbClr val="F4783C"/>
              </a:buClr>
              <a:buSzPts val="2800"/>
              <a:buNone/>
              <a:defRPr sz="2800">
                <a:solidFill>
                  <a:srgbClr val="F4783C"/>
                </a:solidFill>
              </a:defRPr>
            </a:lvl4pPr>
            <a:lvl5pPr lvl="4" algn="ctr" rtl="0">
              <a:lnSpc>
                <a:spcPct val="100000"/>
              </a:lnSpc>
              <a:spcBef>
                <a:spcPts val="0"/>
              </a:spcBef>
              <a:spcAft>
                <a:spcPts val="0"/>
              </a:spcAft>
              <a:buClr>
                <a:srgbClr val="F4783C"/>
              </a:buClr>
              <a:buSzPts val="2800"/>
              <a:buNone/>
              <a:defRPr sz="2800">
                <a:solidFill>
                  <a:srgbClr val="F4783C"/>
                </a:solidFill>
              </a:defRPr>
            </a:lvl5pPr>
            <a:lvl6pPr lvl="5" algn="ctr" rtl="0">
              <a:lnSpc>
                <a:spcPct val="100000"/>
              </a:lnSpc>
              <a:spcBef>
                <a:spcPts val="0"/>
              </a:spcBef>
              <a:spcAft>
                <a:spcPts val="0"/>
              </a:spcAft>
              <a:buClr>
                <a:srgbClr val="F4783C"/>
              </a:buClr>
              <a:buSzPts val="2800"/>
              <a:buNone/>
              <a:defRPr sz="2800">
                <a:solidFill>
                  <a:srgbClr val="F4783C"/>
                </a:solidFill>
              </a:defRPr>
            </a:lvl6pPr>
            <a:lvl7pPr lvl="6" algn="ctr" rtl="0">
              <a:lnSpc>
                <a:spcPct val="100000"/>
              </a:lnSpc>
              <a:spcBef>
                <a:spcPts val="0"/>
              </a:spcBef>
              <a:spcAft>
                <a:spcPts val="0"/>
              </a:spcAft>
              <a:buClr>
                <a:srgbClr val="F4783C"/>
              </a:buClr>
              <a:buSzPts val="2800"/>
              <a:buNone/>
              <a:defRPr sz="2800">
                <a:solidFill>
                  <a:srgbClr val="F4783C"/>
                </a:solidFill>
              </a:defRPr>
            </a:lvl7pPr>
            <a:lvl8pPr lvl="7" algn="ctr" rtl="0">
              <a:lnSpc>
                <a:spcPct val="100000"/>
              </a:lnSpc>
              <a:spcBef>
                <a:spcPts val="0"/>
              </a:spcBef>
              <a:spcAft>
                <a:spcPts val="0"/>
              </a:spcAft>
              <a:buClr>
                <a:srgbClr val="F4783C"/>
              </a:buClr>
              <a:buSzPts val="2800"/>
              <a:buNone/>
              <a:defRPr sz="2800">
                <a:solidFill>
                  <a:srgbClr val="F4783C"/>
                </a:solidFill>
              </a:defRPr>
            </a:lvl8pPr>
            <a:lvl9pPr lvl="8" algn="ctr"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p:cSld name="CUSTOM_17_1_1">
    <p:bg>
      <p:bgPr>
        <a:solidFill>
          <a:srgbClr val="A5DDDA">
            <a:alpha val="71900"/>
          </a:srgbClr>
        </a:solidFill>
        <a:effectLst/>
      </p:bgPr>
    </p:bg>
    <p:spTree>
      <p:nvGrpSpPr>
        <p:cNvPr id="1" name="Shape 45"/>
        <p:cNvGrpSpPr/>
        <p:nvPr/>
      </p:nvGrpSpPr>
      <p:grpSpPr>
        <a:xfrm>
          <a:off x="0" y="0"/>
          <a:ext cx="0" cy="0"/>
          <a:chOff x="0" y="0"/>
          <a:chExt cx="0" cy="0"/>
        </a:xfrm>
      </p:grpSpPr>
      <p:sp>
        <p:nvSpPr>
          <p:cNvPr id="46" name="Google Shape;46;p6"/>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ctrTitle"/>
          </p:nvPr>
        </p:nvSpPr>
        <p:spPr>
          <a:xfrm>
            <a:off x="3742025" y="397650"/>
            <a:ext cx="47283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48" name="Google Shape;48;p6"/>
          <p:cNvSpPr/>
          <p:nvPr/>
        </p:nvSpPr>
        <p:spPr>
          <a:xfrm>
            <a:off x="6233224" y="1309000"/>
            <a:ext cx="2528100" cy="34368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382675" y="1309000"/>
            <a:ext cx="2528100" cy="34368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3307947" y="1309000"/>
            <a:ext cx="2528100" cy="34368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subTitle" idx="1"/>
          </p:nvPr>
        </p:nvSpPr>
        <p:spPr>
          <a:xfrm flipH="1">
            <a:off x="775475" y="2804938"/>
            <a:ext cx="1742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6"/>
          <p:cNvSpPr txBox="1">
            <a:spLocks noGrp="1"/>
          </p:cNvSpPr>
          <p:nvPr>
            <p:ph type="subTitle" idx="2"/>
          </p:nvPr>
        </p:nvSpPr>
        <p:spPr>
          <a:xfrm flipH="1">
            <a:off x="426474" y="2232562"/>
            <a:ext cx="2440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53" name="Google Shape;53;p6"/>
          <p:cNvSpPr txBox="1">
            <a:spLocks noGrp="1"/>
          </p:cNvSpPr>
          <p:nvPr>
            <p:ph type="subTitle" idx="3"/>
          </p:nvPr>
        </p:nvSpPr>
        <p:spPr>
          <a:xfrm flipH="1">
            <a:off x="3700750" y="2804938"/>
            <a:ext cx="1742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6"/>
          <p:cNvSpPr txBox="1">
            <a:spLocks noGrp="1"/>
          </p:cNvSpPr>
          <p:nvPr>
            <p:ph type="subTitle" idx="4"/>
          </p:nvPr>
        </p:nvSpPr>
        <p:spPr>
          <a:xfrm flipH="1">
            <a:off x="3351749" y="2232562"/>
            <a:ext cx="2440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55" name="Google Shape;55;p6"/>
          <p:cNvSpPr txBox="1">
            <a:spLocks noGrp="1"/>
          </p:cNvSpPr>
          <p:nvPr>
            <p:ph type="subTitle" idx="5"/>
          </p:nvPr>
        </p:nvSpPr>
        <p:spPr>
          <a:xfrm flipH="1">
            <a:off x="6626025" y="2804938"/>
            <a:ext cx="1742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6" name="Google Shape;56;p6"/>
          <p:cNvSpPr txBox="1">
            <a:spLocks noGrp="1"/>
          </p:cNvSpPr>
          <p:nvPr>
            <p:ph type="subTitle" idx="6"/>
          </p:nvPr>
        </p:nvSpPr>
        <p:spPr>
          <a:xfrm flipH="1">
            <a:off x="6277024" y="2232562"/>
            <a:ext cx="2440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 DESIGN 1">
  <p:cSld name="CUSTOM_17_1_1_1">
    <p:bg>
      <p:bgPr>
        <a:solidFill>
          <a:srgbClr val="A5DDDA">
            <a:alpha val="71900"/>
          </a:srgbClr>
        </a:solidFill>
        <a:effectLst/>
      </p:bgPr>
    </p:bg>
    <p:spTree>
      <p:nvGrpSpPr>
        <p:cNvPr id="1" name="Shape 57"/>
        <p:cNvGrpSpPr/>
        <p:nvPr/>
      </p:nvGrpSpPr>
      <p:grpSpPr>
        <a:xfrm>
          <a:off x="0" y="0"/>
          <a:ext cx="0" cy="0"/>
          <a:chOff x="0" y="0"/>
          <a:chExt cx="0" cy="0"/>
        </a:xfrm>
      </p:grpSpPr>
      <p:sp>
        <p:nvSpPr>
          <p:cNvPr id="58" name="Google Shape;58;p7"/>
          <p:cNvSpPr/>
          <p:nvPr/>
        </p:nvSpPr>
        <p:spPr>
          <a:xfrm flipH="1">
            <a:off x="382675" y="1257616"/>
            <a:ext cx="45240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flipH="1">
            <a:off x="5191250" y="1267950"/>
            <a:ext cx="35880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a:spLocks noGrp="1"/>
          </p:cNvSpPr>
          <p:nvPr>
            <p:ph type="subTitle" idx="1"/>
          </p:nvPr>
        </p:nvSpPr>
        <p:spPr>
          <a:xfrm>
            <a:off x="6104250" y="2448700"/>
            <a:ext cx="23661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2" name="Google Shape;62;p7"/>
          <p:cNvSpPr txBox="1">
            <a:spLocks noGrp="1"/>
          </p:cNvSpPr>
          <p:nvPr>
            <p:ph type="subTitle" idx="2"/>
          </p:nvPr>
        </p:nvSpPr>
        <p:spPr>
          <a:xfrm>
            <a:off x="5171550" y="1876300"/>
            <a:ext cx="3298800" cy="572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63" name="Google Shape;63;p7"/>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 DESIGN 2">
  <p:cSld name="CUSTOM_17_1_1_1_1">
    <p:bg>
      <p:bgPr>
        <a:solidFill>
          <a:srgbClr val="A5DDDA">
            <a:alpha val="71900"/>
          </a:srgbClr>
        </a:solidFill>
        <a:effectLst/>
      </p:bgPr>
    </p:bg>
    <p:spTree>
      <p:nvGrpSpPr>
        <p:cNvPr id="1" name="Shape 64"/>
        <p:cNvGrpSpPr/>
        <p:nvPr/>
      </p:nvGrpSpPr>
      <p:grpSpPr>
        <a:xfrm>
          <a:off x="0" y="0"/>
          <a:ext cx="0" cy="0"/>
          <a:chOff x="0" y="0"/>
          <a:chExt cx="0" cy="0"/>
        </a:xfrm>
      </p:grpSpPr>
      <p:sp>
        <p:nvSpPr>
          <p:cNvPr id="65" name="Google Shape;65;p8"/>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382548" y="1257625"/>
            <a:ext cx="83967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p:cSld name="CUSTOM_17_1_1_1_1_1">
    <p:bg>
      <p:bgPr>
        <a:solidFill>
          <a:srgbClr val="A5DDDA">
            <a:alpha val="71900"/>
          </a:srgbClr>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382798" y="397650"/>
            <a:ext cx="84018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71" name="Google Shape;71;p9"/>
          <p:cNvSpPr/>
          <p:nvPr/>
        </p:nvSpPr>
        <p:spPr>
          <a:xfrm flipH="1">
            <a:off x="4786900" y="1267950"/>
            <a:ext cx="39978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flipH="1">
            <a:off x="388111" y="1267950"/>
            <a:ext cx="39978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subTitle" idx="1"/>
          </p:nvPr>
        </p:nvSpPr>
        <p:spPr>
          <a:xfrm flipH="1">
            <a:off x="796256" y="3054500"/>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796256" y="2482100"/>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5195056" y="3054500"/>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5195056" y="2482100"/>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COLUMNS">
  <p:cSld name="CUSTOM_17_2_1_1_1">
    <p:bg>
      <p:bgPr>
        <a:solidFill>
          <a:srgbClr val="A5DDDA">
            <a:alpha val="71900"/>
          </a:srgbClr>
        </a:solidFill>
        <a:effectLst/>
      </p:bgPr>
    </p:bg>
    <p:spTree>
      <p:nvGrpSpPr>
        <p:cNvPr id="1" name="Shape 77"/>
        <p:cNvGrpSpPr/>
        <p:nvPr/>
      </p:nvGrpSpPr>
      <p:grpSpPr>
        <a:xfrm>
          <a:off x="0" y="0"/>
          <a:ext cx="0" cy="0"/>
          <a:chOff x="0" y="0"/>
          <a:chExt cx="0" cy="0"/>
        </a:xfrm>
      </p:grpSpPr>
      <p:sp>
        <p:nvSpPr>
          <p:cNvPr id="78" name="Google Shape;78;p10"/>
          <p:cNvSpPr/>
          <p:nvPr/>
        </p:nvSpPr>
        <p:spPr>
          <a:xfrm flipH="1">
            <a:off x="388200" y="1267950"/>
            <a:ext cx="40821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0"/>
          <p:cNvSpPr/>
          <p:nvPr/>
        </p:nvSpPr>
        <p:spPr>
          <a:xfrm flipH="1">
            <a:off x="4786900" y="3166975"/>
            <a:ext cx="39978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flipH="1">
            <a:off x="388199" y="3166975"/>
            <a:ext cx="40821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flipH="1">
            <a:off x="4786900" y="1285063"/>
            <a:ext cx="39978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0"/>
          <p:cNvSpPr txBox="1">
            <a:spLocks noGrp="1"/>
          </p:cNvSpPr>
          <p:nvPr>
            <p:ph type="subTitle" idx="1"/>
          </p:nvPr>
        </p:nvSpPr>
        <p:spPr>
          <a:xfrm flipH="1">
            <a:off x="838506" y="2060688"/>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4" name="Google Shape;84;p10"/>
          <p:cNvSpPr txBox="1">
            <a:spLocks noGrp="1"/>
          </p:cNvSpPr>
          <p:nvPr>
            <p:ph type="subTitle" idx="2"/>
          </p:nvPr>
        </p:nvSpPr>
        <p:spPr>
          <a:xfrm flipH="1">
            <a:off x="838506" y="1630288"/>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85" name="Google Shape;85;p10"/>
          <p:cNvSpPr txBox="1">
            <a:spLocks noGrp="1"/>
          </p:cNvSpPr>
          <p:nvPr>
            <p:ph type="subTitle" idx="3"/>
          </p:nvPr>
        </p:nvSpPr>
        <p:spPr>
          <a:xfrm flipH="1">
            <a:off x="5195056" y="2060688"/>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 name="Google Shape;86;p10"/>
          <p:cNvSpPr txBox="1">
            <a:spLocks noGrp="1"/>
          </p:cNvSpPr>
          <p:nvPr>
            <p:ph type="subTitle" idx="4"/>
          </p:nvPr>
        </p:nvSpPr>
        <p:spPr>
          <a:xfrm flipH="1">
            <a:off x="5195056" y="1630288"/>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87" name="Google Shape;87;p10"/>
          <p:cNvSpPr txBox="1">
            <a:spLocks noGrp="1"/>
          </p:cNvSpPr>
          <p:nvPr>
            <p:ph type="subTitle" idx="5"/>
          </p:nvPr>
        </p:nvSpPr>
        <p:spPr>
          <a:xfrm flipH="1">
            <a:off x="838506" y="3959713"/>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8" name="Google Shape;88;p10"/>
          <p:cNvSpPr txBox="1">
            <a:spLocks noGrp="1"/>
          </p:cNvSpPr>
          <p:nvPr>
            <p:ph type="subTitle" idx="6"/>
          </p:nvPr>
        </p:nvSpPr>
        <p:spPr>
          <a:xfrm flipH="1">
            <a:off x="838506" y="3529313"/>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89" name="Google Shape;89;p10"/>
          <p:cNvSpPr txBox="1">
            <a:spLocks noGrp="1"/>
          </p:cNvSpPr>
          <p:nvPr>
            <p:ph type="subTitle" idx="7"/>
          </p:nvPr>
        </p:nvSpPr>
        <p:spPr>
          <a:xfrm flipH="1">
            <a:off x="5195056" y="3959713"/>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0" name="Google Shape;90;p10"/>
          <p:cNvSpPr txBox="1">
            <a:spLocks noGrp="1"/>
          </p:cNvSpPr>
          <p:nvPr>
            <p:ph type="subTitle" idx="8"/>
          </p:nvPr>
        </p:nvSpPr>
        <p:spPr>
          <a:xfrm flipH="1">
            <a:off x="5195056" y="3529313"/>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91" name="Google Shape;91;p10"/>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oatley-p.schools.nsw.gov.au/" TargetMode="External"/><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oatley-p.schools.nsw.gov.au/"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72"/>
        <p:cNvGrpSpPr/>
        <p:nvPr/>
      </p:nvGrpSpPr>
      <p:grpSpPr>
        <a:xfrm>
          <a:off x="0" y="0"/>
          <a:ext cx="0" cy="0"/>
          <a:chOff x="0" y="0"/>
          <a:chExt cx="0" cy="0"/>
        </a:xfrm>
      </p:grpSpPr>
      <p:sp>
        <p:nvSpPr>
          <p:cNvPr id="173" name="Google Shape;173;p19"/>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dirty="0">
                <a:latin typeface="Barlow Condensed"/>
                <a:ea typeface="Barlow Condensed"/>
                <a:cs typeface="Barlow Condensed"/>
                <a:sym typeface="Barlow Condensed"/>
              </a:rPr>
              <a:t>Meet The Teacher 2024</a:t>
            </a:r>
            <a:endParaRPr sz="2100" dirty="0">
              <a:latin typeface="Barlow Condensed"/>
              <a:ea typeface="Barlow Condensed"/>
              <a:cs typeface="Barlow Condensed"/>
              <a:sym typeface="Barlow Condensed"/>
            </a:endParaRPr>
          </a:p>
        </p:txBody>
      </p:sp>
      <p:sp>
        <p:nvSpPr>
          <p:cNvPr id="174" name="Google Shape;174;p19"/>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600" b="0" dirty="0"/>
              <a:t>Welcome to Kindergarten</a:t>
            </a:r>
            <a:endParaRPr sz="4600" b="0" dirty="0">
              <a:solidFill>
                <a:srgbClr val="FF7C3E"/>
              </a:solidFill>
            </a:endParaRPr>
          </a:p>
        </p:txBody>
      </p:sp>
      <p:grpSp>
        <p:nvGrpSpPr>
          <p:cNvPr id="175" name="Google Shape;175;p19"/>
          <p:cNvGrpSpPr/>
          <p:nvPr/>
        </p:nvGrpSpPr>
        <p:grpSpPr>
          <a:xfrm>
            <a:off x="4110415" y="847364"/>
            <a:ext cx="4209122" cy="4019109"/>
            <a:chOff x="4078565" y="847364"/>
            <a:chExt cx="4209122" cy="4019109"/>
          </a:xfrm>
        </p:grpSpPr>
        <p:sp>
          <p:nvSpPr>
            <p:cNvPr id="176" name="Google Shape;176;p19"/>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19"/>
            <p:cNvGrpSpPr/>
            <p:nvPr/>
          </p:nvGrpSpPr>
          <p:grpSpPr>
            <a:xfrm>
              <a:off x="5921198" y="1938129"/>
              <a:ext cx="2158900" cy="2868100"/>
              <a:chOff x="5921198" y="1938129"/>
              <a:chExt cx="2158900" cy="2868100"/>
            </a:xfrm>
          </p:grpSpPr>
          <p:sp>
            <p:nvSpPr>
              <p:cNvPr id="180" name="Google Shape;180;p19"/>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9"/>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9"/>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9"/>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9"/>
            <p:cNvGrpSpPr/>
            <p:nvPr/>
          </p:nvGrpSpPr>
          <p:grpSpPr>
            <a:xfrm>
              <a:off x="4765797" y="2778327"/>
              <a:ext cx="1787677" cy="1971829"/>
              <a:chOff x="4765797" y="2778327"/>
              <a:chExt cx="1787677" cy="1971829"/>
            </a:xfrm>
          </p:grpSpPr>
          <p:sp>
            <p:nvSpPr>
              <p:cNvPr id="254" name="Google Shape;254;p19"/>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4E9DF"/>
                  </a:solidFill>
                  <a:latin typeface="Anton"/>
                  <a:ea typeface="Anton"/>
                  <a:cs typeface="Anton"/>
                  <a:sym typeface="Anton"/>
                </a:endParaRPr>
              </a:p>
            </p:txBody>
          </p:sp>
          <p:sp>
            <p:nvSpPr>
              <p:cNvPr id="256" name="Google Shape;256;p19"/>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19"/>
              <p:cNvGrpSpPr/>
              <p:nvPr/>
            </p:nvGrpSpPr>
            <p:grpSpPr>
              <a:xfrm>
                <a:off x="4765797" y="2931428"/>
                <a:ext cx="787826" cy="817869"/>
                <a:chOff x="34550" y="3406650"/>
                <a:chExt cx="627400" cy="651325"/>
              </a:xfrm>
            </p:grpSpPr>
            <p:sp>
              <p:nvSpPr>
                <p:cNvPr id="269" name="Google Shape;269;p19"/>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9"/>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9"/>
            <p:cNvGrpSpPr/>
            <p:nvPr/>
          </p:nvGrpSpPr>
          <p:grpSpPr>
            <a:xfrm>
              <a:off x="4138073" y="3540977"/>
              <a:ext cx="856417" cy="1215324"/>
              <a:chOff x="4598640" y="4070171"/>
              <a:chExt cx="483633" cy="686430"/>
            </a:xfrm>
          </p:grpSpPr>
          <p:sp>
            <p:nvSpPr>
              <p:cNvPr id="291" name="Google Shape;291;p19"/>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6"/>
          <p:cNvSpPr txBox="1">
            <a:spLocks noGrp="1"/>
          </p:cNvSpPr>
          <p:nvPr>
            <p:ph type="ctrTitle"/>
          </p:nvPr>
        </p:nvSpPr>
        <p:spPr>
          <a:xfrm>
            <a:off x="431300" y="408550"/>
            <a:ext cx="8311048"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Homework- Due on Thursday, redistributed Friday</a:t>
            </a:r>
            <a:endParaRPr dirty="0"/>
          </a:p>
        </p:txBody>
      </p:sp>
      <p:sp>
        <p:nvSpPr>
          <p:cNvPr id="387" name="Google Shape;387;p26"/>
          <p:cNvSpPr txBox="1">
            <a:spLocks noGrp="1"/>
          </p:cNvSpPr>
          <p:nvPr>
            <p:ph type="subTitle" idx="1"/>
          </p:nvPr>
        </p:nvSpPr>
        <p:spPr>
          <a:xfrm flipH="1">
            <a:off x="503580" y="1862043"/>
            <a:ext cx="7952847" cy="249730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sz="2100" dirty="0"/>
              <a:t>Term 1 homework consists of 3 components:</a:t>
            </a:r>
          </a:p>
          <a:p>
            <a:pPr marL="0" lvl="0" indent="0" algn="l" rtl="0">
              <a:spcBef>
                <a:spcPts val="0"/>
              </a:spcBef>
              <a:spcAft>
                <a:spcPts val="0"/>
              </a:spcAft>
              <a:buNone/>
            </a:pPr>
            <a:r>
              <a:rPr lang="en-AU" sz="2100" dirty="0"/>
              <a:t>1. Reading to your child and recording it in the Home Reading Diary (there are opportunities to practice </a:t>
            </a:r>
            <a:r>
              <a:rPr lang="en-AU" sz="2100" dirty="0" err="1"/>
              <a:t>InitiaLit</a:t>
            </a:r>
            <a:r>
              <a:rPr lang="en-AU" sz="2100" dirty="0"/>
              <a:t> work treated in class inside of the diary also.</a:t>
            </a:r>
          </a:p>
          <a:p>
            <a:pPr marL="0" lvl="0" indent="0" algn="l" rtl="0">
              <a:spcBef>
                <a:spcPts val="0"/>
              </a:spcBef>
              <a:spcAft>
                <a:spcPts val="0"/>
              </a:spcAft>
              <a:buNone/>
            </a:pPr>
            <a:r>
              <a:rPr lang="en-AU" sz="2100" dirty="0"/>
              <a:t>2. Grid with tricky word, maths and other KLA tasks (choose how many you do)</a:t>
            </a:r>
          </a:p>
          <a:p>
            <a:pPr marL="0" lvl="0" indent="0" algn="l" rtl="0">
              <a:spcBef>
                <a:spcPts val="0"/>
              </a:spcBef>
              <a:spcAft>
                <a:spcPts val="0"/>
              </a:spcAft>
              <a:buNone/>
            </a:pPr>
            <a:r>
              <a:rPr lang="en-AU" sz="2100" dirty="0"/>
              <a:t>3. Me Bag (Speaking and Listening)</a:t>
            </a:r>
          </a:p>
          <a:p>
            <a:pPr marL="0" lvl="0" indent="0" algn="l" rtl="0">
              <a:spcBef>
                <a:spcPts val="0"/>
              </a:spcBef>
              <a:spcAft>
                <a:spcPts val="0"/>
              </a:spcAft>
              <a:buNone/>
            </a:pPr>
            <a:r>
              <a:rPr lang="en-AU" sz="2100" dirty="0"/>
              <a:t>4. Tricky Words- need to be learned, signed off on and then tested by the teacher before moving onto the next set of words.</a:t>
            </a:r>
            <a:endParaRPr sz="2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2334AC4-D870-0EF6-B6CF-1A1400A0ED20}"/>
              </a:ext>
            </a:extLst>
          </p:cNvPr>
          <p:cNvSpPr>
            <a:spLocks noGrp="1"/>
          </p:cNvSpPr>
          <p:nvPr>
            <p:ph type="subTitle" idx="1"/>
          </p:nvPr>
        </p:nvSpPr>
        <p:spPr>
          <a:xfrm flipH="1">
            <a:off x="4003303" y="2728857"/>
            <a:ext cx="3815494" cy="572400"/>
          </a:xfrm>
        </p:spPr>
        <p:txBody>
          <a:bodyPr/>
          <a:lstStyle/>
          <a:p>
            <a:r>
              <a:rPr lang="en-AU" dirty="0"/>
              <a:t>Everyone will take it in turns to take home Henry and show him how they display the different learning dispositions e.g. focus. Please use one double page, take photographs and write about the activities you get up to together. He will be handed out on Fridays to be returned to school the following Thursday.</a:t>
            </a:r>
          </a:p>
        </p:txBody>
      </p:sp>
      <p:sp>
        <p:nvSpPr>
          <p:cNvPr id="3" name="Subtitle 2">
            <a:extLst>
              <a:ext uri="{FF2B5EF4-FFF2-40B4-BE49-F238E27FC236}">
                <a16:creationId xmlns:a16="http://schemas.microsoft.com/office/drawing/2014/main" id="{8CEE2AEB-6922-46F9-41D1-9434E14655B5}"/>
              </a:ext>
            </a:extLst>
          </p:cNvPr>
          <p:cNvSpPr>
            <a:spLocks noGrp="1"/>
          </p:cNvSpPr>
          <p:nvPr>
            <p:ph type="subTitle" idx="2"/>
          </p:nvPr>
        </p:nvSpPr>
        <p:spPr/>
        <p:txBody>
          <a:bodyPr/>
          <a:lstStyle/>
          <a:p>
            <a:r>
              <a:rPr lang="en-AU" dirty="0"/>
              <a:t>Coming in Term 2!</a:t>
            </a:r>
          </a:p>
        </p:txBody>
      </p:sp>
      <p:sp>
        <p:nvSpPr>
          <p:cNvPr id="4" name="Title 3">
            <a:extLst>
              <a:ext uri="{FF2B5EF4-FFF2-40B4-BE49-F238E27FC236}">
                <a16:creationId xmlns:a16="http://schemas.microsoft.com/office/drawing/2014/main" id="{0ACD0E9B-3E67-BC4D-9EB5-4B76F643FBAE}"/>
              </a:ext>
            </a:extLst>
          </p:cNvPr>
          <p:cNvSpPr>
            <a:spLocks noGrp="1"/>
          </p:cNvSpPr>
          <p:nvPr>
            <p:ph type="ctrTitle"/>
          </p:nvPr>
        </p:nvSpPr>
        <p:spPr/>
        <p:txBody>
          <a:bodyPr/>
          <a:lstStyle/>
          <a:p>
            <a:r>
              <a:rPr lang="en-AU" dirty="0"/>
              <a:t>KD and Henry’s Learning Disposition Diary</a:t>
            </a:r>
          </a:p>
        </p:txBody>
      </p:sp>
      <p:pic>
        <p:nvPicPr>
          <p:cNvPr id="6" name="Picture 5" descr="A stuffed animal on a rug&#10;&#10;Description automatically generated">
            <a:extLst>
              <a:ext uri="{FF2B5EF4-FFF2-40B4-BE49-F238E27FC236}">
                <a16:creationId xmlns:a16="http://schemas.microsoft.com/office/drawing/2014/main" id="{69F4244C-4A6B-7F42-1FA1-7A330BE9F0DA}"/>
              </a:ext>
            </a:extLst>
          </p:cNvPr>
          <p:cNvPicPr>
            <a:picLocks noChangeAspect="1"/>
          </p:cNvPicPr>
          <p:nvPr/>
        </p:nvPicPr>
        <p:blipFill>
          <a:blip r:embed="rId2"/>
          <a:stretch>
            <a:fillRect/>
          </a:stretch>
        </p:blipFill>
        <p:spPr>
          <a:xfrm rot="5400000">
            <a:off x="181472" y="1701935"/>
            <a:ext cx="3501659" cy="2626244"/>
          </a:xfrm>
          <a:prstGeom prst="rect">
            <a:avLst/>
          </a:prstGeom>
        </p:spPr>
      </p:pic>
    </p:spTree>
    <p:extLst>
      <p:ext uri="{BB962C8B-B14F-4D97-AF65-F5344CB8AC3E}">
        <p14:creationId xmlns:p14="http://schemas.microsoft.com/office/powerpoint/2010/main" val="330705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7"/>
          <p:cNvSpPr txBox="1">
            <a:spLocks noGrp="1"/>
          </p:cNvSpPr>
          <p:nvPr>
            <p:ph type="ctrTitle"/>
          </p:nvPr>
        </p:nvSpPr>
        <p:spPr>
          <a:xfrm>
            <a:off x="436875" y="397650"/>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Key Days to Remember</a:t>
            </a:r>
            <a:endParaRPr/>
          </a:p>
        </p:txBody>
      </p:sp>
      <p:sp>
        <p:nvSpPr>
          <p:cNvPr id="393" name="Google Shape;393;p27"/>
          <p:cNvSpPr txBox="1">
            <a:spLocks noGrp="1"/>
          </p:cNvSpPr>
          <p:nvPr>
            <p:ph type="subTitle" idx="1"/>
          </p:nvPr>
        </p:nvSpPr>
        <p:spPr>
          <a:xfrm flipH="1">
            <a:off x="495500" y="1457775"/>
            <a:ext cx="4025400" cy="326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900" dirty="0">
                <a:solidFill>
                  <a:srgbClr val="FF7C3E"/>
                </a:solidFill>
                <a:latin typeface="Denk One"/>
                <a:ea typeface="Denk One"/>
                <a:cs typeface="Denk One"/>
                <a:sym typeface="Denk One"/>
              </a:rPr>
              <a:t>Monday</a:t>
            </a:r>
            <a:endParaRPr sz="1900" dirty="0">
              <a:solidFill>
                <a:srgbClr val="FF7C3E"/>
              </a:solidFill>
              <a:latin typeface="Denk One"/>
              <a:ea typeface="Denk One"/>
              <a:cs typeface="Denk One"/>
              <a:sym typeface="Denk One"/>
            </a:endParaRPr>
          </a:p>
          <a:p>
            <a:pPr marL="0" lvl="0" indent="0" algn="l" rtl="0">
              <a:spcBef>
                <a:spcPts val="0"/>
              </a:spcBef>
              <a:spcAft>
                <a:spcPts val="0"/>
              </a:spcAft>
              <a:buNone/>
            </a:pPr>
            <a:r>
              <a:rPr lang="es" sz="1700" dirty="0">
                <a:latin typeface="Barlow Semi Condensed"/>
                <a:ea typeface="Barlow Semi Condensed"/>
                <a:cs typeface="Barlow Semi Condensed"/>
                <a:sym typeface="Barlow Semi Condensed"/>
              </a:rPr>
              <a:t>Got Game</a:t>
            </a: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r>
              <a:rPr lang="es" sz="1900" dirty="0">
                <a:solidFill>
                  <a:srgbClr val="FF7C3E"/>
                </a:solidFill>
                <a:latin typeface="Denk One"/>
                <a:ea typeface="Denk One"/>
                <a:cs typeface="Denk One"/>
                <a:sym typeface="Denk One"/>
              </a:rPr>
              <a:t>Tuesday</a:t>
            </a:r>
            <a:endParaRPr sz="1900" dirty="0">
              <a:solidFill>
                <a:srgbClr val="FF7C3E"/>
              </a:solidFill>
              <a:latin typeface="Denk One"/>
              <a:ea typeface="Denk One"/>
              <a:cs typeface="Denk One"/>
              <a:sym typeface="Denk One"/>
            </a:endParaRPr>
          </a:p>
          <a:p>
            <a:pPr marL="0" lvl="0" indent="0" algn="l" rtl="0">
              <a:spcBef>
                <a:spcPts val="0"/>
              </a:spcBef>
              <a:spcAft>
                <a:spcPts val="0"/>
              </a:spcAft>
              <a:buNone/>
            </a:pPr>
            <a:r>
              <a:rPr lang="en-AU" sz="1700" dirty="0">
                <a:latin typeface="Barlow Semi Condensed"/>
                <a:ea typeface="Barlow Semi Condensed"/>
                <a:cs typeface="Barlow Semi Condensed"/>
                <a:sym typeface="Barlow Semi Condensed"/>
              </a:rPr>
              <a:t>Library</a:t>
            </a: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r>
              <a:rPr lang="es" sz="1900" dirty="0">
                <a:solidFill>
                  <a:srgbClr val="FF7C3E"/>
                </a:solidFill>
                <a:latin typeface="Denk One"/>
                <a:ea typeface="Denk One"/>
                <a:cs typeface="Denk One"/>
                <a:sym typeface="Denk One"/>
              </a:rPr>
              <a:t>Wednesday</a:t>
            </a:r>
            <a:endParaRPr sz="1900" dirty="0">
              <a:solidFill>
                <a:srgbClr val="FF7C3E"/>
              </a:solidFill>
              <a:latin typeface="Denk One"/>
              <a:ea typeface="Denk One"/>
              <a:cs typeface="Denk One"/>
              <a:sym typeface="Denk One"/>
            </a:endParaRPr>
          </a:p>
          <a:p>
            <a:pPr marL="0" lvl="0" indent="0" algn="l" rtl="0">
              <a:spcBef>
                <a:spcPts val="0"/>
              </a:spcBef>
              <a:spcAft>
                <a:spcPts val="0"/>
              </a:spcAft>
              <a:buNone/>
            </a:pPr>
            <a:r>
              <a:rPr lang="es" sz="1700" dirty="0">
                <a:latin typeface="Barlow Semi Condensed"/>
                <a:ea typeface="Barlow Semi Condensed"/>
                <a:cs typeface="Barlow Semi Condensed"/>
                <a:sym typeface="Barlow Semi Condensed"/>
              </a:rPr>
              <a:t>Scripture: 9:50am-10.20am</a:t>
            </a: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Clr>
                <a:schemeClr val="dk1"/>
              </a:buClr>
              <a:buSzPts val="1100"/>
              <a:buFont typeface="Arial"/>
              <a:buNone/>
            </a:pPr>
            <a:r>
              <a:rPr lang="es" sz="1400" dirty="0">
                <a:latin typeface="Barlow Semi Condensed"/>
                <a:ea typeface="Barlow Semi Condensed"/>
                <a:cs typeface="Barlow Semi Condensed"/>
                <a:sym typeface="Barlow Semi Condensed"/>
              </a:rPr>
              <a:t>(Protestant, Catholic, Greek Orthodox, Ethics and Non-Scripture)</a:t>
            </a:r>
            <a:endParaRPr sz="1400" dirty="0">
              <a:latin typeface="Barlow Semi Condensed"/>
              <a:ea typeface="Barlow Semi Condensed"/>
              <a:cs typeface="Barlow Semi Condensed"/>
              <a:sym typeface="Barlow Semi Condensed"/>
            </a:endParaRPr>
          </a:p>
        </p:txBody>
      </p:sp>
      <p:sp>
        <p:nvSpPr>
          <p:cNvPr id="394" name="Google Shape;394;p27"/>
          <p:cNvSpPr txBox="1">
            <a:spLocks noGrp="1"/>
          </p:cNvSpPr>
          <p:nvPr>
            <p:ph type="subTitle" idx="1"/>
          </p:nvPr>
        </p:nvSpPr>
        <p:spPr>
          <a:xfrm flipH="1">
            <a:off x="4694775" y="1426225"/>
            <a:ext cx="4025400" cy="326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900" dirty="0">
                <a:solidFill>
                  <a:srgbClr val="FF7C3E"/>
                </a:solidFill>
                <a:latin typeface="Denk One"/>
                <a:ea typeface="Denk One"/>
                <a:cs typeface="Denk One"/>
                <a:sym typeface="Denk One"/>
              </a:rPr>
              <a:t>Thursday</a:t>
            </a:r>
            <a:endParaRPr sz="1900" dirty="0">
              <a:solidFill>
                <a:srgbClr val="FF7C3E"/>
              </a:solidFill>
              <a:latin typeface="Denk One"/>
              <a:ea typeface="Denk One"/>
              <a:cs typeface="Denk One"/>
              <a:sym typeface="Denk One"/>
            </a:endParaRPr>
          </a:p>
          <a:p>
            <a:pPr marL="0" lvl="0" indent="0" algn="l" rtl="0">
              <a:spcBef>
                <a:spcPts val="0"/>
              </a:spcBef>
              <a:spcAft>
                <a:spcPts val="0"/>
              </a:spcAft>
              <a:buNone/>
            </a:pPr>
            <a:r>
              <a:rPr lang="en-AU" sz="1700" dirty="0">
                <a:latin typeface="Barlow Semi Condensed"/>
                <a:ea typeface="Barlow Semi Condensed"/>
                <a:cs typeface="Barlow Semi Condensed"/>
                <a:sym typeface="Barlow Semi Condensed"/>
              </a:rPr>
              <a:t>Homework due to the teacher</a:t>
            </a: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r>
              <a:rPr lang="es" sz="1900" dirty="0">
                <a:solidFill>
                  <a:srgbClr val="FF7C3E"/>
                </a:solidFill>
                <a:latin typeface="Denk One"/>
                <a:ea typeface="Denk One"/>
                <a:cs typeface="Denk One"/>
                <a:sym typeface="Denk One"/>
              </a:rPr>
              <a:t>Friday</a:t>
            </a:r>
          </a:p>
          <a:p>
            <a:pPr marL="0" lvl="0" indent="0" algn="l" rtl="0">
              <a:spcBef>
                <a:spcPts val="0"/>
              </a:spcBef>
              <a:spcAft>
                <a:spcPts val="0"/>
              </a:spcAft>
              <a:buNone/>
            </a:pPr>
            <a:r>
              <a:rPr lang="es" sz="1900" dirty="0">
                <a:solidFill>
                  <a:schemeClr val="tx1"/>
                </a:solidFill>
                <a:latin typeface="Barlow Semi Condensed" panose="00000506000000000000" pitchFamily="2" charset="0"/>
                <a:ea typeface="Denk One"/>
                <a:cs typeface="Denk One"/>
                <a:sym typeface="Denk One"/>
              </a:rPr>
              <a:t>Italian</a:t>
            </a:r>
          </a:p>
          <a:p>
            <a:pPr marL="0" lvl="0" indent="0" algn="l" rtl="0">
              <a:spcBef>
                <a:spcPts val="0"/>
              </a:spcBef>
              <a:spcAft>
                <a:spcPts val="0"/>
              </a:spcAft>
              <a:buNone/>
            </a:pPr>
            <a:r>
              <a:rPr lang="es" sz="1900" dirty="0">
                <a:solidFill>
                  <a:schemeClr val="tx1"/>
                </a:solidFill>
                <a:latin typeface="Barlow Semi Condensed" panose="00000506000000000000" pitchFamily="2" charset="0"/>
                <a:ea typeface="Denk One"/>
                <a:cs typeface="Denk One"/>
                <a:sym typeface="Denk One"/>
              </a:rPr>
              <a:t>Fitness (optional joggers)</a:t>
            </a:r>
          </a:p>
          <a:p>
            <a:pPr marL="0" lvl="0" indent="0" algn="l" rtl="0">
              <a:spcBef>
                <a:spcPts val="0"/>
              </a:spcBef>
              <a:spcAft>
                <a:spcPts val="0"/>
              </a:spcAft>
              <a:buNone/>
            </a:pPr>
            <a:endParaRPr sz="1900" dirty="0">
              <a:solidFill>
                <a:srgbClr val="FF7C3E"/>
              </a:solidFill>
              <a:latin typeface="Denk One"/>
              <a:ea typeface="Denk One"/>
              <a:cs typeface="Denk One"/>
              <a:sym typeface="Denk One"/>
            </a:endParaRP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a:p>
            <a:pPr marL="0" lvl="0" indent="0" algn="l" rtl="0">
              <a:spcBef>
                <a:spcPts val="0"/>
              </a:spcBef>
              <a:spcAft>
                <a:spcPts val="0"/>
              </a:spcAft>
              <a:buNone/>
            </a:pPr>
            <a:endParaRPr sz="1700" dirty="0">
              <a:latin typeface="Barlow Semi Condensed"/>
              <a:ea typeface="Barlow Semi Condensed"/>
              <a:cs typeface="Barlow Semi Condensed"/>
              <a:sym typeface="Barlow Semi Condensed"/>
            </a:endParaRPr>
          </a:p>
        </p:txBody>
      </p:sp>
      <p:pic>
        <p:nvPicPr>
          <p:cNvPr id="395" name="Google Shape;395;p27"/>
          <p:cNvPicPr preferRelativeResize="0"/>
          <p:nvPr/>
        </p:nvPicPr>
        <p:blipFill>
          <a:blip r:embed="rId3">
            <a:alphaModFix/>
          </a:blip>
          <a:stretch>
            <a:fillRect/>
          </a:stretch>
        </p:blipFill>
        <p:spPr>
          <a:xfrm rot="1089430">
            <a:off x="6709579" y="89555"/>
            <a:ext cx="2164567" cy="17466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8"/>
          <p:cNvSpPr txBox="1">
            <a:spLocks noGrp="1"/>
          </p:cNvSpPr>
          <p:nvPr>
            <p:ph type="ctrTitle"/>
          </p:nvPr>
        </p:nvSpPr>
        <p:spPr>
          <a:xfrm>
            <a:off x="429800" y="404725"/>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Food at School </a:t>
            </a:r>
            <a:endParaRPr/>
          </a:p>
        </p:txBody>
      </p:sp>
      <p:sp>
        <p:nvSpPr>
          <p:cNvPr id="401" name="Google Shape;401;p28"/>
          <p:cNvSpPr txBox="1">
            <a:spLocks noGrp="1"/>
          </p:cNvSpPr>
          <p:nvPr>
            <p:ph type="subTitle" idx="1"/>
          </p:nvPr>
        </p:nvSpPr>
        <p:spPr>
          <a:xfrm flipH="1">
            <a:off x="775025" y="1964975"/>
            <a:ext cx="3181500" cy="24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900"/>
              <a:t>The school canteen is open Monday - Thursday (inclusive).</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s" sz="1900"/>
              <a:t>All lunch orders must be ordered via Flexischools.</a:t>
            </a:r>
            <a:endParaRPr sz="1900"/>
          </a:p>
        </p:txBody>
      </p:sp>
      <p:sp>
        <p:nvSpPr>
          <p:cNvPr id="402" name="Google Shape;402;p28"/>
          <p:cNvSpPr txBox="1">
            <a:spLocks noGrp="1"/>
          </p:cNvSpPr>
          <p:nvPr>
            <p:ph type="subTitle" idx="2"/>
          </p:nvPr>
        </p:nvSpPr>
        <p:spPr>
          <a:xfrm flipH="1">
            <a:off x="895306" y="1364250"/>
            <a:ext cx="3181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Canteen</a:t>
            </a:r>
            <a:endParaRPr/>
          </a:p>
        </p:txBody>
      </p:sp>
      <p:sp>
        <p:nvSpPr>
          <p:cNvPr id="403" name="Google Shape;403;p28"/>
          <p:cNvSpPr txBox="1">
            <a:spLocks noGrp="1"/>
          </p:cNvSpPr>
          <p:nvPr>
            <p:ph type="subTitle" idx="4"/>
          </p:nvPr>
        </p:nvSpPr>
        <p:spPr>
          <a:xfrm flipH="1">
            <a:off x="5145531" y="1335950"/>
            <a:ext cx="3181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Birthdays</a:t>
            </a:r>
            <a:endParaRPr/>
          </a:p>
        </p:txBody>
      </p:sp>
      <p:sp>
        <p:nvSpPr>
          <p:cNvPr id="404" name="Google Shape;404;p28"/>
          <p:cNvSpPr txBox="1">
            <a:spLocks noGrp="1"/>
          </p:cNvSpPr>
          <p:nvPr>
            <p:ph type="subTitle" idx="1"/>
          </p:nvPr>
        </p:nvSpPr>
        <p:spPr>
          <a:xfrm flipH="1">
            <a:off x="5145475" y="1869750"/>
            <a:ext cx="3619200" cy="24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900"/>
              <a:t>We welcome birthday treats on your child’s special day. We ask that all birthday treats are individually portioned and packed ready to hand out e.g. cupcakes, lolly bags etc</a:t>
            </a:r>
            <a:endParaRPr sz="1900"/>
          </a:p>
          <a:p>
            <a:pPr marL="0" lvl="0" indent="0" algn="l" rtl="0">
              <a:spcBef>
                <a:spcPts val="0"/>
              </a:spcBef>
              <a:spcAft>
                <a:spcPts val="0"/>
              </a:spcAft>
              <a:buNone/>
            </a:pPr>
            <a:endParaRPr sz="1900"/>
          </a:p>
        </p:txBody>
      </p:sp>
      <p:sp>
        <p:nvSpPr>
          <p:cNvPr id="405" name="Google Shape;405;p28"/>
          <p:cNvSpPr txBox="1">
            <a:spLocks noGrp="1"/>
          </p:cNvSpPr>
          <p:nvPr>
            <p:ph type="subTitle" idx="1"/>
          </p:nvPr>
        </p:nvSpPr>
        <p:spPr>
          <a:xfrm flipH="1">
            <a:off x="895300" y="4272000"/>
            <a:ext cx="7789500" cy="73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b="1">
                <a:latin typeface="Barlow Semi Condensed"/>
                <a:ea typeface="Barlow Semi Condensed"/>
                <a:cs typeface="Barlow Semi Condensed"/>
                <a:sym typeface="Barlow Semi Condensed"/>
              </a:rPr>
              <a:t>PLEASE NOTE: </a:t>
            </a:r>
            <a:r>
              <a:rPr lang="es" sz="1600"/>
              <a:t>due to an increase in students with severe allergies we ask that you please be mindful when packing lunches and incorporate foods that do not contain nuts.  </a:t>
            </a:r>
            <a:endParaRPr sz="1600"/>
          </a:p>
        </p:txBody>
      </p:sp>
      <p:pic>
        <p:nvPicPr>
          <p:cNvPr id="406" name="Google Shape;406;p28"/>
          <p:cNvPicPr preferRelativeResize="0"/>
          <p:nvPr/>
        </p:nvPicPr>
        <p:blipFill>
          <a:blip r:embed="rId3">
            <a:alphaModFix/>
          </a:blip>
          <a:stretch>
            <a:fillRect/>
          </a:stretch>
        </p:blipFill>
        <p:spPr>
          <a:xfrm>
            <a:off x="7551500" y="239700"/>
            <a:ext cx="1424025" cy="1424025"/>
          </a:xfrm>
          <a:prstGeom prst="rect">
            <a:avLst/>
          </a:prstGeom>
          <a:noFill/>
          <a:ln>
            <a:noFill/>
          </a:ln>
        </p:spPr>
      </p:pic>
      <p:pic>
        <p:nvPicPr>
          <p:cNvPr id="407" name="Google Shape;407;p28"/>
          <p:cNvPicPr preferRelativeResize="0"/>
          <p:nvPr/>
        </p:nvPicPr>
        <p:blipFill rotWithShape="1">
          <a:blip r:embed="rId4">
            <a:alphaModFix/>
          </a:blip>
          <a:srcRect/>
          <a:stretch/>
        </p:blipFill>
        <p:spPr>
          <a:xfrm>
            <a:off x="1768951" y="3644125"/>
            <a:ext cx="945200" cy="627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411"/>
        <p:cNvGrpSpPr/>
        <p:nvPr/>
      </p:nvGrpSpPr>
      <p:grpSpPr>
        <a:xfrm>
          <a:off x="0" y="0"/>
          <a:ext cx="0" cy="0"/>
          <a:chOff x="0" y="0"/>
          <a:chExt cx="0" cy="0"/>
        </a:xfrm>
      </p:grpSpPr>
      <p:sp>
        <p:nvSpPr>
          <p:cNvPr id="412" name="Google Shape;412;p29"/>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100" dirty="0"/>
              <a:t>Positive Behaviour </a:t>
            </a:r>
            <a:br>
              <a:rPr lang="es" sz="3100" dirty="0"/>
            </a:br>
            <a:r>
              <a:rPr lang="es" sz="3100" dirty="0"/>
              <a:t>for Learning</a:t>
            </a:r>
            <a:endParaRPr sz="3100" dirty="0"/>
          </a:p>
        </p:txBody>
      </p:sp>
      <p:sp>
        <p:nvSpPr>
          <p:cNvPr id="413" name="Google Shape;413;p29"/>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a:solidFill>
                  <a:srgbClr val="FF7C3E"/>
                </a:solidFill>
              </a:rPr>
              <a:t>02</a:t>
            </a:r>
            <a:endParaRPr sz="9600">
              <a:solidFill>
                <a:srgbClr val="FF7C3E"/>
              </a:solidFill>
            </a:endParaRPr>
          </a:p>
        </p:txBody>
      </p:sp>
      <p:grpSp>
        <p:nvGrpSpPr>
          <p:cNvPr id="414" name="Google Shape;414;p29"/>
          <p:cNvGrpSpPr/>
          <p:nvPr/>
        </p:nvGrpSpPr>
        <p:grpSpPr>
          <a:xfrm>
            <a:off x="2320612" y="2283174"/>
            <a:ext cx="6504081" cy="2629998"/>
            <a:chOff x="1278444" y="1640285"/>
            <a:chExt cx="7366724" cy="3119808"/>
          </a:xfrm>
        </p:grpSpPr>
        <p:grpSp>
          <p:nvGrpSpPr>
            <p:cNvPr id="415" name="Google Shape;415;p29"/>
            <p:cNvGrpSpPr/>
            <p:nvPr/>
          </p:nvGrpSpPr>
          <p:grpSpPr>
            <a:xfrm>
              <a:off x="1278444" y="3334334"/>
              <a:ext cx="5053528" cy="1425759"/>
              <a:chOff x="1969569" y="3334334"/>
              <a:chExt cx="5053528" cy="1425759"/>
            </a:xfrm>
          </p:grpSpPr>
          <p:grpSp>
            <p:nvGrpSpPr>
              <p:cNvPr id="416" name="Google Shape;416;p29"/>
              <p:cNvGrpSpPr/>
              <p:nvPr/>
            </p:nvGrpSpPr>
            <p:grpSpPr>
              <a:xfrm>
                <a:off x="1969569" y="3334334"/>
                <a:ext cx="2743331" cy="1418598"/>
                <a:chOff x="1969569" y="3334334"/>
                <a:chExt cx="2743331" cy="1418598"/>
              </a:xfrm>
            </p:grpSpPr>
            <p:grpSp>
              <p:nvGrpSpPr>
                <p:cNvPr id="417" name="Google Shape;417;p29"/>
                <p:cNvGrpSpPr/>
                <p:nvPr/>
              </p:nvGrpSpPr>
              <p:grpSpPr>
                <a:xfrm>
                  <a:off x="4107166" y="4200099"/>
                  <a:ext cx="197076" cy="216135"/>
                  <a:chOff x="7799791" y="3438161"/>
                  <a:chExt cx="197076" cy="216135"/>
                </a:xfrm>
              </p:grpSpPr>
              <p:sp>
                <p:nvSpPr>
                  <p:cNvPr id="418" name="Google Shape;418;p29"/>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29"/>
                <p:cNvSpPr/>
                <p:nvPr/>
              </p:nvSpPr>
              <p:spPr>
                <a:xfrm flipH="1">
                  <a:off x="3443526" y="4021888"/>
                  <a:ext cx="197705" cy="204381"/>
                </a:xfrm>
                <a:custGeom>
                  <a:avLst/>
                  <a:gdLst/>
                  <a:ahLst/>
                  <a:cxnLst/>
                  <a:rect l="l" t="t" r="r" b="b"/>
                  <a:pathLst>
                    <a:path w="3524" h="3643" extrusionOk="0">
                      <a:moveTo>
                        <a:pt x="297" y="0"/>
                      </a:moveTo>
                      <a:lnTo>
                        <a:pt x="297" y="0"/>
                      </a:lnTo>
                      <a:cubicBezTo>
                        <a:pt x="413" y="499"/>
                        <a:pt x="502" y="997"/>
                        <a:pt x="506" y="1510"/>
                      </a:cubicBezTo>
                      <a:cubicBezTo>
                        <a:pt x="509" y="2250"/>
                        <a:pt x="267" y="2947"/>
                        <a:pt x="0" y="3643"/>
                      </a:cubicBezTo>
                      <a:cubicBezTo>
                        <a:pt x="0" y="3643"/>
                        <a:pt x="925" y="2691"/>
                        <a:pt x="1943" y="2039"/>
                      </a:cubicBezTo>
                      <a:cubicBezTo>
                        <a:pt x="2953" y="1387"/>
                        <a:pt x="3479" y="1206"/>
                        <a:pt x="3479" y="1206"/>
                      </a:cubicBezTo>
                      <a:cubicBezTo>
                        <a:pt x="3523" y="1001"/>
                        <a:pt x="3394" y="799"/>
                        <a:pt x="3189" y="752"/>
                      </a:cubicBezTo>
                      <a:cubicBezTo>
                        <a:pt x="2564" y="612"/>
                        <a:pt x="1434" y="383"/>
                        <a:pt x="297"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flipH="1">
                  <a:off x="2933979" y="3612643"/>
                  <a:ext cx="111532" cy="146540"/>
                </a:xfrm>
                <a:custGeom>
                  <a:avLst/>
                  <a:gdLst/>
                  <a:ahLst/>
                  <a:cxnLst/>
                  <a:rect l="l" t="t" r="r" b="b"/>
                  <a:pathLst>
                    <a:path w="1988" h="2612" extrusionOk="0">
                      <a:moveTo>
                        <a:pt x="1913" y="0"/>
                      </a:moveTo>
                      <a:cubicBezTo>
                        <a:pt x="1892" y="0"/>
                        <a:pt x="1872" y="10"/>
                        <a:pt x="1858" y="29"/>
                      </a:cubicBezTo>
                      <a:lnTo>
                        <a:pt x="21" y="2507"/>
                      </a:lnTo>
                      <a:cubicBezTo>
                        <a:pt x="1" y="2534"/>
                        <a:pt x="8" y="2578"/>
                        <a:pt x="35" y="2599"/>
                      </a:cubicBezTo>
                      <a:cubicBezTo>
                        <a:pt x="48" y="2607"/>
                        <a:pt x="63" y="2611"/>
                        <a:pt x="77" y="2611"/>
                      </a:cubicBezTo>
                      <a:cubicBezTo>
                        <a:pt x="97" y="2611"/>
                        <a:pt x="117" y="2603"/>
                        <a:pt x="131" y="2585"/>
                      </a:cubicBezTo>
                      <a:lnTo>
                        <a:pt x="1967" y="106"/>
                      </a:lnTo>
                      <a:cubicBezTo>
                        <a:pt x="1987" y="79"/>
                        <a:pt x="1981" y="35"/>
                        <a:pt x="1954" y="15"/>
                      </a:cubicBezTo>
                      <a:cubicBezTo>
                        <a:pt x="1941" y="5"/>
                        <a:pt x="1927" y="0"/>
                        <a:pt x="1913" y="0"/>
                      </a:cubicBezTo>
                      <a:close/>
                    </a:path>
                  </a:pathLst>
                </a:custGeom>
                <a:solidFill>
                  <a:srgbClr val="C98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flipH="1">
                  <a:off x="2697858" y="3768038"/>
                  <a:ext cx="87576" cy="149177"/>
                </a:xfrm>
                <a:custGeom>
                  <a:avLst/>
                  <a:gdLst/>
                  <a:ahLst/>
                  <a:cxnLst/>
                  <a:rect l="l" t="t" r="r" b="b"/>
                  <a:pathLst>
                    <a:path w="1561" h="2659" extrusionOk="0">
                      <a:moveTo>
                        <a:pt x="989" y="0"/>
                      </a:moveTo>
                      <a:cubicBezTo>
                        <a:pt x="880" y="0"/>
                        <a:pt x="778" y="69"/>
                        <a:pt x="735" y="173"/>
                      </a:cubicBezTo>
                      <a:lnTo>
                        <a:pt x="496" y="747"/>
                      </a:lnTo>
                      <a:cubicBezTo>
                        <a:pt x="455" y="849"/>
                        <a:pt x="400" y="941"/>
                        <a:pt x="329" y="1027"/>
                      </a:cubicBezTo>
                      <a:cubicBezTo>
                        <a:pt x="1" y="1453"/>
                        <a:pt x="83" y="2068"/>
                        <a:pt x="513" y="2392"/>
                      </a:cubicBezTo>
                      <a:lnTo>
                        <a:pt x="864" y="2658"/>
                      </a:lnTo>
                      <a:lnTo>
                        <a:pt x="1561" y="1744"/>
                      </a:lnTo>
                      <a:lnTo>
                        <a:pt x="874" y="1225"/>
                      </a:lnTo>
                      <a:cubicBezTo>
                        <a:pt x="878" y="1215"/>
                        <a:pt x="885" y="1204"/>
                        <a:pt x="891" y="1191"/>
                      </a:cubicBezTo>
                      <a:lnTo>
                        <a:pt x="1230" y="368"/>
                      </a:lnTo>
                      <a:cubicBezTo>
                        <a:pt x="1288" y="228"/>
                        <a:pt x="1216" y="65"/>
                        <a:pt x="1069" y="13"/>
                      </a:cubicBezTo>
                      <a:cubicBezTo>
                        <a:pt x="1042" y="4"/>
                        <a:pt x="1016" y="0"/>
                        <a:pt x="989"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flipH="1">
                  <a:off x="2970495" y="4289426"/>
                  <a:ext cx="203708" cy="454542"/>
                </a:xfrm>
                <a:custGeom>
                  <a:avLst/>
                  <a:gdLst/>
                  <a:ahLst/>
                  <a:cxnLst/>
                  <a:rect l="l" t="t" r="r" b="b"/>
                  <a:pathLst>
                    <a:path w="3631" h="8102" extrusionOk="0">
                      <a:moveTo>
                        <a:pt x="3084" y="0"/>
                      </a:moveTo>
                      <a:cubicBezTo>
                        <a:pt x="2495" y="133"/>
                        <a:pt x="1833" y="209"/>
                        <a:pt x="1091" y="209"/>
                      </a:cubicBezTo>
                      <a:cubicBezTo>
                        <a:pt x="745" y="209"/>
                        <a:pt x="382" y="192"/>
                        <a:pt x="1" y="158"/>
                      </a:cubicBezTo>
                      <a:lnTo>
                        <a:pt x="1" y="158"/>
                      </a:lnTo>
                      <a:cubicBezTo>
                        <a:pt x="1" y="158"/>
                        <a:pt x="2459" y="4687"/>
                        <a:pt x="2469" y="8101"/>
                      </a:cubicBezTo>
                      <a:lnTo>
                        <a:pt x="3630" y="8098"/>
                      </a:lnTo>
                      <a:cubicBezTo>
                        <a:pt x="3630" y="8098"/>
                        <a:pt x="3244" y="3790"/>
                        <a:pt x="3084"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flipH="1">
                  <a:off x="2990294" y="3911204"/>
                  <a:ext cx="283430" cy="194283"/>
                </a:xfrm>
                <a:custGeom>
                  <a:avLst/>
                  <a:gdLst/>
                  <a:ahLst/>
                  <a:cxnLst/>
                  <a:rect l="l" t="t" r="r" b="b"/>
                  <a:pathLst>
                    <a:path w="5052" h="3463" extrusionOk="0">
                      <a:moveTo>
                        <a:pt x="5052" y="1"/>
                      </a:moveTo>
                      <a:cubicBezTo>
                        <a:pt x="4772" y="273"/>
                        <a:pt x="4404" y="536"/>
                        <a:pt x="3933" y="772"/>
                      </a:cubicBezTo>
                      <a:cubicBezTo>
                        <a:pt x="3479" y="994"/>
                        <a:pt x="3072" y="1199"/>
                        <a:pt x="2714" y="1379"/>
                      </a:cubicBezTo>
                      <a:cubicBezTo>
                        <a:pt x="2553" y="1458"/>
                        <a:pt x="2403" y="1537"/>
                        <a:pt x="2263" y="1609"/>
                      </a:cubicBezTo>
                      <a:cubicBezTo>
                        <a:pt x="1400" y="2046"/>
                        <a:pt x="837" y="2339"/>
                        <a:pt x="509" y="2513"/>
                      </a:cubicBezTo>
                      <a:cubicBezTo>
                        <a:pt x="270" y="2639"/>
                        <a:pt x="103" y="2868"/>
                        <a:pt x="58" y="3131"/>
                      </a:cubicBezTo>
                      <a:cubicBezTo>
                        <a:pt x="38" y="3237"/>
                        <a:pt x="21" y="3350"/>
                        <a:pt x="0" y="3462"/>
                      </a:cubicBezTo>
                      <a:cubicBezTo>
                        <a:pt x="594" y="3455"/>
                        <a:pt x="1168" y="3445"/>
                        <a:pt x="1713" y="3424"/>
                      </a:cubicBezTo>
                      <a:cubicBezTo>
                        <a:pt x="1816" y="3418"/>
                        <a:pt x="1918" y="3415"/>
                        <a:pt x="2021" y="3407"/>
                      </a:cubicBezTo>
                      <a:cubicBezTo>
                        <a:pt x="2243" y="3397"/>
                        <a:pt x="2458" y="3383"/>
                        <a:pt x="2673" y="3366"/>
                      </a:cubicBezTo>
                      <a:cubicBezTo>
                        <a:pt x="2860" y="3350"/>
                        <a:pt x="3045" y="3333"/>
                        <a:pt x="3226" y="3312"/>
                      </a:cubicBezTo>
                      <a:lnTo>
                        <a:pt x="3240" y="3312"/>
                      </a:lnTo>
                      <a:cubicBezTo>
                        <a:pt x="3328" y="3301"/>
                        <a:pt x="3417" y="3292"/>
                        <a:pt x="3506" y="3278"/>
                      </a:cubicBezTo>
                      <a:cubicBezTo>
                        <a:pt x="3591" y="3268"/>
                        <a:pt x="3676" y="3257"/>
                        <a:pt x="3758" y="3243"/>
                      </a:cubicBezTo>
                      <a:cubicBezTo>
                        <a:pt x="3769" y="3243"/>
                        <a:pt x="3775" y="3243"/>
                        <a:pt x="3782" y="3240"/>
                      </a:cubicBezTo>
                      <a:cubicBezTo>
                        <a:pt x="3864" y="3230"/>
                        <a:pt x="3943" y="3216"/>
                        <a:pt x="4024" y="3202"/>
                      </a:cubicBezTo>
                      <a:cubicBezTo>
                        <a:pt x="4035" y="3199"/>
                        <a:pt x="4048" y="3199"/>
                        <a:pt x="4059" y="3196"/>
                      </a:cubicBezTo>
                      <a:cubicBezTo>
                        <a:pt x="4130" y="3182"/>
                        <a:pt x="4205" y="3169"/>
                        <a:pt x="4278" y="3155"/>
                      </a:cubicBezTo>
                      <a:cubicBezTo>
                        <a:pt x="4284" y="3155"/>
                        <a:pt x="4294" y="3155"/>
                        <a:pt x="4301" y="3152"/>
                      </a:cubicBezTo>
                      <a:cubicBezTo>
                        <a:pt x="4376" y="3138"/>
                        <a:pt x="4451" y="3120"/>
                        <a:pt x="4523" y="3104"/>
                      </a:cubicBezTo>
                      <a:cubicBezTo>
                        <a:pt x="4540" y="3100"/>
                        <a:pt x="4557" y="3097"/>
                        <a:pt x="4571" y="3093"/>
                      </a:cubicBezTo>
                      <a:cubicBezTo>
                        <a:pt x="4646" y="3076"/>
                        <a:pt x="4721" y="3059"/>
                        <a:pt x="4793" y="3043"/>
                      </a:cubicBezTo>
                      <a:cubicBezTo>
                        <a:pt x="4803" y="2626"/>
                        <a:pt x="4823" y="2264"/>
                        <a:pt x="4858" y="1973"/>
                      </a:cubicBezTo>
                      <a:cubicBezTo>
                        <a:pt x="4916" y="1431"/>
                        <a:pt x="4990" y="752"/>
                        <a:pt x="5052"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flipH="1">
                  <a:off x="2727919" y="3885398"/>
                  <a:ext cx="227552" cy="296951"/>
                </a:xfrm>
                <a:custGeom>
                  <a:avLst/>
                  <a:gdLst/>
                  <a:ahLst/>
                  <a:cxnLst/>
                  <a:rect l="l" t="t" r="r" b="b"/>
                  <a:pathLst>
                    <a:path w="4056" h="5293" extrusionOk="0">
                      <a:moveTo>
                        <a:pt x="3281" y="0"/>
                      </a:moveTo>
                      <a:cubicBezTo>
                        <a:pt x="2588" y="1553"/>
                        <a:pt x="1636" y="2488"/>
                        <a:pt x="431" y="3052"/>
                      </a:cubicBezTo>
                      <a:cubicBezTo>
                        <a:pt x="431" y="3052"/>
                        <a:pt x="1" y="3485"/>
                        <a:pt x="472" y="4547"/>
                      </a:cubicBezTo>
                      <a:cubicBezTo>
                        <a:pt x="746" y="5162"/>
                        <a:pt x="1019" y="5292"/>
                        <a:pt x="1200" y="5292"/>
                      </a:cubicBezTo>
                      <a:cubicBezTo>
                        <a:pt x="1333" y="5292"/>
                        <a:pt x="1417" y="5223"/>
                        <a:pt x="1417" y="5223"/>
                      </a:cubicBezTo>
                      <a:cubicBezTo>
                        <a:pt x="3373" y="3417"/>
                        <a:pt x="4049" y="481"/>
                        <a:pt x="4056" y="464"/>
                      </a:cubicBezTo>
                      <a:lnTo>
                        <a:pt x="3281"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flipH="1">
                  <a:off x="2866732" y="4056557"/>
                  <a:ext cx="851299" cy="687424"/>
                </a:xfrm>
                <a:custGeom>
                  <a:avLst/>
                  <a:gdLst/>
                  <a:ahLst/>
                  <a:cxnLst/>
                  <a:rect l="l" t="t" r="r" b="b"/>
                  <a:pathLst>
                    <a:path w="15174" h="12253" extrusionOk="0">
                      <a:moveTo>
                        <a:pt x="14003" y="1"/>
                      </a:moveTo>
                      <a:cubicBezTo>
                        <a:pt x="13600" y="189"/>
                        <a:pt x="13170" y="335"/>
                        <a:pt x="12713" y="452"/>
                      </a:cubicBezTo>
                      <a:cubicBezTo>
                        <a:pt x="12641" y="468"/>
                        <a:pt x="12566" y="485"/>
                        <a:pt x="12491" y="502"/>
                      </a:cubicBezTo>
                      <a:cubicBezTo>
                        <a:pt x="12477" y="506"/>
                        <a:pt x="12460" y="509"/>
                        <a:pt x="12443" y="513"/>
                      </a:cubicBezTo>
                      <a:cubicBezTo>
                        <a:pt x="12371" y="529"/>
                        <a:pt x="12296" y="547"/>
                        <a:pt x="12221" y="561"/>
                      </a:cubicBezTo>
                      <a:cubicBezTo>
                        <a:pt x="12214" y="564"/>
                        <a:pt x="12204" y="564"/>
                        <a:pt x="12198" y="564"/>
                      </a:cubicBezTo>
                      <a:cubicBezTo>
                        <a:pt x="12125" y="578"/>
                        <a:pt x="12050" y="591"/>
                        <a:pt x="11979" y="605"/>
                      </a:cubicBezTo>
                      <a:cubicBezTo>
                        <a:pt x="11968" y="608"/>
                        <a:pt x="11955" y="608"/>
                        <a:pt x="11944" y="611"/>
                      </a:cubicBezTo>
                      <a:cubicBezTo>
                        <a:pt x="11863" y="625"/>
                        <a:pt x="11784" y="639"/>
                        <a:pt x="11702" y="649"/>
                      </a:cubicBezTo>
                      <a:cubicBezTo>
                        <a:pt x="11695" y="652"/>
                        <a:pt x="11689" y="652"/>
                        <a:pt x="11678" y="652"/>
                      </a:cubicBezTo>
                      <a:cubicBezTo>
                        <a:pt x="11596" y="666"/>
                        <a:pt x="11511" y="677"/>
                        <a:pt x="11426" y="687"/>
                      </a:cubicBezTo>
                      <a:cubicBezTo>
                        <a:pt x="11337" y="701"/>
                        <a:pt x="11248" y="710"/>
                        <a:pt x="11160" y="721"/>
                      </a:cubicBezTo>
                      <a:lnTo>
                        <a:pt x="11146" y="721"/>
                      </a:lnTo>
                      <a:cubicBezTo>
                        <a:pt x="10965" y="742"/>
                        <a:pt x="10780" y="759"/>
                        <a:pt x="10593" y="775"/>
                      </a:cubicBezTo>
                      <a:cubicBezTo>
                        <a:pt x="10378" y="792"/>
                        <a:pt x="10163" y="806"/>
                        <a:pt x="9941" y="816"/>
                      </a:cubicBezTo>
                      <a:cubicBezTo>
                        <a:pt x="9838" y="824"/>
                        <a:pt x="9736" y="827"/>
                        <a:pt x="9633" y="833"/>
                      </a:cubicBezTo>
                      <a:cubicBezTo>
                        <a:pt x="9088" y="854"/>
                        <a:pt x="8514" y="864"/>
                        <a:pt x="7920" y="871"/>
                      </a:cubicBezTo>
                      <a:cubicBezTo>
                        <a:pt x="7910" y="929"/>
                        <a:pt x="7900" y="984"/>
                        <a:pt x="7889" y="1035"/>
                      </a:cubicBezTo>
                      <a:cubicBezTo>
                        <a:pt x="7876" y="1123"/>
                        <a:pt x="7859" y="1209"/>
                        <a:pt x="7845" y="1281"/>
                      </a:cubicBezTo>
                      <a:cubicBezTo>
                        <a:pt x="7845" y="1298"/>
                        <a:pt x="7842" y="1312"/>
                        <a:pt x="7835" y="1325"/>
                      </a:cubicBezTo>
                      <a:cubicBezTo>
                        <a:pt x="7835" y="1328"/>
                        <a:pt x="7835" y="1332"/>
                        <a:pt x="7831" y="1336"/>
                      </a:cubicBezTo>
                      <a:cubicBezTo>
                        <a:pt x="7828" y="1349"/>
                        <a:pt x="7824" y="1363"/>
                        <a:pt x="7818" y="1377"/>
                      </a:cubicBezTo>
                      <a:cubicBezTo>
                        <a:pt x="7810" y="1390"/>
                        <a:pt x="7804" y="1404"/>
                        <a:pt x="7797" y="1417"/>
                      </a:cubicBezTo>
                      <a:cubicBezTo>
                        <a:pt x="7797" y="1417"/>
                        <a:pt x="7794" y="1421"/>
                        <a:pt x="7794" y="1424"/>
                      </a:cubicBezTo>
                      <a:cubicBezTo>
                        <a:pt x="7787" y="1435"/>
                        <a:pt x="7777" y="1448"/>
                        <a:pt x="7769" y="1458"/>
                      </a:cubicBezTo>
                      <a:cubicBezTo>
                        <a:pt x="7701" y="1547"/>
                        <a:pt x="7602" y="1605"/>
                        <a:pt x="7490" y="1619"/>
                      </a:cubicBezTo>
                      <a:cubicBezTo>
                        <a:pt x="7298" y="1642"/>
                        <a:pt x="7031" y="1666"/>
                        <a:pt x="6730" y="1666"/>
                      </a:cubicBezTo>
                      <a:cubicBezTo>
                        <a:pt x="6107" y="1666"/>
                        <a:pt x="5339" y="1566"/>
                        <a:pt x="4790" y="1161"/>
                      </a:cubicBezTo>
                      <a:cubicBezTo>
                        <a:pt x="4681" y="1079"/>
                        <a:pt x="4623" y="946"/>
                        <a:pt x="4632" y="810"/>
                      </a:cubicBezTo>
                      <a:cubicBezTo>
                        <a:pt x="4636" y="796"/>
                        <a:pt x="4636" y="783"/>
                        <a:pt x="4640" y="765"/>
                      </a:cubicBezTo>
                      <a:lnTo>
                        <a:pt x="4677" y="591"/>
                      </a:lnTo>
                      <a:lnTo>
                        <a:pt x="4677" y="591"/>
                      </a:lnTo>
                      <a:cubicBezTo>
                        <a:pt x="4677" y="591"/>
                        <a:pt x="3704" y="1038"/>
                        <a:pt x="2830" y="1676"/>
                      </a:cubicBezTo>
                      <a:cubicBezTo>
                        <a:pt x="1953" y="2315"/>
                        <a:pt x="1458" y="2848"/>
                        <a:pt x="1458" y="2848"/>
                      </a:cubicBezTo>
                      <a:cubicBezTo>
                        <a:pt x="1277" y="3322"/>
                        <a:pt x="1086" y="3793"/>
                        <a:pt x="963" y="4285"/>
                      </a:cubicBezTo>
                      <a:cubicBezTo>
                        <a:pt x="0" y="8186"/>
                        <a:pt x="1138" y="11986"/>
                        <a:pt x="1215" y="12252"/>
                      </a:cubicBezTo>
                      <a:lnTo>
                        <a:pt x="12163" y="12252"/>
                      </a:lnTo>
                      <a:cubicBezTo>
                        <a:pt x="12153" y="8838"/>
                        <a:pt x="9695" y="4309"/>
                        <a:pt x="9695" y="4309"/>
                      </a:cubicBezTo>
                      <a:lnTo>
                        <a:pt x="9695" y="4309"/>
                      </a:lnTo>
                      <a:cubicBezTo>
                        <a:pt x="10076" y="4343"/>
                        <a:pt x="10439" y="4360"/>
                        <a:pt x="10785" y="4360"/>
                      </a:cubicBezTo>
                      <a:cubicBezTo>
                        <a:pt x="11527" y="4360"/>
                        <a:pt x="12189" y="4284"/>
                        <a:pt x="12778" y="4151"/>
                      </a:cubicBezTo>
                      <a:cubicBezTo>
                        <a:pt x="13843" y="3909"/>
                        <a:pt x="14106" y="3698"/>
                        <a:pt x="14703" y="3100"/>
                      </a:cubicBezTo>
                      <a:cubicBezTo>
                        <a:pt x="14914" y="2889"/>
                        <a:pt x="15174" y="2298"/>
                        <a:pt x="14999" y="2182"/>
                      </a:cubicBezTo>
                      <a:cubicBezTo>
                        <a:pt x="14569" y="1892"/>
                        <a:pt x="14188" y="1462"/>
                        <a:pt x="14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flipH="1">
                  <a:off x="3525153" y="4307995"/>
                  <a:ext cx="154787" cy="432813"/>
                </a:xfrm>
                <a:custGeom>
                  <a:avLst/>
                  <a:gdLst/>
                  <a:ahLst/>
                  <a:cxnLst/>
                  <a:rect l="l" t="t" r="r" b="b"/>
                  <a:pathLst>
                    <a:path w="2759" h="8907" extrusionOk="0">
                      <a:moveTo>
                        <a:pt x="2759" y="0"/>
                      </a:moveTo>
                      <a:cubicBezTo>
                        <a:pt x="2759" y="1"/>
                        <a:pt x="1609" y="1407"/>
                        <a:pt x="803" y="4424"/>
                      </a:cubicBezTo>
                      <a:cubicBezTo>
                        <a:pt x="1" y="7439"/>
                        <a:pt x="114" y="8907"/>
                        <a:pt x="114" y="8907"/>
                      </a:cubicBezTo>
                      <a:lnTo>
                        <a:pt x="2182" y="8848"/>
                      </a:lnTo>
                      <a:cubicBezTo>
                        <a:pt x="2182" y="8848"/>
                        <a:pt x="172" y="5517"/>
                        <a:pt x="2759"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rot="498630" flipH="1">
                  <a:off x="3080882" y="4226449"/>
                  <a:ext cx="144070" cy="85971"/>
                </a:xfrm>
                <a:custGeom>
                  <a:avLst/>
                  <a:gdLst/>
                  <a:ahLst/>
                  <a:cxnLst/>
                  <a:rect l="l" t="t" r="r" b="b"/>
                  <a:pathLst>
                    <a:path w="2936" h="1752" extrusionOk="0">
                      <a:moveTo>
                        <a:pt x="5" y="1"/>
                      </a:moveTo>
                      <a:cubicBezTo>
                        <a:pt x="1" y="1"/>
                        <a:pt x="7" y="14"/>
                        <a:pt x="24" y="42"/>
                      </a:cubicBezTo>
                      <a:cubicBezTo>
                        <a:pt x="284" y="458"/>
                        <a:pt x="1011" y="1421"/>
                        <a:pt x="1011" y="1421"/>
                      </a:cubicBezTo>
                      <a:cubicBezTo>
                        <a:pt x="1011" y="1421"/>
                        <a:pt x="2842" y="1751"/>
                        <a:pt x="2915" y="1751"/>
                      </a:cubicBezTo>
                      <a:cubicBezTo>
                        <a:pt x="2935" y="1751"/>
                        <a:pt x="2828" y="1727"/>
                        <a:pt x="2523" y="1666"/>
                      </a:cubicBezTo>
                      <a:cubicBezTo>
                        <a:pt x="1212" y="1405"/>
                        <a:pt x="49" y="1"/>
                        <a:pt x="5"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flipH="1">
                  <a:off x="2660497" y="3810449"/>
                  <a:ext cx="52344" cy="41123"/>
                </a:xfrm>
                <a:custGeom>
                  <a:avLst/>
                  <a:gdLst/>
                  <a:ahLst/>
                  <a:cxnLst/>
                  <a:rect l="l" t="t" r="r" b="b"/>
                  <a:pathLst>
                    <a:path w="933" h="733" extrusionOk="0">
                      <a:moveTo>
                        <a:pt x="278" y="0"/>
                      </a:moveTo>
                      <a:cubicBezTo>
                        <a:pt x="199" y="0"/>
                        <a:pt x="121" y="39"/>
                        <a:pt x="76" y="111"/>
                      </a:cubicBezTo>
                      <a:cubicBezTo>
                        <a:pt x="1" y="223"/>
                        <a:pt x="35" y="369"/>
                        <a:pt x="144" y="445"/>
                      </a:cubicBezTo>
                      <a:lnTo>
                        <a:pt x="526" y="694"/>
                      </a:lnTo>
                      <a:cubicBezTo>
                        <a:pt x="566" y="720"/>
                        <a:pt x="611" y="733"/>
                        <a:pt x="656" y="733"/>
                      </a:cubicBezTo>
                      <a:cubicBezTo>
                        <a:pt x="735" y="733"/>
                        <a:pt x="813" y="694"/>
                        <a:pt x="861" y="623"/>
                      </a:cubicBezTo>
                      <a:cubicBezTo>
                        <a:pt x="932" y="510"/>
                        <a:pt x="902" y="360"/>
                        <a:pt x="789" y="288"/>
                      </a:cubicBezTo>
                      <a:lnTo>
                        <a:pt x="410" y="38"/>
                      </a:lnTo>
                      <a:cubicBezTo>
                        <a:pt x="369" y="13"/>
                        <a:pt x="323" y="0"/>
                        <a:pt x="27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flipH="1">
                  <a:off x="2696345" y="3883771"/>
                  <a:ext cx="46565" cy="28724"/>
                </a:xfrm>
                <a:custGeom>
                  <a:avLst/>
                  <a:gdLst/>
                  <a:ahLst/>
                  <a:cxnLst/>
                  <a:rect l="l" t="t" r="r" b="b"/>
                  <a:pathLst>
                    <a:path w="830" h="512" extrusionOk="0">
                      <a:moveTo>
                        <a:pt x="223" y="1"/>
                      </a:moveTo>
                      <a:cubicBezTo>
                        <a:pt x="135" y="1"/>
                        <a:pt x="57" y="58"/>
                        <a:pt x="31" y="145"/>
                      </a:cubicBezTo>
                      <a:cubicBezTo>
                        <a:pt x="1" y="250"/>
                        <a:pt x="62" y="363"/>
                        <a:pt x="168" y="394"/>
                      </a:cubicBezTo>
                      <a:lnTo>
                        <a:pt x="550" y="504"/>
                      </a:lnTo>
                      <a:cubicBezTo>
                        <a:pt x="569" y="509"/>
                        <a:pt x="587" y="511"/>
                        <a:pt x="605" y="511"/>
                      </a:cubicBezTo>
                      <a:cubicBezTo>
                        <a:pt x="693" y="511"/>
                        <a:pt x="774" y="454"/>
                        <a:pt x="800" y="367"/>
                      </a:cubicBezTo>
                      <a:cubicBezTo>
                        <a:pt x="830" y="261"/>
                        <a:pt x="768" y="148"/>
                        <a:pt x="663" y="118"/>
                      </a:cubicBezTo>
                      <a:lnTo>
                        <a:pt x="280" y="9"/>
                      </a:lnTo>
                      <a:cubicBezTo>
                        <a:pt x="261" y="3"/>
                        <a:pt x="242" y="1"/>
                        <a:pt x="223"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flipH="1">
                  <a:off x="2685405" y="3860883"/>
                  <a:ext cx="54476" cy="36635"/>
                </a:xfrm>
                <a:custGeom>
                  <a:avLst/>
                  <a:gdLst/>
                  <a:ahLst/>
                  <a:cxnLst/>
                  <a:rect l="l" t="t" r="r" b="b"/>
                  <a:pathLst>
                    <a:path w="971" h="653" extrusionOk="0">
                      <a:moveTo>
                        <a:pt x="277" y="1"/>
                      </a:moveTo>
                      <a:cubicBezTo>
                        <a:pt x="180" y="1"/>
                        <a:pt x="88" y="59"/>
                        <a:pt x="49" y="154"/>
                      </a:cubicBezTo>
                      <a:cubicBezTo>
                        <a:pt x="1" y="277"/>
                        <a:pt x="62" y="417"/>
                        <a:pt x="185" y="468"/>
                      </a:cubicBezTo>
                      <a:lnTo>
                        <a:pt x="605" y="635"/>
                      </a:lnTo>
                      <a:cubicBezTo>
                        <a:pt x="636" y="647"/>
                        <a:pt x="667" y="653"/>
                        <a:pt x="698" y="653"/>
                      </a:cubicBezTo>
                      <a:cubicBezTo>
                        <a:pt x="794" y="653"/>
                        <a:pt x="883" y="595"/>
                        <a:pt x="919" y="502"/>
                      </a:cubicBezTo>
                      <a:cubicBezTo>
                        <a:pt x="971" y="376"/>
                        <a:pt x="909" y="236"/>
                        <a:pt x="786" y="187"/>
                      </a:cubicBezTo>
                      <a:lnTo>
                        <a:pt x="363" y="17"/>
                      </a:lnTo>
                      <a:cubicBezTo>
                        <a:pt x="335" y="6"/>
                        <a:pt x="306" y="1"/>
                        <a:pt x="277"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flipH="1">
                  <a:off x="2672222" y="3839340"/>
                  <a:ext cx="54419" cy="36579"/>
                </a:xfrm>
                <a:custGeom>
                  <a:avLst/>
                  <a:gdLst/>
                  <a:ahLst/>
                  <a:cxnLst/>
                  <a:rect l="l" t="t" r="r" b="b"/>
                  <a:pathLst>
                    <a:path w="970" h="652" extrusionOk="0">
                      <a:moveTo>
                        <a:pt x="275" y="0"/>
                      </a:moveTo>
                      <a:cubicBezTo>
                        <a:pt x="178" y="0"/>
                        <a:pt x="88" y="58"/>
                        <a:pt x="52" y="152"/>
                      </a:cubicBezTo>
                      <a:cubicBezTo>
                        <a:pt x="1" y="275"/>
                        <a:pt x="62" y="418"/>
                        <a:pt x="185" y="466"/>
                      </a:cubicBezTo>
                      <a:lnTo>
                        <a:pt x="609" y="633"/>
                      </a:lnTo>
                      <a:cubicBezTo>
                        <a:pt x="638" y="645"/>
                        <a:pt x="669" y="651"/>
                        <a:pt x="699" y="651"/>
                      </a:cubicBezTo>
                      <a:cubicBezTo>
                        <a:pt x="794" y="651"/>
                        <a:pt x="883" y="593"/>
                        <a:pt x="922" y="500"/>
                      </a:cubicBezTo>
                      <a:cubicBezTo>
                        <a:pt x="970" y="377"/>
                        <a:pt x="912" y="234"/>
                        <a:pt x="786" y="186"/>
                      </a:cubicBezTo>
                      <a:lnTo>
                        <a:pt x="366" y="18"/>
                      </a:lnTo>
                      <a:cubicBezTo>
                        <a:pt x="336" y="6"/>
                        <a:pt x="305" y="0"/>
                        <a:pt x="2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flipH="1">
                  <a:off x="2952378" y="3873281"/>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flipH="1">
                  <a:off x="2919920" y="3428469"/>
                  <a:ext cx="738926" cy="721590"/>
                </a:xfrm>
                <a:custGeom>
                  <a:avLst/>
                  <a:gdLst/>
                  <a:ahLst/>
                  <a:cxnLst/>
                  <a:rect l="l" t="t" r="r" b="b"/>
                  <a:pathLst>
                    <a:path w="13171" h="12862" extrusionOk="0">
                      <a:moveTo>
                        <a:pt x="6728" y="0"/>
                      </a:moveTo>
                      <a:cubicBezTo>
                        <a:pt x="6558" y="392"/>
                        <a:pt x="6052" y="837"/>
                        <a:pt x="5708" y="1144"/>
                      </a:cubicBezTo>
                      <a:cubicBezTo>
                        <a:pt x="4670" y="2079"/>
                        <a:pt x="3287" y="2181"/>
                        <a:pt x="1980" y="2677"/>
                      </a:cubicBezTo>
                      <a:cubicBezTo>
                        <a:pt x="1567" y="2833"/>
                        <a:pt x="1157" y="3045"/>
                        <a:pt x="881" y="3389"/>
                      </a:cubicBezTo>
                      <a:cubicBezTo>
                        <a:pt x="567" y="3778"/>
                        <a:pt x="454" y="4287"/>
                        <a:pt x="365" y="4779"/>
                      </a:cubicBezTo>
                      <a:cubicBezTo>
                        <a:pt x="123" y="6127"/>
                        <a:pt x="1" y="7517"/>
                        <a:pt x="246" y="8865"/>
                      </a:cubicBezTo>
                      <a:cubicBezTo>
                        <a:pt x="355" y="9472"/>
                        <a:pt x="536" y="10070"/>
                        <a:pt x="676" y="10671"/>
                      </a:cubicBezTo>
                      <a:cubicBezTo>
                        <a:pt x="1728" y="11026"/>
                        <a:pt x="2775" y="11238"/>
                        <a:pt x="3349" y="11367"/>
                      </a:cubicBezTo>
                      <a:cubicBezTo>
                        <a:pt x="3540" y="11412"/>
                        <a:pt x="3659" y="11596"/>
                        <a:pt x="3622" y="11787"/>
                      </a:cubicBezTo>
                      <a:lnTo>
                        <a:pt x="3585" y="11961"/>
                      </a:lnTo>
                      <a:cubicBezTo>
                        <a:pt x="3581" y="11979"/>
                        <a:pt x="3581" y="11992"/>
                        <a:pt x="3577" y="12006"/>
                      </a:cubicBezTo>
                      <a:cubicBezTo>
                        <a:pt x="3568" y="12142"/>
                        <a:pt x="3626" y="12275"/>
                        <a:pt x="3735" y="12357"/>
                      </a:cubicBezTo>
                      <a:cubicBezTo>
                        <a:pt x="4284" y="12762"/>
                        <a:pt x="5052" y="12862"/>
                        <a:pt x="5675" y="12862"/>
                      </a:cubicBezTo>
                      <a:cubicBezTo>
                        <a:pt x="5976" y="12862"/>
                        <a:pt x="6243" y="12838"/>
                        <a:pt x="6435" y="12815"/>
                      </a:cubicBezTo>
                      <a:cubicBezTo>
                        <a:pt x="6616" y="12795"/>
                        <a:pt x="6760" y="12658"/>
                        <a:pt x="6790" y="12477"/>
                      </a:cubicBezTo>
                      <a:cubicBezTo>
                        <a:pt x="6804" y="12405"/>
                        <a:pt x="6821" y="12319"/>
                        <a:pt x="6834" y="12231"/>
                      </a:cubicBezTo>
                      <a:cubicBezTo>
                        <a:pt x="6845" y="12180"/>
                        <a:pt x="6855" y="12125"/>
                        <a:pt x="6865" y="12067"/>
                      </a:cubicBezTo>
                      <a:cubicBezTo>
                        <a:pt x="6886" y="11955"/>
                        <a:pt x="6903" y="11842"/>
                        <a:pt x="6923" y="11736"/>
                      </a:cubicBezTo>
                      <a:cubicBezTo>
                        <a:pt x="6968" y="11473"/>
                        <a:pt x="7135" y="11244"/>
                        <a:pt x="7374" y="11118"/>
                      </a:cubicBezTo>
                      <a:cubicBezTo>
                        <a:pt x="7702" y="10944"/>
                        <a:pt x="8265" y="10651"/>
                        <a:pt x="9128" y="10214"/>
                      </a:cubicBezTo>
                      <a:cubicBezTo>
                        <a:pt x="9268" y="10142"/>
                        <a:pt x="9418" y="10063"/>
                        <a:pt x="9579" y="9984"/>
                      </a:cubicBezTo>
                      <a:cubicBezTo>
                        <a:pt x="9937" y="9804"/>
                        <a:pt x="10344" y="9599"/>
                        <a:pt x="10798" y="9377"/>
                      </a:cubicBezTo>
                      <a:cubicBezTo>
                        <a:pt x="11269" y="9141"/>
                        <a:pt x="11637" y="8878"/>
                        <a:pt x="11917" y="8606"/>
                      </a:cubicBezTo>
                      <a:cubicBezTo>
                        <a:pt x="13170" y="7383"/>
                        <a:pt x="12712" y="5899"/>
                        <a:pt x="12064" y="5298"/>
                      </a:cubicBezTo>
                      <a:cubicBezTo>
                        <a:pt x="11982" y="5226"/>
                        <a:pt x="11896" y="5165"/>
                        <a:pt x="11814" y="5120"/>
                      </a:cubicBezTo>
                      <a:cubicBezTo>
                        <a:pt x="10954" y="4659"/>
                        <a:pt x="11094" y="3693"/>
                        <a:pt x="10869" y="2864"/>
                      </a:cubicBezTo>
                      <a:cubicBezTo>
                        <a:pt x="10856" y="2813"/>
                        <a:pt x="10842" y="2765"/>
                        <a:pt x="10825" y="2713"/>
                      </a:cubicBezTo>
                      <a:cubicBezTo>
                        <a:pt x="10811" y="2677"/>
                        <a:pt x="10798" y="2642"/>
                        <a:pt x="10787" y="2604"/>
                      </a:cubicBezTo>
                      <a:cubicBezTo>
                        <a:pt x="10678" y="2294"/>
                        <a:pt x="10552" y="2004"/>
                        <a:pt x="10412" y="1730"/>
                      </a:cubicBezTo>
                      <a:cubicBezTo>
                        <a:pt x="9323" y="137"/>
                        <a:pt x="6728" y="0"/>
                        <a:pt x="672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flipH="1">
                  <a:off x="3022607" y="3425720"/>
                  <a:ext cx="286572" cy="129765"/>
                </a:xfrm>
                <a:custGeom>
                  <a:avLst/>
                  <a:gdLst/>
                  <a:ahLst/>
                  <a:cxnLst/>
                  <a:rect l="l" t="t" r="r" b="b"/>
                  <a:pathLst>
                    <a:path w="5108" h="2313" extrusionOk="0">
                      <a:moveTo>
                        <a:pt x="686" y="0"/>
                      </a:moveTo>
                      <a:cubicBezTo>
                        <a:pt x="266" y="0"/>
                        <a:pt x="1" y="38"/>
                        <a:pt x="1" y="38"/>
                      </a:cubicBezTo>
                      <a:cubicBezTo>
                        <a:pt x="14" y="38"/>
                        <a:pt x="79" y="30"/>
                        <a:pt x="190" y="30"/>
                      </a:cubicBezTo>
                      <a:cubicBezTo>
                        <a:pt x="586" y="30"/>
                        <a:pt x="1564" y="132"/>
                        <a:pt x="2848" y="1067"/>
                      </a:cubicBezTo>
                      <a:cubicBezTo>
                        <a:pt x="4279" y="2113"/>
                        <a:pt x="4460" y="2313"/>
                        <a:pt x="4528" y="2313"/>
                      </a:cubicBezTo>
                      <a:cubicBezTo>
                        <a:pt x="4538" y="2313"/>
                        <a:pt x="4545" y="2308"/>
                        <a:pt x="4554" y="2302"/>
                      </a:cubicBezTo>
                      <a:cubicBezTo>
                        <a:pt x="4626" y="2255"/>
                        <a:pt x="5107" y="1513"/>
                        <a:pt x="3479" y="643"/>
                      </a:cubicBezTo>
                      <a:cubicBezTo>
                        <a:pt x="2466" y="103"/>
                        <a:pt x="1371" y="0"/>
                        <a:pt x="68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flipH="1">
                  <a:off x="3297734" y="3986483"/>
                  <a:ext cx="379629" cy="163537"/>
                </a:xfrm>
                <a:custGeom>
                  <a:avLst/>
                  <a:gdLst/>
                  <a:ahLst/>
                  <a:cxnLst/>
                  <a:rect l="l" t="t" r="r" b="b"/>
                  <a:pathLst>
                    <a:path w="6564" h="3023" extrusionOk="0">
                      <a:moveTo>
                        <a:pt x="268" y="0"/>
                      </a:moveTo>
                      <a:cubicBezTo>
                        <a:pt x="0" y="0"/>
                        <a:pt x="153" y="744"/>
                        <a:pt x="153" y="744"/>
                      </a:cubicBezTo>
                      <a:cubicBezTo>
                        <a:pt x="153" y="744"/>
                        <a:pt x="2850" y="1189"/>
                        <a:pt x="3304" y="1506"/>
                      </a:cubicBezTo>
                      <a:cubicBezTo>
                        <a:pt x="3758" y="1819"/>
                        <a:pt x="3037" y="2889"/>
                        <a:pt x="4273" y="2977"/>
                      </a:cubicBezTo>
                      <a:cubicBezTo>
                        <a:pt x="4760" y="3012"/>
                        <a:pt x="5216" y="3022"/>
                        <a:pt x="5590" y="3022"/>
                      </a:cubicBezTo>
                      <a:cubicBezTo>
                        <a:pt x="6009" y="3022"/>
                        <a:pt x="6324" y="3009"/>
                        <a:pt x="6465" y="3002"/>
                      </a:cubicBezTo>
                      <a:lnTo>
                        <a:pt x="6465" y="3002"/>
                      </a:lnTo>
                      <a:cubicBezTo>
                        <a:pt x="6470" y="3002"/>
                        <a:pt x="6474" y="3002"/>
                        <a:pt x="6478" y="3002"/>
                      </a:cubicBezTo>
                      <a:cubicBezTo>
                        <a:pt x="6494" y="3002"/>
                        <a:pt x="6507" y="3002"/>
                        <a:pt x="6516" y="3001"/>
                      </a:cubicBezTo>
                      <a:cubicBezTo>
                        <a:pt x="6546" y="2997"/>
                        <a:pt x="6564" y="2997"/>
                        <a:pt x="6564" y="2997"/>
                      </a:cubicBezTo>
                      <a:lnTo>
                        <a:pt x="6546" y="2997"/>
                      </a:lnTo>
                      <a:cubicBezTo>
                        <a:pt x="6546" y="2997"/>
                        <a:pt x="6518" y="2999"/>
                        <a:pt x="6465" y="3002"/>
                      </a:cubicBezTo>
                      <a:lnTo>
                        <a:pt x="6465" y="3002"/>
                      </a:lnTo>
                      <a:cubicBezTo>
                        <a:pt x="6156" y="2998"/>
                        <a:pt x="4905" y="2844"/>
                        <a:pt x="4382" y="2410"/>
                      </a:cubicBezTo>
                      <a:cubicBezTo>
                        <a:pt x="3641" y="1799"/>
                        <a:pt x="4867" y="1594"/>
                        <a:pt x="3255" y="1089"/>
                      </a:cubicBezTo>
                      <a:cubicBezTo>
                        <a:pt x="2075" y="717"/>
                        <a:pt x="1112" y="636"/>
                        <a:pt x="518" y="130"/>
                      </a:cubicBezTo>
                      <a:cubicBezTo>
                        <a:pt x="409" y="38"/>
                        <a:pt x="328" y="0"/>
                        <a:pt x="268"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flipH="1">
                  <a:off x="3390122" y="3826774"/>
                  <a:ext cx="147886" cy="104070"/>
                </a:xfrm>
                <a:custGeom>
                  <a:avLst/>
                  <a:gdLst/>
                  <a:ahLst/>
                  <a:cxnLst/>
                  <a:rect l="l" t="t" r="r" b="b"/>
                  <a:pathLst>
                    <a:path w="2636" h="1855" extrusionOk="0">
                      <a:moveTo>
                        <a:pt x="1392" y="0"/>
                      </a:moveTo>
                      <a:cubicBezTo>
                        <a:pt x="1341" y="0"/>
                        <a:pt x="1289" y="3"/>
                        <a:pt x="1236" y="7"/>
                      </a:cubicBezTo>
                      <a:cubicBezTo>
                        <a:pt x="533" y="72"/>
                        <a:pt x="0" y="536"/>
                        <a:pt x="45" y="1041"/>
                      </a:cubicBezTo>
                      <a:cubicBezTo>
                        <a:pt x="89" y="1512"/>
                        <a:pt x="612" y="1854"/>
                        <a:pt x="1244" y="1854"/>
                      </a:cubicBezTo>
                      <a:cubicBezTo>
                        <a:pt x="1295" y="1854"/>
                        <a:pt x="1347" y="1852"/>
                        <a:pt x="1400" y="1847"/>
                      </a:cubicBezTo>
                      <a:cubicBezTo>
                        <a:pt x="2103" y="1783"/>
                        <a:pt x="2635" y="1321"/>
                        <a:pt x="2591" y="813"/>
                      </a:cubicBezTo>
                      <a:cubicBezTo>
                        <a:pt x="2547" y="342"/>
                        <a:pt x="2026" y="0"/>
                        <a:pt x="1392" y="0"/>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flipH="1">
                  <a:off x="2950642" y="3730788"/>
                  <a:ext cx="91952" cy="69174"/>
                </a:xfrm>
                <a:custGeom>
                  <a:avLst/>
                  <a:gdLst/>
                  <a:ahLst/>
                  <a:cxnLst/>
                  <a:rect l="l" t="t" r="r" b="b"/>
                  <a:pathLst>
                    <a:path w="1639" h="1233" extrusionOk="0">
                      <a:moveTo>
                        <a:pt x="909" y="1"/>
                      </a:moveTo>
                      <a:cubicBezTo>
                        <a:pt x="827" y="1"/>
                        <a:pt x="743" y="12"/>
                        <a:pt x="659" y="35"/>
                      </a:cubicBezTo>
                      <a:cubicBezTo>
                        <a:pt x="256" y="144"/>
                        <a:pt x="0" y="496"/>
                        <a:pt x="89" y="817"/>
                      </a:cubicBezTo>
                      <a:cubicBezTo>
                        <a:pt x="160" y="1072"/>
                        <a:pt x="427" y="1232"/>
                        <a:pt x="736" y="1232"/>
                      </a:cubicBezTo>
                      <a:cubicBezTo>
                        <a:pt x="815" y="1232"/>
                        <a:pt x="898" y="1222"/>
                        <a:pt x="980" y="1200"/>
                      </a:cubicBezTo>
                      <a:cubicBezTo>
                        <a:pt x="1382" y="1087"/>
                        <a:pt x="1639" y="735"/>
                        <a:pt x="1550" y="414"/>
                      </a:cubicBezTo>
                      <a:cubicBezTo>
                        <a:pt x="1480" y="161"/>
                        <a:pt x="1215" y="1"/>
                        <a:pt x="909"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054201" y="3544651"/>
                  <a:ext cx="104463" cy="21936"/>
                </a:xfrm>
                <a:custGeom>
                  <a:avLst/>
                  <a:gdLst/>
                  <a:ahLst/>
                  <a:cxnLst/>
                  <a:rect l="l" t="t" r="r" b="b"/>
                  <a:pathLst>
                    <a:path w="1862" h="391" extrusionOk="0">
                      <a:moveTo>
                        <a:pt x="726" y="1"/>
                      </a:moveTo>
                      <a:cubicBezTo>
                        <a:pt x="550" y="1"/>
                        <a:pt x="372" y="20"/>
                        <a:pt x="192" y="66"/>
                      </a:cubicBezTo>
                      <a:cubicBezTo>
                        <a:pt x="106" y="86"/>
                        <a:pt x="1" y="155"/>
                        <a:pt x="31" y="237"/>
                      </a:cubicBezTo>
                      <a:cubicBezTo>
                        <a:pt x="42" y="264"/>
                        <a:pt x="65" y="284"/>
                        <a:pt x="89" y="298"/>
                      </a:cubicBezTo>
                      <a:cubicBezTo>
                        <a:pt x="137" y="326"/>
                        <a:pt x="195" y="345"/>
                        <a:pt x="250" y="345"/>
                      </a:cubicBezTo>
                      <a:cubicBezTo>
                        <a:pt x="262" y="345"/>
                        <a:pt x="273" y="344"/>
                        <a:pt x="284" y="343"/>
                      </a:cubicBezTo>
                      <a:cubicBezTo>
                        <a:pt x="453" y="314"/>
                        <a:pt x="629" y="302"/>
                        <a:pt x="810" y="302"/>
                      </a:cubicBezTo>
                      <a:cubicBezTo>
                        <a:pt x="1142" y="302"/>
                        <a:pt x="1493" y="341"/>
                        <a:pt x="1861" y="390"/>
                      </a:cubicBezTo>
                      <a:lnTo>
                        <a:pt x="1735" y="171"/>
                      </a:lnTo>
                      <a:cubicBezTo>
                        <a:pt x="1400" y="73"/>
                        <a:pt x="1066" y="1"/>
                        <a:pt x="726"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flipH="1">
                  <a:off x="3407569" y="3597721"/>
                  <a:ext cx="146371" cy="62498"/>
                </a:xfrm>
                <a:custGeom>
                  <a:avLst/>
                  <a:gdLst/>
                  <a:ahLst/>
                  <a:cxnLst/>
                  <a:rect l="l" t="t" r="r" b="b"/>
                  <a:pathLst>
                    <a:path w="2609" h="1114" extrusionOk="0">
                      <a:moveTo>
                        <a:pt x="2412" y="0"/>
                      </a:moveTo>
                      <a:cubicBezTo>
                        <a:pt x="2408" y="0"/>
                        <a:pt x="2404" y="0"/>
                        <a:pt x="2401" y="0"/>
                      </a:cubicBezTo>
                      <a:cubicBezTo>
                        <a:pt x="1482" y="14"/>
                        <a:pt x="783" y="635"/>
                        <a:pt x="1" y="1114"/>
                      </a:cubicBezTo>
                      <a:cubicBezTo>
                        <a:pt x="871" y="779"/>
                        <a:pt x="1646" y="366"/>
                        <a:pt x="2383" y="287"/>
                      </a:cubicBezTo>
                      <a:cubicBezTo>
                        <a:pt x="2452" y="281"/>
                        <a:pt x="2514" y="243"/>
                        <a:pt x="2561" y="199"/>
                      </a:cubicBezTo>
                      <a:cubicBezTo>
                        <a:pt x="2582" y="178"/>
                        <a:pt x="2599" y="151"/>
                        <a:pt x="2602" y="120"/>
                      </a:cubicBezTo>
                      <a:cubicBezTo>
                        <a:pt x="2608" y="35"/>
                        <a:pt x="2499" y="0"/>
                        <a:pt x="241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flipH="1">
                  <a:off x="3022604" y="3787561"/>
                  <a:ext cx="345199" cy="63957"/>
                </a:xfrm>
                <a:custGeom>
                  <a:avLst/>
                  <a:gdLst/>
                  <a:ahLst/>
                  <a:cxnLst/>
                  <a:rect l="l" t="t" r="r" b="b"/>
                  <a:pathLst>
                    <a:path w="6153" h="1140" extrusionOk="0">
                      <a:moveTo>
                        <a:pt x="6058" y="1"/>
                      </a:moveTo>
                      <a:cubicBezTo>
                        <a:pt x="6037" y="1"/>
                        <a:pt x="6015" y="9"/>
                        <a:pt x="5999" y="24"/>
                      </a:cubicBezTo>
                      <a:cubicBezTo>
                        <a:pt x="5565" y="437"/>
                        <a:pt x="4947" y="597"/>
                        <a:pt x="4343" y="709"/>
                      </a:cubicBezTo>
                      <a:cubicBezTo>
                        <a:pt x="3406" y="881"/>
                        <a:pt x="2456" y="967"/>
                        <a:pt x="1506" y="967"/>
                      </a:cubicBezTo>
                      <a:cubicBezTo>
                        <a:pt x="1037" y="967"/>
                        <a:pt x="568" y="946"/>
                        <a:pt x="100" y="904"/>
                      </a:cubicBezTo>
                      <a:cubicBezTo>
                        <a:pt x="98" y="904"/>
                        <a:pt x="95" y="904"/>
                        <a:pt x="92" y="904"/>
                      </a:cubicBezTo>
                      <a:cubicBezTo>
                        <a:pt x="47" y="904"/>
                        <a:pt x="11" y="937"/>
                        <a:pt x="8" y="982"/>
                      </a:cubicBezTo>
                      <a:cubicBezTo>
                        <a:pt x="1" y="1031"/>
                        <a:pt x="39" y="1072"/>
                        <a:pt x="83" y="1075"/>
                      </a:cubicBezTo>
                      <a:cubicBezTo>
                        <a:pt x="557" y="1119"/>
                        <a:pt x="1032" y="1140"/>
                        <a:pt x="1506" y="1140"/>
                      </a:cubicBezTo>
                      <a:cubicBezTo>
                        <a:pt x="2465" y="1140"/>
                        <a:pt x="3428" y="1051"/>
                        <a:pt x="4378" y="877"/>
                      </a:cubicBezTo>
                      <a:cubicBezTo>
                        <a:pt x="5005" y="761"/>
                        <a:pt x="5651" y="593"/>
                        <a:pt x="6118" y="150"/>
                      </a:cubicBezTo>
                      <a:cubicBezTo>
                        <a:pt x="6152" y="115"/>
                        <a:pt x="6152" y="61"/>
                        <a:pt x="6122" y="27"/>
                      </a:cubicBezTo>
                      <a:cubicBezTo>
                        <a:pt x="6104" y="9"/>
                        <a:pt x="6081" y="1"/>
                        <a:pt x="6058"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flipH="1">
                  <a:off x="3110525" y="3862453"/>
                  <a:ext cx="86398" cy="17448"/>
                </a:xfrm>
                <a:custGeom>
                  <a:avLst/>
                  <a:gdLst/>
                  <a:ahLst/>
                  <a:cxnLst/>
                  <a:rect l="l" t="t" r="r" b="b"/>
                  <a:pathLst>
                    <a:path w="1540" h="311" extrusionOk="0">
                      <a:moveTo>
                        <a:pt x="1447" y="1"/>
                      </a:moveTo>
                      <a:cubicBezTo>
                        <a:pt x="1442" y="1"/>
                        <a:pt x="1436" y="2"/>
                        <a:pt x="1430" y="3"/>
                      </a:cubicBezTo>
                      <a:cubicBezTo>
                        <a:pt x="987" y="81"/>
                        <a:pt x="536" y="126"/>
                        <a:pt x="85" y="136"/>
                      </a:cubicBezTo>
                      <a:cubicBezTo>
                        <a:pt x="37" y="139"/>
                        <a:pt x="0" y="177"/>
                        <a:pt x="3" y="225"/>
                      </a:cubicBezTo>
                      <a:cubicBezTo>
                        <a:pt x="3" y="272"/>
                        <a:pt x="41" y="310"/>
                        <a:pt x="89" y="310"/>
                      </a:cubicBezTo>
                      <a:lnTo>
                        <a:pt x="92" y="310"/>
                      </a:lnTo>
                      <a:cubicBezTo>
                        <a:pt x="549" y="296"/>
                        <a:pt x="1010" y="252"/>
                        <a:pt x="1461" y="173"/>
                      </a:cubicBezTo>
                      <a:cubicBezTo>
                        <a:pt x="1508" y="167"/>
                        <a:pt x="1540" y="118"/>
                        <a:pt x="1529" y="74"/>
                      </a:cubicBezTo>
                      <a:cubicBezTo>
                        <a:pt x="1523" y="32"/>
                        <a:pt x="1489" y="1"/>
                        <a:pt x="1447"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9"/>
                <p:cNvSpPr/>
                <p:nvPr/>
              </p:nvSpPr>
              <p:spPr>
                <a:xfrm flipH="1">
                  <a:off x="3031033" y="3676540"/>
                  <a:ext cx="81685" cy="44153"/>
                </a:xfrm>
                <a:custGeom>
                  <a:avLst/>
                  <a:gdLst/>
                  <a:ahLst/>
                  <a:cxnLst/>
                  <a:rect l="l" t="t" r="r" b="b"/>
                  <a:pathLst>
                    <a:path w="1456" h="787" extrusionOk="0">
                      <a:moveTo>
                        <a:pt x="687" y="0"/>
                      </a:moveTo>
                      <a:cubicBezTo>
                        <a:pt x="665" y="0"/>
                        <a:pt x="644" y="1"/>
                        <a:pt x="622" y="2"/>
                      </a:cubicBezTo>
                      <a:cubicBezTo>
                        <a:pt x="502" y="12"/>
                        <a:pt x="404" y="40"/>
                        <a:pt x="322" y="87"/>
                      </a:cubicBezTo>
                      <a:cubicBezTo>
                        <a:pt x="107" y="210"/>
                        <a:pt x="1" y="500"/>
                        <a:pt x="89" y="733"/>
                      </a:cubicBezTo>
                      <a:cubicBezTo>
                        <a:pt x="103" y="766"/>
                        <a:pt x="138" y="787"/>
                        <a:pt x="171" y="787"/>
                      </a:cubicBezTo>
                      <a:cubicBezTo>
                        <a:pt x="182" y="787"/>
                        <a:pt x="192" y="784"/>
                        <a:pt x="202" y="780"/>
                      </a:cubicBezTo>
                      <a:cubicBezTo>
                        <a:pt x="247" y="763"/>
                        <a:pt x="267" y="716"/>
                        <a:pt x="250" y="671"/>
                      </a:cubicBezTo>
                      <a:cubicBezTo>
                        <a:pt x="192" y="517"/>
                        <a:pt x="264" y="319"/>
                        <a:pt x="407" y="237"/>
                      </a:cubicBezTo>
                      <a:cubicBezTo>
                        <a:pt x="465" y="200"/>
                        <a:pt x="540" y="183"/>
                        <a:pt x="636" y="176"/>
                      </a:cubicBezTo>
                      <a:cubicBezTo>
                        <a:pt x="655" y="174"/>
                        <a:pt x="674" y="174"/>
                        <a:pt x="693" y="174"/>
                      </a:cubicBezTo>
                      <a:cubicBezTo>
                        <a:pt x="914" y="174"/>
                        <a:pt x="1138" y="261"/>
                        <a:pt x="1301" y="408"/>
                      </a:cubicBezTo>
                      <a:cubicBezTo>
                        <a:pt x="1318" y="422"/>
                        <a:pt x="1339" y="429"/>
                        <a:pt x="1359" y="429"/>
                      </a:cubicBezTo>
                      <a:cubicBezTo>
                        <a:pt x="1382" y="429"/>
                        <a:pt x="1406" y="420"/>
                        <a:pt x="1424" y="401"/>
                      </a:cubicBezTo>
                      <a:cubicBezTo>
                        <a:pt x="1455" y="367"/>
                        <a:pt x="1452" y="313"/>
                        <a:pt x="1417" y="278"/>
                      </a:cubicBezTo>
                      <a:cubicBezTo>
                        <a:pt x="1219" y="98"/>
                        <a:pt x="955" y="0"/>
                        <a:pt x="687" y="0"/>
                      </a:cubicBezTo>
                      <a:close/>
                    </a:path>
                  </a:pathLst>
                </a:custGeom>
                <a:solidFill>
                  <a:srgbClr val="60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flipH="1">
                  <a:off x="3334414" y="3728713"/>
                  <a:ext cx="174871" cy="90830"/>
                </a:xfrm>
                <a:custGeom>
                  <a:avLst/>
                  <a:gdLst/>
                  <a:ahLst/>
                  <a:cxnLst/>
                  <a:rect l="l" t="t" r="r" b="b"/>
                  <a:pathLst>
                    <a:path w="3117" h="1619" extrusionOk="0">
                      <a:moveTo>
                        <a:pt x="1975" y="0"/>
                      </a:moveTo>
                      <a:cubicBezTo>
                        <a:pt x="1629" y="0"/>
                        <a:pt x="1255" y="102"/>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08" y="270"/>
                        <a:pt x="1652" y="171"/>
                        <a:pt x="1970" y="171"/>
                      </a:cubicBezTo>
                      <a:cubicBezTo>
                        <a:pt x="1982" y="171"/>
                        <a:pt x="1993" y="171"/>
                        <a:pt x="2004" y="172"/>
                      </a:cubicBezTo>
                      <a:cubicBezTo>
                        <a:pt x="2389" y="178"/>
                        <a:pt x="2745" y="339"/>
                        <a:pt x="2953" y="598"/>
                      </a:cubicBezTo>
                      <a:cubicBezTo>
                        <a:pt x="2970" y="617"/>
                        <a:pt x="2995" y="628"/>
                        <a:pt x="3021" y="628"/>
                      </a:cubicBezTo>
                      <a:cubicBezTo>
                        <a:pt x="3040" y="628"/>
                        <a:pt x="3060" y="621"/>
                        <a:pt x="3076" y="608"/>
                      </a:cubicBezTo>
                      <a:cubicBezTo>
                        <a:pt x="3110" y="581"/>
                        <a:pt x="3117" y="526"/>
                        <a:pt x="3086" y="489"/>
                      </a:cubicBezTo>
                      <a:cubicBezTo>
                        <a:pt x="2847" y="192"/>
                        <a:pt x="2441" y="8"/>
                        <a:pt x="2008" y="0"/>
                      </a:cubicBezTo>
                      <a:cubicBezTo>
                        <a:pt x="1997" y="0"/>
                        <a:pt x="1986" y="0"/>
                        <a:pt x="1975" y="0"/>
                      </a:cubicBezTo>
                      <a:close/>
                    </a:path>
                  </a:pathLst>
                </a:custGeom>
                <a:solidFill>
                  <a:srgbClr val="60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flipH="1">
                  <a:off x="3264112" y="3651183"/>
                  <a:ext cx="345760" cy="237482"/>
                </a:xfrm>
                <a:custGeom>
                  <a:avLst/>
                  <a:gdLst/>
                  <a:ahLst/>
                  <a:cxnLst/>
                  <a:rect l="l" t="t" r="r" b="b"/>
                  <a:pathLst>
                    <a:path w="6163" h="4233" extrusionOk="0">
                      <a:moveTo>
                        <a:pt x="3801" y="1382"/>
                      </a:moveTo>
                      <a:cubicBezTo>
                        <a:pt x="4234" y="1390"/>
                        <a:pt x="4640" y="1574"/>
                        <a:pt x="4879" y="1871"/>
                      </a:cubicBezTo>
                      <a:cubicBezTo>
                        <a:pt x="4910" y="1908"/>
                        <a:pt x="4903" y="1963"/>
                        <a:pt x="4869" y="1990"/>
                      </a:cubicBezTo>
                      <a:cubicBezTo>
                        <a:pt x="4852" y="2004"/>
                        <a:pt x="4831" y="2011"/>
                        <a:pt x="4814" y="2011"/>
                      </a:cubicBezTo>
                      <a:cubicBezTo>
                        <a:pt x="4787" y="2011"/>
                        <a:pt x="4763" y="2000"/>
                        <a:pt x="4746" y="1980"/>
                      </a:cubicBezTo>
                      <a:cubicBezTo>
                        <a:pt x="4538" y="1721"/>
                        <a:pt x="4182" y="1560"/>
                        <a:pt x="3797" y="1554"/>
                      </a:cubicBezTo>
                      <a:lnTo>
                        <a:pt x="3770" y="1554"/>
                      </a:lnTo>
                      <a:cubicBezTo>
                        <a:pt x="3449" y="1554"/>
                        <a:pt x="3104" y="1649"/>
                        <a:pt x="2745" y="1840"/>
                      </a:cubicBezTo>
                      <a:cubicBezTo>
                        <a:pt x="2490" y="1973"/>
                        <a:pt x="2312" y="2113"/>
                        <a:pt x="2189" y="2274"/>
                      </a:cubicBezTo>
                      <a:cubicBezTo>
                        <a:pt x="2039" y="2465"/>
                        <a:pt x="1970" y="2701"/>
                        <a:pt x="2008" y="2901"/>
                      </a:cubicBezTo>
                      <a:cubicBezTo>
                        <a:pt x="2019" y="2946"/>
                        <a:pt x="1988" y="2994"/>
                        <a:pt x="1940" y="3000"/>
                      </a:cubicBezTo>
                      <a:lnTo>
                        <a:pt x="1923" y="3000"/>
                      </a:lnTo>
                      <a:cubicBezTo>
                        <a:pt x="1882" y="3000"/>
                        <a:pt x="1848" y="2973"/>
                        <a:pt x="1838" y="2932"/>
                      </a:cubicBezTo>
                      <a:cubicBezTo>
                        <a:pt x="1793" y="2680"/>
                        <a:pt x="1872" y="2400"/>
                        <a:pt x="2052" y="2168"/>
                      </a:cubicBezTo>
                      <a:cubicBezTo>
                        <a:pt x="2192" y="1987"/>
                        <a:pt x="2387" y="1833"/>
                        <a:pt x="2664" y="1686"/>
                      </a:cubicBezTo>
                      <a:cubicBezTo>
                        <a:pt x="3049" y="1485"/>
                        <a:pt x="3421" y="1382"/>
                        <a:pt x="3773" y="1382"/>
                      </a:cubicBezTo>
                      <a:close/>
                      <a:moveTo>
                        <a:pt x="4661" y="0"/>
                      </a:moveTo>
                      <a:cubicBezTo>
                        <a:pt x="4121" y="0"/>
                        <a:pt x="3552" y="51"/>
                        <a:pt x="2964" y="153"/>
                      </a:cubicBezTo>
                      <a:cubicBezTo>
                        <a:pt x="1821" y="352"/>
                        <a:pt x="732" y="908"/>
                        <a:pt x="185" y="1222"/>
                      </a:cubicBezTo>
                      <a:cubicBezTo>
                        <a:pt x="56" y="1297"/>
                        <a:pt x="1" y="1454"/>
                        <a:pt x="56" y="1595"/>
                      </a:cubicBezTo>
                      <a:cubicBezTo>
                        <a:pt x="257" y="2110"/>
                        <a:pt x="705" y="3059"/>
                        <a:pt x="1462" y="3690"/>
                      </a:cubicBezTo>
                      <a:cubicBezTo>
                        <a:pt x="1657" y="3400"/>
                        <a:pt x="2049" y="3181"/>
                        <a:pt x="2517" y="3137"/>
                      </a:cubicBezTo>
                      <a:cubicBezTo>
                        <a:pt x="2572" y="3134"/>
                        <a:pt x="2623" y="3131"/>
                        <a:pt x="2677" y="3131"/>
                      </a:cubicBezTo>
                      <a:cubicBezTo>
                        <a:pt x="3309" y="3131"/>
                        <a:pt x="3828" y="3475"/>
                        <a:pt x="3872" y="3943"/>
                      </a:cubicBezTo>
                      <a:cubicBezTo>
                        <a:pt x="3879" y="4042"/>
                        <a:pt x="3869" y="4141"/>
                        <a:pt x="3834" y="4233"/>
                      </a:cubicBezTo>
                      <a:cubicBezTo>
                        <a:pt x="3927" y="4209"/>
                        <a:pt x="4019" y="4182"/>
                        <a:pt x="4111" y="4151"/>
                      </a:cubicBezTo>
                      <a:cubicBezTo>
                        <a:pt x="4551" y="4004"/>
                        <a:pt x="4917" y="3807"/>
                        <a:pt x="5197" y="3557"/>
                      </a:cubicBezTo>
                      <a:cubicBezTo>
                        <a:pt x="4930" y="3547"/>
                        <a:pt x="4664" y="3530"/>
                        <a:pt x="4398" y="3506"/>
                      </a:cubicBezTo>
                      <a:cubicBezTo>
                        <a:pt x="4354" y="3503"/>
                        <a:pt x="4316" y="3462"/>
                        <a:pt x="4323" y="3413"/>
                      </a:cubicBezTo>
                      <a:cubicBezTo>
                        <a:pt x="4326" y="3366"/>
                        <a:pt x="4367" y="3335"/>
                        <a:pt x="4412" y="3335"/>
                      </a:cubicBezTo>
                      <a:lnTo>
                        <a:pt x="4415" y="3335"/>
                      </a:lnTo>
                      <a:cubicBezTo>
                        <a:pt x="4732" y="3362"/>
                        <a:pt x="5050" y="3383"/>
                        <a:pt x="5367" y="3393"/>
                      </a:cubicBezTo>
                      <a:cubicBezTo>
                        <a:pt x="5514" y="3229"/>
                        <a:pt x="5630" y="3052"/>
                        <a:pt x="5719" y="2854"/>
                      </a:cubicBezTo>
                      <a:cubicBezTo>
                        <a:pt x="6163" y="1864"/>
                        <a:pt x="5746" y="673"/>
                        <a:pt x="5545" y="208"/>
                      </a:cubicBezTo>
                      <a:cubicBezTo>
                        <a:pt x="5501" y="106"/>
                        <a:pt x="5405" y="38"/>
                        <a:pt x="5296" y="27"/>
                      </a:cubicBezTo>
                      <a:cubicBezTo>
                        <a:pt x="5101" y="7"/>
                        <a:pt x="4886" y="0"/>
                        <a:pt x="4661" y="0"/>
                      </a:cubicBezTo>
                      <a:close/>
                    </a:path>
                  </a:pathLst>
                </a:custGeom>
                <a:solidFill>
                  <a:srgbClr val="D6A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flipH="1">
                  <a:off x="3392198" y="3826774"/>
                  <a:ext cx="135656" cy="66874"/>
                </a:xfrm>
                <a:custGeom>
                  <a:avLst/>
                  <a:gdLst/>
                  <a:ahLst/>
                  <a:cxnLst/>
                  <a:rect l="l" t="t" r="r" b="b"/>
                  <a:pathLst>
                    <a:path w="2418" h="1192" extrusionOk="0">
                      <a:moveTo>
                        <a:pt x="1215" y="1"/>
                      </a:moveTo>
                      <a:cubicBezTo>
                        <a:pt x="1161" y="1"/>
                        <a:pt x="1110" y="4"/>
                        <a:pt x="1055" y="7"/>
                      </a:cubicBezTo>
                      <a:cubicBezTo>
                        <a:pt x="587" y="51"/>
                        <a:pt x="195" y="270"/>
                        <a:pt x="0" y="560"/>
                      </a:cubicBezTo>
                      <a:cubicBezTo>
                        <a:pt x="444" y="929"/>
                        <a:pt x="997" y="1192"/>
                        <a:pt x="1669" y="1192"/>
                      </a:cubicBezTo>
                      <a:cubicBezTo>
                        <a:pt x="1895" y="1192"/>
                        <a:pt x="2131" y="1161"/>
                        <a:pt x="2372" y="1103"/>
                      </a:cubicBezTo>
                      <a:cubicBezTo>
                        <a:pt x="2407" y="1011"/>
                        <a:pt x="2417" y="912"/>
                        <a:pt x="2410" y="813"/>
                      </a:cubicBezTo>
                      <a:cubicBezTo>
                        <a:pt x="2366" y="345"/>
                        <a:pt x="1847" y="1"/>
                        <a:pt x="1215" y="1"/>
                      </a:cubicBezTo>
                      <a:close/>
                    </a:path>
                  </a:pathLst>
                </a:custGeom>
                <a:solidFill>
                  <a:srgbClr val="C67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flipH="1">
                  <a:off x="3308726" y="3838275"/>
                  <a:ext cx="59076" cy="12455"/>
                </a:xfrm>
                <a:custGeom>
                  <a:avLst/>
                  <a:gdLst/>
                  <a:ahLst/>
                  <a:cxnLst/>
                  <a:rect l="l" t="t" r="r" b="b"/>
                  <a:pathLst>
                    <a:path w="1053" h="222" extrusionOk="0">
                      <a:moveTo>
                        <a:pt x="97" y="0"/>
                      </a:moveTo>
                      <a:cubicBezTo>
                        <a:pt x="52" y="0"/>
                        <a:pt x="11" y="31"/>
                        <a:pt x="8" y="78"/>
                      </a:cubicBezTo>
                      <a:cubicBezTo>
                        <a:pt x="1" y="127"/>
                        <a:pt x="39" y="168"/>
                        <a:pt x="83" y="171"/>
                      </a:cubicBezTo>
                      <a:cubicBezTo>
                        <a:pt x="349" y="195"/>
                        <a:pt x="615" y="212"/>
                        <a:pt x="882" y="222"/>
                      </a:cubicBezTo>
                      <a:cubicBezTo>
                        <a:pt x="943" y="171"/>
                        <a:pt x="998" y="113"/>
                        <a:pt x="1052" y="58"/>
                      </a:cubicBezTo>
                      <a:cubicBezTo>
                        <a:pt x="735" y="48"/>
                        <a:pt x="417" y="27"/>
                        <a:pt x="100" y="0"/>
                      </a:cubicBezTo>
                      <a:close/>
                    </a:path>
                  </a:pathLst>
                </a:custGeom>
                <a:solidFill>
                  <a:srgbClr val="A87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p:cNvSpPr/>
                <p:nvPr/>
              </p:nvSpPr>
              <p:spPr>
                <a:xfrm flipH="1">
                  <a:off x="3334414" y="3728713"/>
                  <a:ext cx="174871" cy="90830"/>
                </a:xfrm>
                <a:custGeom>
                  <a:avLst/>
                  <a:gdLst/>
                  <a:ahLst/>
                  <a:cxnLst/>
                  <a:rect l="l" t="t" r="r" b="b"/>
                  <a:pathLst>
                    <a:path w="3117" h="1619" extrusionOk="0">
                      <a:moveTo>
                        <a:pt x="1980" y="0"/>
                      </a:moveTo>
                      <a:cubicBezTo>
                        <a:pt x="1628" y="0"/>
                        <a:pt x="1256" y="103"/>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11" y="267"/>
                        <a:pt x="1656" y="172"/>
                        <a:pt x="1977" y="172"/>
                      </a:cubicBezTo>
                      <a:lnTo>
                        <a:pt x="2004" y="172"/>
                      </a:lnTo>
                      <a:cubicBezTo>
                        <a:pt x="2389" y="178"/>
                        <a:pt x="2745" y="339"/>
                        <a:pt x="2953" y="598"/>
                      </a:cubicBezTo>
                      <a:cubicBezTo>
                        <a:pt x="2970" y="618"/>
                        <a:pt x="2994" y="629"/>
                        <a:pt x="3021" y="629"/>
                      </a:cubicBezTo>
                      <a:cubicBezTo>
                        <a:pt x="3038" y="629"/>
                        <a:pt x="3059" y="622"/>
                        <a:pt x="3076" y="608"/>
                      </a:cubicBezTo>
                      <a:cubicBezTo>
                        <a:pt x="3110" y="581"/>
                        <a:pt x="3117" y="526"/>
                        <a:pt x="3086" y="489"/>
                      </a:cubicBezTo>
                      <a:cubicBezTo>
                        <a:pt x="2847" y="192"/>
                        <a:pt x="2441" y="8"/>
                        <a:pt x="2008" y="0"/>
                      </a:cubicBezTo>
                      <a:close/>
                    </a:path>
                  </a:pathLst>
                </a:custGeom>
                <a:solidFill>
                  <a:srgbClr val="513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flipH="1">
                  <a:off x="3165277" y="3670201"/>
                  <a:ext cx="109793" cy="61993"/>
                </a:xfrm>
                <a:custGeom>
                  <a:avLst/>
                  <a:gdLst/>
                  <a:ahLst/>
                  <a:cxnLst/>
                  <a:rect l="l" t="t" r="r" b="b"/>
                  <a:pathLst>
                    <a:path w="1957" h="1105" extrusionOk="0">
                      <a:moveTo>
                        <a:pt x="1949" y="565"/>
                      </a:moveTo>
                      <a:cubicBezTo>
                        <a:pt x="1953" y="576"/>
                        <a:pt x="1956" y="583"/>
                        <a:pt x="1956" y="583"/>
                      </a:cubicBezTo>
                      <a:cubicBezTo>
                        <a:pt x="1956" y="583"/>
                        <a:pt x="1954" y="576"/>
                        <a:pt x="1949" y="565"/>
                      </a:cubicBezTo>
                      <a:close/>
                      <a:moveTo>
                        <a:pt x="1241" y="0"/>
                      </a:moveTo>
                      <a:cubicBezTo>
                        <a:pt x="1162" y="0"/>
                        <a:pt x="1072" y="10"/>
                        <a:pt x="973" y="33"/>
                      </a:cubicBezTo>
                      <a:cubicBezTo>
                        <a:pt x="256" y="197"/>
                        <a:pt x="0" y="887"/>
                        <a:pt x="0" y="887"/>
                      </a:cubicBezTo>
                      <a:lnTo>
                        <a:pt x="58" y="1105"/>
                      </a:lnTo>
                      <a:cubicBezTo>
                        <a:pt x="58" y="1105"/>
                        <a:pt x="349" y="405"/>
                        <a:pt x="1065" y="245"/>
                      </a:cubicBezTo>
                      <a:cubicBezTo>
                        <a:pt x="1165" y="222"/>
                        <a:pt x="1255" y="212"/>
                        <a:pt x="1335" y="212"/>
                      </a:cubicBezTo>
                      <a:cubicBezTo>
                        <a:pt x="1760" y="212"/>
                        <a:pt x="1915" y="491"/>
                        <a:pt x="1949" y="565"/>
                      </a:cubicBezTo>
                      <a:lnTo>
                        <a:pt x="1949" y="565"/>
                      </a:lnTo>
                      <a:cubicBezTo>
                        <a:pt x="1928" y="515"/>
                        <a:pt x="1870" y="377"/>
                        <a:pt x="1864" y="375"/>
                      </a:cubicBezTo>
                      <a:cubicBezTo>
                        <a:pt x="1864" y="375"/>
                        <a:pt x="1733" y="0"/>
                        <a:pt x="124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p:cNvSpPr/>
                <p:nvPr/>
              </p:nvSpPr>
              <p:spPr>
                <a:xfrm flipH="1">
                  <a:off x="3149005" y="3607314"/>
                  <a:ext cx="176611" cy="36074"/>
                </a:xfrm>
                <a:custGeom>
                  <a:avLst/>
                  <a:gdLst/>
                  <a:ahLst/>
                  <a:cxnLst/>
                  <a:rect l="l" t="t" r="r" b="b"/>
                  <a:pathLst>
                    <a:path w="3148" h="643" extrusionOk="0">
                      <a:moveTo>
                        <a:pt x="3093" y="1"/>
                      </a:moveTo>
                      <a:cubicBezTo>
                        <a:pt x="3087" y="1"/>
                        <a:pt x="3081" y="2"/>
                        <a:pt x="3076" y="4"/>
                      </a:cubicBezTo>
                      <a:cubicBezTo>
                        <a:pt x="2891" y="58"/>
                        <a:pt x="2243" y="246"/>
                        <a:pt x="1526" y="345"/>
                      </a:cubicBezTo>
                      <a:cubicBezTo>
                        <a:pt x="812" y="444"/>
                        <a:pt x="226" y="485"/>
                        <a:pt x="51" y="495"/>
                      </a:cubicBezTo>
                      <a:cubicBezTo>
                        <a:pt x="24" y="499"/>
                        <a:pt x="0" y="522"/>
                        <a:pt x="4" y="550"/>
                      </a:cubicBezTo>
                      <a:lnTo>
                        <a:pt x="4" y="590"/>
                      </a:lnTo>
                      <a:cubicBezTo>
                        <a:pt x="7" y="622"/>
                        <a:pt x="31" y="642"/>
                        <a:pt x="58" y="642"/>
                      </a:cubicBezTo>
                      <a:cubicBezTo>
                        <a:pt x="259" y="636"/>
                        <a:pt x="1020" y="604"/>
                        <a:pt x="1635" y="526"/>
                      </a:cubicBezTo>
                      <a:cubicBezTo>
                        <a:pt x="2253" y="447"/>
                        <a:pt x="2936" y="174"/>
                        <a:pt x="3109" y="103"/>
                      </a:cubicBezTo>
                      <a:cubicBezTo>
                        <a:pt x="3134" y="92"/>
                        <a:pt x="3147" y="65"/>
                        <a:pt x="3141" y="37"/>
                      </a:cubicBezTo>
                      <a:cubicBezTo>
                        <a:pt x="3135" y="16"/>
                        <a:pt x="3115" y="1"/>
                        <a:pt x="3093"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flipH="1">
                  <a:off x="2981958" y="3334334"/>
                  <a:ext cx="897472" cy="1409688"/>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flipH="1">
                  <a:off x="3286269" y="4059699"/>
                  <a:ext cx="1426630" cy="684282"/>
                </a:xfrm>
                <a:custGeom>
                  <a:avLst/>
                  <a:gdLst/>
                  <a:ahLst/>
                  <a:cxnLst/>
                  <a:rect l="l" t="t" r="r" b="b"/>
                  <a:pathLst>
                    <a:path w="25429" h="12197" extrusionOk="0">
                      <a:moveTo>
                        <a:pt x="12089" y="0"/>
                      </a:moveTo>
                      <a:cubicBezTo>
                        <a:pt x="10233" y="0"/>
                        <a:pt x="8085" y="175"/>
                        <a:pt x="6292" y="175"/>
                      </a:cubicBezTo>
                      <a:cubicBezTo>
                        <a:pt x="6130" y="175"/>
                        <a:pt x="5970" y="173"/>
                        <a:pt x="5814" y="170"/>
                      </a:cubicBezTo>
                      <a:cubicBezTo>
                        <a:pt x="4695" y="148"/>
                        <a:pt x="3732" y="78"/>
                        <a:pt x="2936" y="78"/>
                      </a:cubicBezTo>
                      <a:cubicBezTo>
                        <a:pt x="1315" y="78"/>
                        <a:pt x="385" y="368"/>
                        <a:pt x="229" y="1938"/>
                      </a:cubicBezTo>
                      <a:cubicBezTo>
                        <a:pt x="1" y="4280"/>
                        <a:pt x="1998" y="12127"/>
                        <a:pt x="1977" y="12196"/>
                      </a:cubicBezTo>
                      <a:lnTo>
                        <a:pt x="24859" y="12189"/>
                      </a:lnTo>
                      <a:cubicBezTo>
                        <a:pt x="25176" y="12189"/>
                        <a:pt x="25429" y="11937"/>
                        <a:pt x="25429" y="11623"/>
                      </a:cubicBezTo>
                      <a:lnTo>
                        <a:pt x="25429" y="10885"/>
                      </a:lnTo>
                      <a:cubicBezTo>
                        <a:pt x="25429" y="10544"/>
                        <a:pt x="25153" y="10271"/>
                        <a:pt x="24816" y="10271"/>
                      </a:cubicBezTo>
                      <a:cubicBezTo>
                        <a:pt x="24810" y="10271"/>
                        <a:pt x="24804" y="10271"/>
                        <a:pt x="24797" y="10271"/>
                      </a:cubicBezTo>
                      <a:lnTo>
                        <a:pt x="15413" y="10554"/>
                      </a:lnTo>
                      <a:cubicBezTo>
                        <a:pt x="15932" y="7554"/>
                        <a:pt x="16871" y="1338"/>
                        <a:pt x="15877" y="648"/>
                      </a:cubicBezTo>
                      <a:cubicBezTo>
                        <a:pt x="15138" y="136"/>
                        <a:pt x="13727" y="0"/>
                        <a:pt x="1208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flipH="1">
                  <a:off x="4228699" y="4204996"/>
                  <a:ext cx="111756" cy="111700"/>
                </a:xfrm>
                <a:custGeom>
                  <a:avLst/>
                  <a:gdLst/>
                  <a:ahLst/>
                  <a:cxnLst/>
                  <a:rect l="l" t="t" r="r" b="b"/>
                  <a:pathLst>
                    <a:path w="1992" h="1991" extrusionOk="0">
                      <a:moveTo>
                        <a:pt x="995" y="0"/>
                      </a:moveTo>
                      <a:cubicBezTo>
                        <a:pt x="445" y="0"/>
                        <a:pt x="1" y="444"/>
                        <a:pt x="1" y="993"/>
                      </a:cubicBezTo>
                      <a:cubicBezTo>
                        <a:pt x="1" y="1543"/>
                        <a:pt x="445" y="1990"/>
                        <a:pt x="995" y="1990"/>
                      </a:cubicBezTo>
                      <a:cubicBezTo>
                        <a:pt x="1548" y="1990"/>
                        <a:pt x="1992" y="1543"/>
                        <a:pt x="1992" y="993"/>
                      </a:cubicBezTo>
                      <a:cubicBezTo>
                        <a:pt x="1992" y="444"/>
                        <a:pt x="1548" y="0"/>
                        <a:pt x="995" y="0"/>
                      </a:cubicBezTo>
                      <a:close/>
                    </a:path>
                  </a:pathLst>
                </a:custGeom>
                <a:solidFill>
                  <a:srgbClr val="F2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flipH="1">
                  <a:off x="3607061" y="3744364"/>
                  <a:ext cx="111756" cy="146596"/>
                </a:xfrm>
                <a:custGeom>
                  <a:avLst/>
                  <a:gdLst/>
                  <a:ahLst/>
                  <a:cxnLst/>
                  <a:rect l="l" t="t" r="r" b="b"/>
                  <a:pathLst>
                    <a:path w="1992" h="2613" extrusionOk="0">
                      <a:moveTo>
                        <a:pt x="1914" y="1"/>
                      </a:moveTo>
                      <a:cubicBezTo>
                        <a:pt x="1894" y="1"/>
                        <a:pt x="1873" y="11"/>
                        <a:pt x="1861" y="29"/>
                      </a:cubicBezTo>
                      <a:lnTo>
                        <a:pt x="25" y="2507"/>
                      </a:lnTo>
                      <a:cubicBezTo>
                        <a:pt x="0" y="2535"/>
                        <a:pt x="8" y="2576"/>
                        <a:pt x="38" y="2599"/>
                      </a:cubicBezTo>
                      <a:cubicBezTo>
                        <a:pt x="50" y="2608"/>
                        <a:pt x="64" y="2612"/>
                        <a:pt x="79" y="2612"/>
                      </a:cubicBezTo>
                      <a:cubicBezTo>
                        <a:pt x="99" y="2612"/>
                        <a:pt x="119" y="2604"/>
                        <a:pt x="131" y="2585"/>
                      </a:cubicBezTo>
                      <a:lnTo>
                        <a:pt x="1967" y="107"/>
                      </a:lnTo>
                      <a:cubicBezTo>
                        <a:pt x="1991" y="77"/>
                        <a:pt x="1984" y="36"/>
                        <a:pt x="1954" y="15"/>
                      </a:cubicBezTo>
                      <a:cubicBezTo>
                        <a:pt x="1942" y="5"/>
                        <a:pt x="1928" y="1"/>
                        <a:pt x="1914"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9"/>
                <p:cNvSpPr/>
                <p:nvPr/>
              </p:nvSpPr>
              <p:spPr>
                <a:xfrm flipH="1">
                  <a:off x="3657884" y="3838892"/>
                  <a:ext cx="156302" cy="144464"/>
                </a:xfrm>
                <a:custGeom>
                  <a:avLst/>
                  <a:gdLst/>
                  <a:ahLst/>
                  <a:cxnLst/>
                  <a:rect l="l" t="t" r="r" b="b"/>
                  <a:pathLst>
                    <a:path w="2786" h="2575" extrusionOk="0">
                      <a:moveTo>
                        <a:pt x="1306" y="1"/>
                      </a:moveTo>
                      <a:cubicBezTo>
                        <a:pt x="1149" y="1"/>
                        <a:pt x="994" y="25"/>
                        <a:pt x="844" y="75"/>
                      </a:cubicBezTo>
                      <a:cubicBezTo>
                        <a:pt x="612" y="149"/>
                        <a:pt x="386" y="289"/>
                        <a:pt x="233" y="529"/>
                      </a:cubicBezTo>
                      <a:cubicBezTo>
                        <a:pt x="79" y="768"/>
                        <a:pt x="0" y="1119"/>
                        <a:pt x="69" y="1453"/>
                      </a:cubicBezTo>
                      <a:cubicBezTo>
                        <a:pt x="123" y="1720"/>
                        <a:pt x="267" y="1952"/>
                        <a:pt x="435" y="2112"/>
                      </a:cubicBezTo>
                      <a:cubicBezTo>
                        <a:pt x="605" y="2276"/>
                        <a:pt x="799" y="2372"/>
                        <a:pt x="991" y="2440"/>
                      </a:cubicBezTo>
                      <a:cubicBezTo>
                        <a:pt x="1244" y="2530"/>
                        <a:pt x="1501" y="2575"/>
                        <a:pt x="1754" y="2575"/>
                      </a:cubicBezTo>
                      <a:cubicBezTo>
                        <a:pt x="1857" y="2575"/>
                        <a:pt x="1958" y="2568"/>
                        <a:pt x="2059" y="2553"/>
                      </a:cubicBezTo>
                      <a:cubicBezTo>
                        <a:pt x="2247" y="2525"/>
                        <a:pt x="2438" y="2468"/>
                        <a:pt x="2575" y="2304"/>
                      </a:cubicBezTo>
                      <a:cubicBezTo>
                        <a:pt x="2715" y="2140"/>
                        <a:pt x="2786" y="1849"/>
                        <a:pt x="2697" y="1600"/>
                      </a:cubicBezTo>
                      <a:lnTo>
                        <a:pt x="2431" y="546"/>
                      </a:lnTo>
                      <a:lnTo>
                        <a:pt x="2414" y="481"/>
                      </a:lnTo>
                      <a:cubicBezTo>
                        <a:pt x="2401" y="402"/>
                        <a:pt x="2343" y="351"/>
                        <a:pt x="2288" y="317"/>
                      </a:cubicBezTo>
                      <a:cubicBezTo>
                        <a:pt x="1976" y="109"/>
                        <a:pt x="1636" y="1"/>
                        <a:pt x="1306"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flipH="1">
                  <a:off x="3689078" y="3881639"/>
                  <a:ext cx="104407" cy="61993"/>
                </a:xfrm>
                <a:custGeom>
                  <a:avLst/>
                  <a:gdLst/>
                  <a:ahLst/>
                  <a:cxnLst/>
                  <a:rect l="l" t="t" r="r" b="b"/>
                  <a:pathLst>
                    <a:path w="1861" h="1105" extrusionOk="0">
                      <a:moveTo>
                        <a:pt x="955" y="0"/>
                      </a:moveTo>
                      <a:cubicBezTo>
                        <a:pt x="812" y="0"/>
                        <a:pt x="665" y="40"/>
                        <a:pt x="529" y="145"/>
                      </a:cubicBezTo>
                      <a:cubicBezTo>
                        <a:pt x="1" y="556"/>
                        <a:pt x="396" y="1105"/>
                        <a:pt x="953" y="1105"/>
                      </a:cubicBezTo>
                      <a:cubicBezTo>
                        <a:pt x="979" y="1105"/>
                        <a:pt x="1005" y="1104"/>
                        <a:pt x="1032" y="1101"/>
                      </a:cubicBezTo>
                      <a:cubicBezTo>
                        <a:pt x="1626" y="1046"/>
                        <a:pt x="1861" y="811"/>
                        <a:pt x="1861" y="811"/>
                      </a:cubicBezTo>
                      <a:lnTo>
                        <a:pt x="1820" y="381"/>
                      </a:lnTo>
                      <a:cubicBezTo>
                        <a:pt x="1820" y="381"/>
                        <a:pt x="1400" y="0"/>
                        <a:pt x="955"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9"/>
                <p:cNvSpPr/>
                <p:nvPr/>
              </p:nvSpPr>
              <p:spPr>
                <a:xfrm flipH="1">
                  <a:off x="3226018" y="3642432"/>
                  <a:ext cx="393559" cy="259923"/>
                </a:xfrm>
                <a:custGeom>
                  <a:avLst/>
                  <a:gdLst/>
                  <a:ahLst/>
                  <a:cxnLst/>
                  <a:rect l="l" t="t" r="r" b="b"/>
                  <a:pathLst>
                    <a:path w="7015" h="4633" extrusionOk="0">
                      <a:moveTo>
                        <a:pt x="4834" y="156"/>
                      </a:moveTo>
                      <a:cubicBezTo>
                        <a:pt x="5059" y="156"/>
                        <a:pt x="5274" y="163"/>
                        <a:pt x="5469" y="183"/>
                      </a:cubicBezTo>
                      <a:cubicBezTo>
                        <a:pt x="5578" y="194"/>
                        <a:pt x="5674" y="262"/>
                        <a:pt x="5718" y="364"/>
                      </a:cubicBezTo>
                      <a:cubicBezTo>
                        <a:pt x="5919" y="829"/>
                        <a:pt x="6336" y="2020"/>
                        <a:pt x="5892" y="3010"/>
                      </a:cubicBezTo>
                      <a:cubicBezTo>
                        <a:pt x="5625" y="3604"/>
                        <a:pt x="5086" y="4040"/>
                        <a:pt x="4284" y="4307"/>
                      </a:cubicBezTo>
                      <a:cubicBezTo>
                        <a:pt x="3946" y="4420"/>
                        <a:pt x="3615" y="4478"/>
                        <a:pt x="3304" y="4478"/>
                      </a:cubicBezTo>
                      <a:cubicBezTo>
                        <a:pt x="1488" y="4478"/>
                        <a:pt x="546" y="2570"/>
                        <a:pt x="229" y="1751"/>
                      </a:cubicBezTo>
                      <a:cubicBezTo>
                        <a:pt x="174" y="1610"/>
                        <a:pt x="229" y="1453"/>
                        <a:pt x="358" y="1378"/>
                      </a:cubicBezTo>
                      <a:cubicBezTo>
                        <a:pt x="905" y="1064"/>
                        <a:pt x="1994" y="508"/>
                        <a:pt x="3137" y="309"/>
                      </a:cubicBezTo>
                      <a:cubicBezTo>
                        <a:pt x="3725" y="207"/>
                        <a:pt x="4294" y="156"/>
                        <a:pt x="4834" y="156"/>
                      </a:cubicBezTo>
                      <a:close/>
                      <a:moveTo>
                        <a:pt x="4840" y="0"/>
                      </a:moveTo>
                      <a:cubicBezTo>
                        <a:pt x="4400" y="0"/>
                        <a:pt x="3814" y="34"/>
                        <a:pt x="3110" y="156"/>
                      </a:cubicBezTo>
                      <a:cubicBezTo>
                        <a:pt x="1932" y="358"/>
                        <a:pt x="812" y="938"/>
                        <a:pt x="280" y="1245"/>
                      </a:cubicBezTo>
                      <a:cubicBezTo>
                        <a:pt x="85" y="1357"/>
                        <a:pt x="0" y="1596"/>
                        <a:pt x="82" y="1805"/>
                      </a:cubicBezTo>
                      <a:cubicBezTo>
                        <a:pt x="410" y="2642"/>
                        <a:pt x="1386" y="4633"/>
                        <a:pt x="3303" y="4633"/>
                      </a:cubicBezTo>
                      <a:cubicBezTo>
                        <a:pt x="3620" y="4633"/>
                        <a:pt x="3964" y="4578"/>
                        <a:pt x="4335" y="4454"/>
                      </a:cubicBezTo>
                      <a:cubicBezTo>
                        <a:pt x="7015" y="3563"/>
                        <a:pt x="6196" y="1084"/>
                        <a:pt x="5861" y="303"/>
                      </a:cubicBezTo>
                      <a:cubicBezTo>
                        <a:pt x="5793" y="149"/>
                        <a:pt x="5650" y="43"/>
                        <a:pt x="5482" y="26"/>
                      </a:cubicBezTo>
                      <a:cubicBezTo>
                        <a:pt x="5329" y="13"/>
                        <a:pt x="5113" y="0"/>
                        <a:pt x="4840" y="0"/>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flipH="1">
                  <a:off x="2879720" y="3595869"/>
                  <a:ext cx="306712" cy="220539"/>
                </a:xfrm>
                <a:custGeom>
                  <a:avLst/>
                  <a:gdLst/>
                  <a:ahLst/>
                  <a:cxnLst/>
                  <a:rect l="l" t="t" r="r" b="b"/>
                  <a:pathLst>
                    <a:path w="5467" h="3931" extrusionOk="0">
                      <a:moveTo>
                        <a:pt x="2998" y="156"/>
                      </a:moveTo>
                      <a:cubicBezTo>
                        <a:pt x="3705" y="156"/>
                        <a:pt x="4090" y="238"/>
                        <a:pt x="4291" y="310"/>
                      </a:cubicBezTo>
                      <a:cubicBezTo>
                        <a:pt x="4356" y="334"/>
                        <a:pt x="4408" y="385"/>
                        <a:pt x="4431" y="454"/>
                      </a:cubicBezTo>
                      <a:cubicBezTo>
                        <a:pt x="4571" y="863"/>
                        <a:pt x="4991" y="2266"/>
                        <a:pt x="4558" y="3106"/>
                      </a:cubicBezTo>
                      <a:cubicBezTo>
                        <a:pt x="4404" y="3403"/>
                        <a:pt x="4168" y="3594"/>
                        <a:pt x="3834" y="3693"/>
                      </a:cubicBezTo>
                      <a:cubicBezTo>
                        <a:pt x="3650" y="3748"/>
                        <a:pt x="3455" y="3775"/>
                        <a:pt x="3261" y="3775"/>
                      </a:cubicBezTo>
                      <a:cubicBezTo>
                        <a:pt x="2585" y="3775"/>
                        <a:pt x="1851" y="3433"/>
                        <a:pt x="1250" y="2836"/>
                      </a:cubicBezTo>
                      <a:cubicBezTo>
                        <a:pt x="663" y="2256"/>
                        <a:pt x="274" y="1522"/>
                        <a:pt x="178" y="819"/>
                      </a:cubicBezTo>
                      <a:cubicBezTo>
                        <a:pt x="165" y="717"/>
                        <a:pt x="229" y="614"/>
                        <a:pt x="329" y="577"/>
                      </a:cubicBezTo>
                      <a:cubicBezTo>
                        <a:pt x="673" y="446"/>
                        <a:pt x="1414" y="221"/>
                        <a:pt x="2506" y="167"/>
                      </a:cubicBezTo>
                      <a:cubicBezTo>
                        <a:pt x="2677" y="160"/>
                        <a:pt x="2840" y="156"/>
                        <a:pt x="2998" y="156"/>
                      </a:cubicBezTo>
                      <a:close/>
                      <a:moveTo>
                        <a:pt x="3003" y="0"/>
                      </a:moveTo>
                      <a:cubicBezTo>
                        <a:pt x="2850" y="0"/>
                        <a:pt x="2682" y="4"/>
                        <a:pt x="2500" y="13"/>
                      </a:cubicBezTo>
                      <a:cubicBezTo>
                        <a:pt x="1397" y="65"/>
                        <a:pt x="646" y="290"/>
                        <a:pt x="274" y="430"/>
                      </a:cubicBezTo>
                      <a:cubicBezTo>
                        <a:pt x="106" y="495"/>
                        <a:pt x="1" y="662"/>
                        <a:pt x="25" y="840"/>
                      </a:cubicBezTo>
                      <a:cubicBezTo>
                        <a:pt x="226" y="2337"/>
                        <a:pt x="1718" y="3931"/>
                        <a:pt x="3256" y="3931"/>
                      </a:cubicBezTo>
                      <a:cubicBezTo>
                        <a:pt x="3464" y="3931"/>
                        <a:pt x="3672" y="3902"/>
                        <a:pt x="3878" y="3840"/>
                      </a:cubicBezTo>
                      <a:cubicBezTo>
                        <a:pt x="5466" y="3365"/>
                        <a:pt x="4790" y="1027"/>
                        <a:pt x="4578" y="402"/>
                      </a:cubicBezTo>
                      <a:cubicBezTo>
                        <a:pt x="4540" y="290"/>
                        <a:pt x="4452" y="201"/>
                        <a:pt x="4343" y="164"/>
                      </a:cubicBezTo>
                      <a:cubicBezTo>
                        <a:pt x="4140" y="90"/>
                        <a:pt x="3735" y="0"/>
                        <a:pt x="3003"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flipH="1">
                  <a:off x="2919957" y="3605574"/>
                  <a:ext cx="69230" cy="185643"/>
                </a:xfrm>
                <a:custGeom>
                  <a:avLst/>
                  <a:gdLst/>
                  <a:ahLst/>
                  <a:cxnLst/>
                  <a:rect l="l" t="t" r="r" b="b"/>
                  <a:pathLst>
                    <a:path w="1234" h="3309" extrusionOk="0">
                      <a:moveTo>
                        <a:pt x="0" y="0"/>
                      </a:moveTo>
                      <a:cubicBezTo>
                        <a:pt x="49" y="383"/>
                        <a:pt x="79" y="776"/>
                        <a:pt x="99" y="1175"/>
                      </a:cubicBezTo>
                      <a:lnTo>
                        <a:pt x="840" y="175"/>
                      </a:lnTo>
                      <a:cubicBezTo>
                        <a:pt x="820" y="158"/>
                        <a:pt x="799" y="144"/>
                        <a:pt x="775" y="137"/>
                      </a:cubicBezTo>
                      <a:cubicBezTo>
                        <a:pt x="629" y="86"/>
                        <a:pt x="389" y="28"/>
                        <a:pt x="0" y="0"/>
                      </a:cubicBezTo>
                      <a:close/>
                      <a:moveTo>
                        <a:pt x="919" y="291"/>
                      </a:moveTo>
                      <a:lnTo>
                        <a:pt x="107" y="1387"/>
                      </a:lnTo>
                      <a:cubicBezTo>
                        <a:pt x="117" y="1636"/>
                        <a:pt x="123" y="1888"/>
                        <a:pt x="127" y="2141"/>
                      </a:cubicBezTo>
                      <a:cubicBezTo>
                        <a:pt x="175" y="2189"/>
                        <a:pt x="222" y="2236"/>
                        <a:pt x="271" y="2294"/>
                      </a:cubicBezTo>
                      <a:cubicBezTo>
                        <a:pt x="430" y="2362"/>
                        <a:pt x="553" y="2485"/>
                        <a:pt x="598" y="2646"/>
                      </a:cubicBezTo>
                      <a:cubicBezTo>
                        <a:pt x="619" y="2718"/>
                        <a:pt x="622" y="2793"/>
                        <a:pt x="608" y="2865"/>
                      </a:cubicBezTo>
                      <a:cubicBezTo>
                        <a:pt x="663" y="3005"/>
                        <a:pt x="707" y="3155"/>
                        <a:pt x="734" y="3309"/>
                      </a:cubicBezTo>
                      <a:cubicBezTo>
                        <a:pt x="861" y="3210"/>
                        <a:pt x="963" y="3087"/>
                        <a:pt x="1042" y="2933"/>
                      </a:cubicBezTo>
                      <a:cubicBezTo>
                        <a:pt x="1182" y="2663"/>
                        <a:pt x="1233" y="2329"/>
                        <a:pt x="1233" y="1990"/>
                      </a:cubicBezTo>
                      <a:cubicBezTo>
                        <a:pt x="1233" y="1297"/>
                        <a:pt x="1015" y="577"/>
                        <a:pt x="919" y="291"/>
                      </a:cubicBezTo>
                      <a:close/>
                    </a:path>
                  </a:pathLst>
                </a:custGeom>
                <a:solidFill>
                  <a:srgbClr val="CBD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flipH="1">
                  <a:off x="2937629" y="3615336"/>
                  <a:ext cx="46004" cy="68052"/>
                </a:xfrm>
                <a:custGeom>
                  <a:avLst/>
                  <a:gdLst/>
                  <a:ahLst/>
                  <a:cxnLst/>
                  <a:rect l="l" t="t" r="r" b="b"/>
                  <a:pathLst>
                    <a:path w="820" h="1213" extrusionOk="0">
                      <a:moveTo>
                        <a:pt x="741" y="1"/>
                      </a:moveTo>
                      <a:lnTo>
                        <a:pt x="0" y="1001"/>
                      </a:lnTo>
                      <a:cubicBezTo>
                        <a:pt x="4" y="1073"/>
                        <a:pt x="8" y="1141"/>
                        <a:pt x="8" y="1213"/>
                      </a:cubicBezTo>
                      <a:lnTo>
                        <a:pt x="820" y="117"/>
                      </a:lnTo>
                      <a:cubicBezTo>
                        <a:pt x="820" y="113"/>
                        <a:pt x="816" y="110"/>
                        <a:pt x="816" y="107"/>
                      </a:cubicBezTo>
                      <a:cubicBezTo>
                        <a:pt x="802" y="62"/>
                        <a:pt x="775" y="28"/>
                        <a:pt x="741" y="1"/>
                      </a:cubicBezTo>
                      <a:close/>
                    </a:path>
                  </a:pathLst>
                </a:custGeom>
                <a:solidFill>
                  <a:srgbClr val="A06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flipH="1">
                  <a:off x="2947942" y="3605182"/>
                  <a:ext cx="228562" cy="202474"/>
                </a:xfrm>
                <a:custGeom>
                  <a:avLst/>
                  <a:gdLst/>
                  <a:ahLst/>
                  <a:cxnLst/>
                  <a:rect l="l" t="t" r="r" b="b"/>
                  <a:pathLst>
                    <a:path w="4074" h="3609" extrusionOk="0">
                      <a:moveTo>
                        <a:pt x="1831" y="1274"/>
                      </a:moveTo>
                      <a:cubicBezTo>
                        <a:pt x="2097" y="1274"/>
                        <a:pt x="2356" y="1373"/>
                        <a:pt x="2554" y="1550"/>
                      </a:cubicBezTo>
                      <a:cubicBezTo>
                        <a:pt x="2589" y="1585"/>
                        <a:pt x="2592" y="1639"/>
                        <a:pt x="2561" y="1673"/>
                      </a:cubicBezTo>
                      <a:cubicBezTo>
                        <a:pt x="2545" y="1690"/>
                        <a:pt x="2520" y="1701"/>
                        <a:pt x="2496" y="1701"/>
                      </a:cubicBezTo>
                      <a:cubicBezTo>
                        <a:pt x="2476" y="1701"/>
                        <a:pt x="2455" y="1694"/>
                        <a:pt x="2438" y="1680"/>
                      </a:cubicBezTo>
                      <a:cubicBezTo>
                        <a:pt x="2274" y="1534"/>
                        <a:pt x="2056" y="1444"/>
                        <a:pt x="1834" y="1444"/>
                      </a:cubicBezTo>
                      <a:cubicBezTo>
                        <a:pt x="1814" y="1444"/>
                        <a:pt x="1793" y="1444"/>
                        <a:pt x="1773" y="1448"/>
                      </a:cubicBezTo>
                      <a:cubicBezTo>
                        <a:pt x="1677" y="1455"/>
                        <a:pt x="1602" y="1472"/>
                        <a:pt x="1544" y="1509"/>
                      </a:cubicBezTo>
                      <a:cubicBezTo>
                        <a:pt x="1401" y="1591"/>
                        <a:pt x="1329" y="1789"/>
                        <a:pt x="1387" y="1943"/>
                      </a:cubicBezTo>
                      <a:cubicBezTo>
                        <a:pt x="1404" y="1988"/>
                        <a:pt x="1384" y="2035"/>
                        <a:pt x="1339" y="2052"/>
                      </a:cubicBezTo>
                      <a:cubicBezTo>
                        <a:pt x="1329" y="2056"/>
                        <a:pt x="1319" y="2059"/>
                        <a:pt x="1308" y="2059"/>
                      </a:cubicBezTo>
                      <a:cubicBezTo>
                        <a:pt x="1275" y="2059"/>
                        <a:pt x="1240" y="2038"/>
                        <a:pt x="1226" y="2005"/>
                      </a:cubicBezTo>
                      <a:cubicBezTo>
                        <a:pt x="1138" y="1772"/>
                        <a:pt x="1244" y="1482"/>
                        <a:pt x="1459" y="1359"/>
                      </a:cubicBezTo>
                      <a:cubicBezTo>
                        <a:pt x="1541" y="1312"/>
                        <a:pt x="1639" y="1284"/>
                        <a:pt x="1759" y="1274"/>
                      </a:cubicBezTo>
                      <a:close/>
                      <a:moveTo>
                        <a:pt x="2329" y="1"/>
                      </a:moveTo>
                      <a:cubicBezTo>
                        <a:pt x="1237" y="55"/>
                        <a:pt x="496" y="280"/>
                        <a:pt x="152" y="411"/>
                      </a:cubicBezTo>
                      <a:cubicBezTo>
                        <a:pt x="59" y="444"/>
                        <a:pt x="1" y="530"/>
                        <a:pt x="1" y="625"/>
                      </a:cubicBezTo>
                      <a:lnTo>
                        <a:pt x="1" y="653"/>
                      </a:lnTo>
                      <a:cubicBezTo>
                        <a:pt x="97" y="1356"/>
                        <a:pt x="486" y="2090"/>
                        <a:pt x="1073" y="2670"/>
                      </a:cubicBezTo>
                      <a:cubicBezTo>
                        <a:pt x="1455" y="3049"/>
                        <a:pt x="1892" y="3329"/>
                        <a:pt x="2332" y="3480"/>
                      </a:cubicBezTo>
                      <a:cubicBezTo>
                        <a:pt x="2422" y="3418"/>
                        <a:pt x="2510" y="3349"/>
                        <a:pt x="2589" y="3275"/>
                      </a:cubicBezTo>
                      <a:cubicBezTo>
                        <a:pt x="2592" y="3271"/>
                        <a:pt x="2595" y="3271"/>
                        <a:pt x="2599" y="3267"/>
                      </a:cubicBezTo>
                      <a:cubicBezTo>
                        <a:pt x="2540" y="3209"/>
                        <a:pt x="2500" y="3138"/>
                        <a:pt x="2476" y="3056"/>
                      </a:cubicBezTo>
                      <a:cubicBezTo>
                        <a:pt x="2387" y="2735"/>
                        <a:pt x="2643" y="2383"/>
                        <a:pt x="3046" y="2274"/>
                      </a:cubicBezTo>
                      <a:cubicBezTo>
                        <a:pt x="3131" y="2251"/>
                        <a:pt x="3213" y="2240"/>
                        <a:pt x="3295" y="2240"/>
                      </a:cubicBezTo>
                      <a:cubicBezTo>
                        <a:pt x="3408" y="2240"/>
                        <a:pt x="3514" y="2260"/>
                        <a:pt x="3610" y="2301"/>
                      </a:cubicBezTo>
                      <a:cubicBezTo>
                        <a:pt x="3561" y="2243"/>
                        <a:pt x="3514" y="2196"/>
                        <a:pt x="3466" y="2148"/>
                      </a:cubicBezTo>
                      <a:cubicBezTo>
                        <a:pt x="3384" y="2076"/>
                        <a:pt x="3298" y="2015"/>
                        <a:pt x="3216" y="1970"/>
                      </a:cubicBezTo>
                      <a:cubicBezTo>
                        <a:pt x="3169" y="1943"/>
                        <a:pt x="3121" y="1916"/>
                        <a:pt x="3080" y="1889"/>
                      </a:cubicBezTo>
                      <a:cubicBezTo>
                        <a:pt x="2459" y="1462"/>
                        <a:pt x="2469" y="710"/>
                        <a:pt x="2336" y="1"/>
                      </a:cubicBezTo>
                      <a:close/>
                      <a:moveTo>
                        <a:pt x="3947" y="2872"/>
                      </a:moveTo>
                      <a:cubicBezTo>
                        <a:pt x="3903" y="3121"/>
                        <a:pt x="3681" y="3349"/>
                        <a:pt x="3367" y="3439"/>
                      </a:cubicBezTo>
                      <a:cubicBezTo>
                        <a:pt x="3285" y="3459"/>
                        <a:pt x="3200" y="3472"/>
                        <a:pt x="3121" y="3472"/>
                      </a:cubicBezTo>
                      <a:cubicBezTo>
                        <a:pt x="2975" y="3472"/>
                        <a:pt x="2838" y="3434"/>
                        <a:pt x="2729" y="3370"/>
                      </a:cubicBezTo>
                      <a:cubicBezTo>
                        <a:pt x="2722" y="3380"/>
                        <a:pt x="2715" y="3390"/>
                        <a:pt x="2708" y="3401"/>
                      </a:cubicBezTo>
                      <a:cubicBezTo>
                        <a:pt x="2654" y="3452"/>
                        <a:pt x="2599" y="3496"/>
                        <a:pt x="2540" y="3541"/>
                      </a:cubicBezTo>
                      <a:cubicBezTo>
                        <a:pt x="2725" y="3585"/>
                        <a:pt x="2906" y="3609"/>
                        <a:pt x="3084" y="3609"/>
                      </a:cubicBezTo>
                      <a:cubicBezTo>
                        <a:pt x="3278" y="3609"/>
                        <a:pt x="3473" y="3582"/>
                        <a:pt x="3657" y="3527"/>
                      </a:cubicBezTo>
                      <a:cubicBezTo>
                        <a:pt x="3818" y="3480"/>
                        <a:pt x="3958" y="3407"/>
                        <a:pt x="4073" y="3316"/>
                      </a:cubicBezTo>
                      <a:cubicBezTo>
                        <a:pt x="4046" y="3162"/>
                        <a:pt x="4002" y="3012"/>
                        <a:pt x="3947" y="2872"/>
                      </a:cubicBezTo>
                      <a:close/>
                    </a:path>
                  </a:pathLst>
                </a:custGeom>
                <a:solidFill>
                  <a:srgbClr val="C999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flipH="1">
                  <a:off x="2954232" y="3730788"/>
                  <a:ext cx="88361" cy="69230"/>
                </a:xfrm>
                <a:custGeom>
                  <a:avLst/>
                  <a:gdLst/>
                  <a:ahLst/>
                  <a:cxnLst/>
                  <a:rect l="l" t="t" r="r" b="b"/>
                  <a:pathLst>
                    <a:path w="1575" h="1234" extrusionOk="0">
                      <a:moveTo>
                        <a:pt x="908" y="1"/>
                      </a:moveTo>
                      <a:cubicBezTo>
                        <a:pt x="826" y="1"/>
                        <a:pt x="744" y="12"/>
                        <a:pt x="659" y="35"/>
                      </a:cubicBezTo>
                      <a:cubicBezTo>
                        <a:pt x="256" y="144"/>
                        <a:pt x="0" y="496"/>
                        <a:pt x="89" y="817"/>
                      </a:cubicBezTo>
                      <a:cubicBezTo>
                        <a:pt x="113" y="899"/>
                        <a:pt x="153" y="970"/>
                        <a:pt x="212" y="1028"/>
                      </a:cubicBezTo>
                      <a:cubicBezTo>
                        <a:pt x="226" y="1019"/>
                        <a:pt x="243" y="1011"/>
                        <a:pt x="260" y="1011"/>
                      </a:cubicBezTo>
                      <a:cubicBezTo>
                        <a:pt x="284" y="1011"/>
                        <a:pt x="308" y="1022"/>
                        <a:pt x="325" y="1039"/>
                      </a:cubicBezTo>
                      <a:cubicBezTo>
                        <a:pt x="348" y="1066"/>
                        <a:pt x="352" y="1100"/>
                        <a:pt x="342" y="1131"/>
                      </a:cubicBezTo>
                      <a:cubicBezTo>
                        <a:pt x="451" y="1195"/>
                        <a:pt x="588" y="1233"/>
                        <a:pt x="734" y="1233"/>
                      </a:cubicBezTo>
                      <a:cubicBezTo>
                        <a:pt x="813" y="1233"/>
                        <a:pt x="898" y="1220"/>
                        <a:pt x="980" y="1200"/>
                      </a:cubicBezTo>
                      <a:cubicBezTo>
                        <a:pt x="1294" y="1110"/>
                        <a:pt x="1516" y="882"/>
                        <a:pt x="1560" y="633"/>
                      </a:cubicBezTo>
                      <a:cubicBezTo>
                        <a:pt x="1574" y="561"/>
                        <a:pt x="1571" y="486"/>
                        <a:pt x="1550" y="414"/>
                      </a:cubicBezTo>
                      <a:cubicBezTo>
                        <a:pt x="1505" y="253"/>
                        <a:pt x="1382" y="130"/>
                        <a:pt x="1223" y="62"/>
                      </a:cubicBezTo>
                      <a:cubicBezTo>
                        <a:pt x="1127" y="21"/>
                        <a:pt x="1021" y="1"/>
                        <a:pt x="908" y="1"/>
                      </a:cubicBezTo>
                      <a:close/>
                    </a:path>
                  </a:pathLst>
                </a:custGeom>
                <a:solidFill>
                  <a:srgbClr val="BA7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flipH="1">
                  <a:off x="3022845" y="3787505"/>
                  <a:ext cx="22834" cy="16326"/>
                </a:xfrm>
                <a:custGeom>
                  <a:avLst/>
                  <a:gdLst/>
                  <a:ahLst/>
                  <a:cxnLst/>
                  <a:rect l="l" t="t" r="r" b="b"/>
                  <a:pathLst>
                    <a:path w="407" h="291" extrusionOk="0">
                      <a:moveTo>
                        <a:pt x="315" y="0"/>
                      </a:moveTo>
                      <a:cubicBezTo>
                        <a:pt x="298" y="0"/>
                        <a:pt x="281" y="8"/>
                        <a:pt x="267" y="17"/>
                      </a:cubicBezTo>
                      <a:cubicBezTo>
                        <a:pt x="263" y="21"/>
                        <a:pt x="260" y="21"/>
                        <a:pt x="257" y="25"/>
                      </a:cubicBezTo>
                      <a:cubicBezTo>
                        <a:pt x="178" y="99"/>
                        <a:pt x="90" y="168"/>
                        <a:pt x="0" y="230"/>
                      </a:cubicBezTo>
                      <a:cubicBezTo>
                        <a:pt x="69" y="253"/>
                        <a:pt x="140" y="274"/>
                        <a:pt x="208" y="291"/>
                      </a:cubicBezTo>
                      <a:cubicBezTo>
                        <a:pt x="267" y="246"/>
                        <a:pt x="322" y="202"/>
                        <a:pt x="376" y="151"/>
                      </a:cubicBezTo>
                      <a:cubicBezTo>
                        <a:pt x="383" y="140"/>
                        <a:pt x="390" y="130"/>
                        <a:pt x="397" y="120"/>
                      </a:cubicBezTo>
                      <a:cubicBezTo>
                        <a:pt x="407" y="89"/>
                        <a:pt x="403" y="55"/>
                        <a:pt x="380" y="28"/>
                      </a:cubicBezTo>
                      <a:cubicBezTo>
                        <a:pt x="363" y="11"/>
                        <a:pt x="339" y="0"/>
                        <a:pt x="315" y="0"/>
                      </a:cubicBezTo>
                      <a:close/>
                    </a:path>
                  </a:pathLst>
                </a:custGeom>
                <a:solidFill>
                  <a:srgbClr val="9E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flipH="1">
                  <a:off x="3031033" y="3676652"/>
                  <a:ext cx="81685" cy="44040"/>
                </a:xfrm>
                <a:custGeom>
                  <a:avLst/>
                  <a:gdLst/>
                  <a:ahLst/>
                  <a:cxnLst/>
                  <a:rect l="l" t="t" r="r" b="b"/>
                  <a:pathLst>
                    <a:path w="1456" h="785" extrusionOk="0">
                      <a:moveTo>
                        <a:pt x="622" y="0"/>
                      </a:moveTo>
                      <a:cubicBezTo>
                        <a:pt x="502" y="10"/>
                        <a:pt x="404" y="38"/>
                        <a:pt x="322" y="85"/>
                      </a:cubicBezTo>
                      <a:cubicBezTo>
                        <a:pt x="107" y="208"/>
                        <a:pt x="1" y="498"/>
                        <a:pt x="89" y="731"/>
                      </a:cubicBezTo>
                      <a:cubicBezTo>
                        <a:pt x="103" y="764"/>
                        <a:pt x="138" y="785"/>
                        <a:pt x="171" y="785"/>
                      </a:cubicBezTo>
                      <a:cubicBezTo>
                        <a:pt x="182" y="785"/>
                        <a:pt x="192" y="782"/>
                        <a:pt x="202" y="778"/>
                      </a:cubicBezTo>
                      <a:cubicBezTo>
                        <a:pt x="247" y="761"/>
                        <a:pt x="267" y="714"/>
                        <a:pt x="250" y="669"/>
                      </a:cubicBezTo>
                      <a:cubicBezTo>
                        <a:pt x="192" y="515"/>
                        <a:pt x="264" y="317"/>
                        <a:pt x="407" y="235"/>
                      </a:cubicBezTo>
                      <a:cubicBezTo>
                        <a:pt x="465" y="198"/>
                        <a:pt x="540" y="181"/>
                        <a:pt x="636" y="174"/>
                      </a:cubicBezTo>
                      <a:cubicBezTo>
                        <a:pt x="656" y="170"/>
                        <a:pt x="677" y="170"/>
                        <a:pt x="697" y="170"/>
                      </a:cubicBezTo>
                      <a:cubicBezTo>
                        <a:pt x="919" y="170"/>
                        <a:pt x="1137" y="260"/>
                        <a:pt x="1301" y="406"/>
                      </a:cubicBezTo>
                      <a:cubicBezTo>
                        <a:pt x="1318" y="420"/>
                        <a:pt x="1339" y="427"/>
                        <a:pt x="1359" y="427"/>
                      </a:cubicBezTo>
                      <a:cubicBezTo>
                        <a:pt x="1383" y="427"/>
                        <a:pt x="1408" y="416"/>
                        <a:pt x="1424" y="399"/>
                      </a:cubicBezTo>
                      <a:cubicBezTo>
                        <a:pt x="1455" y="365"/>
                        <a:pt x="1452" y="311"/>
                        <a:pt x="1417" y="276"/>
                      </a:cubicBezTo>
                      <a:cubicBezTo>
                        <a:pt x="1219" y="99"/>
                        <a:pt x="960" y="0"/>
                        <a:pt x="694" y="0"/>
                      </a:cubicBezTo>
                      <a:close/>
                    </a:path>
                  </a:pathLst>
                </a:custGeom>
                <a:solidFill>
                  <a:srgbClr val="4C3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9"/>
                <p:cNvSpPr/>
                <p:nvPr/>
              </p:nvSpPr>
              <p:spPr>
                <a:xfrm flipH="1">
                  <a:off x="2982003" y="3604621"/>
                  <a:ext cx="63508" cy="121125"/>
                </a:xfrm>
                <a:custGeom>
                  <a:avLst/>
                  <a:gdLst/>
                  <a:ahLst/>
                  <a:cxnLst/>
                  <a:rect l="l" t="t" r="r" b="b"/>
                  <a:pathLst>
                    <a:path w="1132" h="2159" extrusionOk="0">
                      <a:moveTo>
                        <a:pt x="486" y="0"/>
                      </a:moveTo>
                      <a:cubicBezTo>
                        <a:pt x="332" y="0"/>
                        <a:pt x="169" y="4"/>
                        <a:pt x="1" y="11"/>
                      </a:cubicBezTo>
                      <a:cubicBezTo>
                        <a:pt x="134" y="720"/>
                        <a:pt x="124" y="1472"/>
                        <a:pt x="745" y="1899"/>
                      </a:cubicBezTo>
                      <a:cubicBezTo>
                        <a:pt x="786" y="1926"/>
                        <a:pt x="834" y="1953"/>
                        <a:pt x="881" y="1980"/>
                      </a:cubicBezTo>
                      <a:cubicBezTo>
                        <a:pt x="963" y="2025"/>
                        <a:pt x="1049" y="2086"/>
                        <a:pt x="1131" y="2158"/>
                      </a:cubicBezTo>
                      <a:cubicBezTo>
                        <a:pt x="1127" y="1905"/>
                        <a:pt x="1121" y="1653"/>
                        <a:pt x="1111" y="1404"/>
                      </a:cubicBezTo>
                      <a:cubicBezTo>
                        <a:pt x="1111" y="1332"/>
                        <a:pt x="1107" y="1264"/>
                        <a:pt x="1103" y="1192"/>
                      </a:cubicBezTo>
                      <a:cubicBezTo>
                        <a:pt x="1083" y="793"/>
                        <a:pt x="1053" y="400"/>
                        <a:pt x="1004" y="17"/>
                      </a:cubicBezTo>
                      <a:cubicBezTo>
                        <a:pt x="854" y="8"/>
                        <a:pt x="684" y="0"/>
                        <a:pt x="486"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flipH="1">
                  <a:off x="2911362" y="3595813"/>
                  <a:ext cx="273892" cy="220707"/>
                </a:xfrm>
                <a:custGeom>
                  <a:avLst/>
                  <a:gdLst/>
                  <a:ahLst/>
                  <a:cxnLst/>
                  <a:rect l="l" t="t" r="r" b="b"/>
                  <a:pathLst>
                    <a:path w="4882" h="3934" extrusionOk="0">
                      <a:moveTo>
                        <a:pt x="2977" y="157"/>
                      </a:moveTo>
                      <a:cubicBezTo>
                        <a:pt x="3175" y="157"/>
                        <a:pt x="3345" y="165"/>
                        <a:pt x="3495" y="174"/>
                      </a:cubicBezTo>
                      <a:cubicBezTo>
                        <a:pt x="3884" y="202"/>
                        <a:pt x="4124" y="260"/>
                        <a:pt x="4270" y="311"/>
                      </a:cubicBezTo>
                      <a:cubicBezTo>
                        <a:pt x="4270" y="311"/>
                        <a:pt x="4270" y="311"/>
                        <a:pt x="4270" y="311"/>
                      </a:cubicBezTo>
                      <a:lnTo>
                        <a:pt x="4270" y="311"/>
                      </a:lnTo>
                      <a:cubicBezTo>
                        <a:pt x="4294" y="318"/>
                        <a:pt x="4315" y="332"/>
                        <a:pt x="4335" y="349"/>
                      </a:cubicBezTo>
                      <a:cubicBezTo>
                        <a:pt x="4369" y="376"/>
                        <a:pt x="4396" y="410"/>
                        <a:pt x="4410" y="455"/>
                      </a:cubicBezTo>
                      <a:cubicBezTo>
                        <a:pt x="4410" y="455"/>
                        <a:pt x="4410" y="455"/>
                        <a:pt x="4410" y="455"/>
                      </a:cubicBezTo>
                      <a:lnTo>
                        <a:pt x="4410" y="455"/>
                      </a:lnTo>
                      <a:cubicBezTo>
                        <a:pt x="4410" y="458"/>
                        <a:pt x="4414" y="461"/>
                        <a:pt x="4414" y="465"/>
                      </a:cubicBezTo>
                      <a:cubicBezTo>
                        <a:pt x="4510" y="751"/>
                        <a:pt x="4728" y="1471"/>
                        <a:pt x="4728" y="2164"/>
                      </a:cubicBezTo>
                      <a:cubicBezTo>
                        <a:pt x="4728" y="2503"/>
                        <a:pt x="4677" y="2837"/>
                        <a:pt x="4537" y="3107"/>
                      </a:cubicBezTo>
                      <a:cubicBezTo>
                        <a:pt x="4458" y="3261"/>
                        <a:pt x="4356" y="3384"/>
                        <a:pt x="4229" y="3483"/>
                      </a:cubicBezTo>
                      <a:cubicBezTo>
                        <a:pt x="4114" y="3574"/>
                        <a:pt x="3974" y="3647"/>
                        <a:pt x="3813" y="3694"/>
                      </a:cubicBezTo>
                      <a:cubicBezTo>
                        <a:pt x="3629" y="3749"/>
                        <a:pt x="3434" y="3776"/>
                        <a:pt x="3240" y="3776"/>
                      </a:cubicBezTo>
                      <a:cubicBezTo>
                        <a:pt x="3062" y="3776"/>
                        <a:pt x="2881" y="3752"/>
                        <a:pt x="2696" y="3708"/>
                      </a:cubicBezTo>
                      <a:cubicBezTo>
                        <a:pt x="2628" y="3691"/>
                        <a:pt x="2557" y="3670"/>
                        <a:pt x="2488" y="3647"/>
                      </a:cubicBezTo>
                      <a:cubicBezTo>
                        <a:pt x="2048" y="3496"/>
                        <a:pt x="1611" y="3216"/>
                        <a:pt x="1229" y="2837"/>
                      </a:cubicBezTo>
                      <a:cubicBezTo>
                        <a:pt x="642" y="2257"/>
                        <a:pt x="253" y="1523"/>
                        <a:pt x="157" y="820"/>
                      </a:cubicBezTo>
                      <a:lnTo>
                        <a:pt x="157" y="792"/>
                      </a:lnTo>
                      <a:cubicBezTo>
                        <a:pt x="157" y="697"/>
                        <a:pt x="215" y="611"/>
                        <a:pt x="308" y="578"/>
                      </a:cubicBezTo>
                      <a:cubicBezTo>
                        <a:pt x="652" y="447"/>
                        <a:pt x="1393" y="222"/>
                        <a:pt x="2485" y="168"/>
                      </a:cubicBezTo>
                      <a:lnTo>
                        <a:pt x="2492" y="168"/>
                      </a:lnTo>
                      <a:cubicBezTo>
                        <a:pt x="2660" y="161"/>
                        <a:pt x="2823" y="157"/>
                        <a:pt x="2977" y="157"/>
                      </a:cubicBezTo>
                      <a:close/>
                      <a:moveTo>
                        <a:pt x="2977" y="1"/>
                      </a:moveTo>
                      <a:cubicBezTo>
                        <a:pt x="2823" y="1"/>
                        <a:pt x="2660" y="4"/>
                        <a:pt x="2479" y="14"/>
                      </a:cubicBezTo>
                      <a:cubicBezTo>
                        <a:pt x="1625" y="55"/>
                        <a:pt x="987" y="198"/>
                        <a:pt x="566" y="324"/>
                      </a:cubicBezTo>
                      <a:cubicBezTo>
                        <a:pt x="440" y="362"/>
                        <a:pt x="338" y="400"/>
                        <a:pt x="253" y="431"/>
                      </a:cubicBezTo>
                      <a:cubicBezTo>
                        <a:pt x="222" y="441"/>
                        <a:pt x="198" y="458"/>
                        <a:pt x="171" y="472"/>
                      </a:cubicBezTo>
                      <a:cubicBezTo>
                        <a:pt x="65" y="543"/>
                        <a:pt x="0" y="663"/>
                        <a:pt x="0" y="792"/>
                      </a:cubicBezTo>
                      <a:cubicBezTo>
                        <a:pt x="0" y="806"/>
                        <a:pt x="4" y="823"/>
                        <a:pt x="4" y="841"/>
                      </a:cubicBezTo>
                      <a:cubicBezTo>
                        <a:pt x="205" y="2339"/>
                        <a:pt x="1700" y="3933"/>
                        <a:pt x="3240" y="3933"/>
                      </a:cubicBezTo>
                      <a:cubicBezTo>
                        <a:pt x="3444" y="3933"/>
                        <a:pt x="3653" y="3902"/>
                        <a:pt x="3857" y="3841"/>
                      </a:cubicBezTo>
                      <a:cubicBezTo>
                        <a:pt x="4656" y="3606"/>
                        <a:pt x="4881" y="2895"/>
                        <a:pt x="4881" y="2168"/>
                      </a:cubicBezTo>
                      <a:cubicBezTo>
                        <a:pt x="4881" y="1448"/>
                        <a:pt x="4663" y="714"/>
                        <a:pt x="4557" y="403"/>
                      </a:cubicBezTo>
                      <a:cubicBezTo>
                        <a:pt x="4519" y="291"/>
                        <a:pt x="4431" y="202"/>
                        <a:pt x="4322" y="165"/>
                      </a:cubicBezTo>
                      <a:cubicBezTo>
                        <a:pt x="4117" y="93"/>
                        <a:pt x="3714" y="1"/>
                        <a:pt x="2977"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flipH="1">
                  <a:off x="3131228" y="3693482"/>
                  <a:ext cx="60927" cy="62498"/>
                </a:xfrm>
                <a:custGeom>
                  <a:avLst/>
                  <a:gdLst/>
                  <a:ahLst/>
                  <a:cxnLst/>
                  <a:rect l="l" t="t" r="r" b="b"/>
                  <a:pathLst>
                    <a:path w="1086" h="1114" extrusionOk="0">
                      <a:moveTo>
                        <a:pt x="0" y="229"/>
                      </a:moveTo>
                      <a:lnTo>
                        <a:pt x="0" y="229"/>
                      </a:lnTo>
                      <a:cubicBezTo>
                        <a:pt x="10" y="277"/>
                        <a:pt x="50" y="317"/>
                        <a:pt x="95" y="335"/>
                      </a:cubicBezTo>
                      <a:lnTo>
                        <a:pt x="95" y="335"/>
                      </a:lnTo>
                      <a:lnTo>
                        <a:pt x="0" y="229"/>
                      </a:lnTo>
                      <a:close/>
                      <a:moveTo>
                        <a:pt x="770" y="1"/>
                      </a:moveTo>
                      <a:cubicBezTo>
                        <a:pt x="694" y="1"/>
                        <a:pt x="647" y="80"/>
                        <a:pt x="601" y="140"/>
                      </a:cubicBezTo>
                      <a:cubicBezTo>
                        <a:pt x="519" y="250"/>
                        <a:pt x="396" y="324"/>
                        <a:pt x="259" y="349"/>
                      </a:cubicBezTo>
                      <a:cubicBezTo>
                        <a:pt x="238" y="352"/>
                        <a:pt x="215" y="354"/>
                        <a:pt x="192" y="354"/>
                      </a:cubicBezTo>
                      <a:cubicBezTo>
                        <a:pt x="162" y="354"/>
                        <a:pt x="132" y="350"/>
                        <a:pt x="103" y="338"/>
                      </a:cubicBezTo>
                      <a:cubicBezTo>
                        <a:pt x="100" y="337"/>
                        <a:pt x="97" y="336"/>
                        <a:pt x="95" y="335"/>
                      </a:cubicBezTo>
                      <a:lnTo>
                        <a:pt x="95" y="335"/>
                      </a:lnTo>
                      <a:lnTo>
                        <a:pt x="789" y="1113"/>
                      </a:lnTo>
                      <a:cubicBezTo>
                        <a:pt x="884" y="871"/>
                        <a:pt x="1086" y="656"/>
                        <a:pt x="1072" y="396"/>
                      </a:cubicBezTo>
                      <a:cubicBezTo>
                        <a:pt x="1065" y="247"/>
                        <a:pt x="976" y="103"/>
                        <a:pt x="847" y="28"/>
                      </a:cubicBezTo>
                      <a:cubicBezTo>
                        <a:pt x="826" y="14"/>
                        <a:pt x="799" y="4"/>
                        <a:pt x="775" y="1"/>
                      </a:cubicBezTo>
                      <a:cubicBezTo>
                        <a:pt x="774" y="1"/>
                        <a:pt x="772" y="1"/>
                        <a:pt x="770"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flipH="1">
                  <a:off x="3131620" y="3693089"/>
                  <a:ext cx="60927" cy="63115"/>
                </a:xfrm>
                <a:custGeom>
                  <a:avLst/>
                  <a:gdLst/>
                  <a:ahLst/>
                  <a:cxnLst/>
                  <a:rect l="l" t="t" r="r" b="b"/>
                  <a:pathLst>
                    <a:path w="1086" h="1125" extrusionOk="0">
                      <a:moveTo>
                        <a:pt x="775" y="0"/>
                      </a:moveTo>
                      <a:cubicBezTo>
                        <a:pt x="737" y="0"/>
                        <a:pt x="704" y="21"/>
                        <a:pt x="676" y="49"/>
                      </a:cubicBezTo>
                      <a:cubicBezTo>
                        <a:pt x="649" y="79"/>
                        <a:pt x="625" y="113"/>
                        <a:pt x="605" y="144"/>
                      </a:cubicBezTo>
                      <a:cubicBezTo>
                        <a:pt x="523" y="249"/>
                        <a:pt x="400" y="325"/>
                        <a:pt x="266" y="349"/>
                      </a:cubicBezTo>
                      <a:cubicBezTo>
                        <a:pt x="243" y="352"/>
                        <a:pt x="222" y="356"/>
                        <a:pt x="198" y="356"/>
                      </a:cubicBezTo>
                      <a:cubicBezTo>
                        <a:pt x="168" y="356"/>
                        <a:pt x="140" y="349"/>
                        <a:pt x="113" y="342"/>
                      </a:cubicBezTo>
                      <a:cubicBezTo>
                        <a:pt x="66" y="322"/>
                        <a:pt x="25" y="284"/>
                        <a:pt x="14" y="233"/>
                      </a:cubicBezTo>
                      <a:cubicBezTo>
                        <a:pt x="14" y="230"/>
                        <a:pt x="12" y="228"/>
                        <a:pt x="10" y="228"/>
                      </a:cubicBezTo>
                      <a:cubicBezTo>
                        <a:pt x="9" y="228"/>
                        <a:pt x="8" y="228"/>
                        <a:pt x="7" y="229"/>
                      </a:cubicBezTo>
                      <a:cubicBezTo>
                        <a:pt x="4" y="229"/>
                        <a:pt x="0" y="233"/>
                        <a:pt x="0" y="236"/>
                      </a:cubicBezTo>
                      <a:cubicBezTo>
                        <a:pt x="11" y="290"/>
                        <a:pt x="58" y="335"/>
                        <a:pt x="110" y="352"/>
                      </a:cubicBezTo>
                      <a:cubicBezTo>
                        <a:pt x="137" y="362"/>
                        <a:pt x="168" y="369"/>
                        <a:pt x="198" y="369"/>
                      </a:cubicBezTo>
                      <a:cubicBezTo>
                        <a:pt x="222" y="369"/>
                        <a:pt x="246" y="366"/>
                        <a:pt x="270" y="362"/>
                      </a:cubicBezTo>
                      <a:cubicBezTo>
                        <a:pt x="406" y="339"/>
                        <a:pt x="529" y="260"/>
                        <a:pt x="614" y="151"/>
                      </a:cubicBezTo>
                      <a:cubicBezTo>
                        <a:pt x="635" y="120"/>
                        <a:pt x="660" y="86"/>
                        <a:pt x="687" y="59"/>
                      </a:cubicBezTo>
                      <a:cubicBezTo>
                        <a:pt x="714" y="35"/>
                        <a:pt x="741" y="14"/>
                        <a:pt x="775" y="14"/>
                      </a:cubicBezTo>
                      <a:lnTo>
                        <a:pt x="782" y="14"/>
                      </a:lnTo>
                      <a:cubicBezTo>
                        <a:pt x="806" y="18"/>
                        <a:pt x="830" y="28"/>
                        <a:pt x="850" y="41"/>
                      </a:cubicBezTo>
                      <a:cubicBezTo>
                        <a:pt x="980" y="113"/>
                        <a:pt x="1065" y="257"/>
                        <a:pt x="1072" y="403"/>
                      </a:cubicBezTo>
                      <a:lnTo>
                        <a:pt x="1072" y="427"/>
                      </a:lnTo>
                      <a:cubicBezTo>
                        <a:pt x="1072" y="550"/>
                        <a:pt x="1024" y="663"/>
                        <a:pt x="967" y="775"/>
                      </a:cubicBezTo>
                      <a:cubicBezTo>
                        <a:pt x="905" y="888"/>
                        <a:pt x="837" y="997"/>
                        <a:pt x="789" y="1117"/>
                      </a:cubicBezTo>
                      <a:cubicBezTo>
                        <a:pt x="786" y="1120"/>
                        <a:pt x="789" y="1124"/>
                        <a:pt x="792" y="1124"/>
                      </a:cubicBezTo>
                      <a:cubicBezTo>
                        <a:pt x="793" y="1125"/>
                        <a:pt x="794" y="1125"/>
                        <a:pt x="795" y="1125"/>
                      </a:cubicBezTo>
                      <a:cubicBezTo>
                        <a:pt x="798" y="1125"/>
                        <a:pt x="800" y="1123"/>
                        <a:pt x="803" y="1120"/>
                      </a:cubicBezTo>
                      <a:cubicBezTo>
                        <a:pt x="847" y="1004"/>
                        <a:pt x="918" y="895"/>
                        <a:pt x="977" y="782"/>
                      </a:cubicBezTo>
                      <a:cubicBezTo>
                        <a:pt x="1038" y="670"/>
                        <a:pt x="1086" y="553"/>
                        <a:pt x="1086" y="427"/>
                      </a:cubicBezTo>
                      <a:lnTo>
                        <a:pt x="1086" y="403"/>
                      </a:lnTo>
                      <a:cubicBezTo>
                        <a:pt x="1079" y="249"/>
                        <a:pt x="991" y="106"/>
                        <a:pt x="857" y="28"/>
                      </a:cubicBezTo>
                      <a:cubicBezTo>
                        <a:pt x="837" y="14"/>
                        <a:pt x="809" y="4"/>
                        <a:pt x="782" y="0"/>
                      </a:cubicBezTo>
                      <a:close/>
                    </a:path>
                  </a:pathLst>
                </a:custGeom>
                <a:solidFill>
                  <a:srgbClr val="C6856D"/>
                </a:solidFill>
                <a:ln w="9525" cap="flat" cmpd="sng">
                  <a:solidFill>
                    <a:srgbClr val="C685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flipH="1">
                  <a:off x="2947167" y="3628968"/>
                  <a:ext cx="27827" cy="82415"/>
                </a:xfrm>
                <a:custGeom>
                  <a:avLst/>
                  <a:gdLst/>
                  <a:ahLst/>
                  <a:cxnLst/>
                  <a:rect l="l" t="t" r="r" b="b"/>
                  <a:pathLst>
                    <a:path w="496" h="1469" extrusionOk="0">
                      <a:moveTo>
                        <a:pt x="35" y="0"/>
                      </a:moveTo>
                      <a:cubicBezTo>
                        <a:pt x="20" y="0"/>
                        <a:pt x="1" y="13"/>
                        <a:pt x="14" y="24"/>
                      </a:cubicBezTo>
                      <a:cubicBezTo>
                        <a:pt x="212" y="188"/>
                        <a:pt x="317" y="427"/>
                        <a:pt x="376" y="672"/>
                      </a:cubicBezTo>
                      <a:cubicBezTo>
                        <a:pt x="407" y="798"/>
                        <a:pt x="427" y="925"/>
                        <a:pt x="440" y="1055"/>
                      </a:cubicBezTo>
                      <a:cubicBezTo>
                        <a:pt x="454" y="1192"/>
                        <a:pt x="458" y="1328"/>
                        <a:pt x="413" y="1458"/>
                      </a:cubicBezTo>
                      <a:cubicBezTo>
                        <a:pt x="410" y="1465"/>
                        <a:pt x="417" y="1469"/>
                        <a:pt x="426" y="1469"/>
                      </a:cubicBezTo>
                      <a:cubicBezTo>
                        <a:pt x="436" y="1469"/>
                        <a:pt x="451" y="1463"/>
                        <a:pt x="454" y="1454"/>
                      </a:cubicBezTo>
                      <a:cubicBezTo>
                        <a:pt x="495" y="1328"/>
                        <a:pt x="495" y="1198"/>
                        <a:pt x="481" y="1069"/>
                      </a:cubicBezTo>
                      <a:cubicBezTo>
                        <a:pt x="468" y="925"/>
                        <a:pt x="448" y="778"/>
                        <a:pt x="410" y="639"/>
                      </a:cubicBezTo>
                      <a:cubicBezTo>
                        <a:pt x="352" y="396"/>
                        <a:pt x="239" y="164"/>
                        <a:pt x="45" y="4"/>
                      </a:cubicBezTo>
                      <a:cubicBezTo>
                        <a:pt x="42" y="1"/>
                        <a:pt x="39" y="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flipH="1">
                  <a:off x="3306260" y="3675923"/>
                  <a:ext cx="25246" cy="67323"/>
                </a:xfrm>
                <a:custGeom>
                  <a:avLst/>
                  <a:gdLst/>
                  <a:ahLst/>
                  <a:cxnLst/>
                  <a:rect l="l" t="t" r="r" b="b"/>
                  <a:pathLst>
                    <a:path w="450" h="1200" extrusionOk="0">
                      <a:moveTo>
                        <a:pt x="37" y="1"/>
                      </a:moveTo>
                      <a:cubicBezTo>
                        <a:pt x="24" y="1"/>
                        <a:pt x="1" y="12"/>
                        <a:pt x="9" y="20"/>
                      </a:cubicBezTo>
                      <a:cubicBezTo>
                        <a:pt x="282" y="341"/>
                        <a:pt x="408" y="774"/>
                        <a:pt x="347" y="1194"/>
                      </a:cubicBezTo>
                      <a:cubicBezTo>
                        <a:pt x="347" y="1198"/>
                        <a:pt x="351" y="1199"/>
                        <a:pt x="357" y="1199"/>
                      </a:cubicBezTo>
                      <a:cubicBezTo>
                        <a:pt x="369" y="1199"/>
                        <a:pt x="386" y="1194"/>
                        <a:pt x="388" y="1187"/>
                      </a:cubicBezTo>
                      <a:cubicBezTo>
                        <a:pt x="449" y="764"/>
                        <a:pt x="323" y="330"/>
                        <a:pt x="44" y="2"/>
                      </a:cubicBezTo>
                      <a:cubicBezTo>
                        <a:pt x="42" y="1"/>
                        <a:pt x="40" y="1"/>
                        <a:pt x="37" y="1"/>
                      </a:cubicBezTo>
                      <a:close/>
                    </a:path>
                  </a:pathLst>
                </a:custGeom>
                <a:solidFill>
                  <a:srgbClr val="F9E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477;p29"/>
                <p:cNvGrpSpPr/>
                <p:nvPr/>
              </p:nvGrpSpPr>
              <p:grpSpPr>
                <a:xfrm rot="3308548" flipH="1">
                  <a:off x="2555977" y="4416296"/>
                  <a:ext cx="126273" cy="143584"/>
                  <a:chOff x="81350" y="1495100"/>
                  <a:chExt cx="272032" cy="295926"/>
                </a:xfrm>
              </p:grpSpPr>
              <p:sp>
                <p:nvSpPr>
                  <p:cNvPr id="478" name="Google Shape;478;p29"/>
                  <p:cNvSpPr/>
                  <p:nvPr/>
                </p:nvSpPr>
                <p:spPr>
                  <a:xfrm>
                    <a:off x="93039" y="1518564"/>
                    <a:ext cx="260343" cy="272462"/>
                  </a:xfrm>
                  <a:custGeom>
                    <a:avLst/>
                    <a:gdLst/>
                    <a:ahLst/>
                    <a:cxnLst/>
                    <a:rect l="l" t="t" r="r" b="b"/>
                    <a:pathLst>
                      <a:path w="3029" h="3170" extrusionOk="0">
                        <a:moveTo>
                          <a:pt x="1959" y="1"/>
                        </a:moveTo>
                        <a:cubicBezTo>
                          <a:pt x="1716" y="1"/>
                          <a:pt x="1492" y="349"/>
                          <a:pt x="1390" y="409"/>
                        </a:cubicBezTo>
                        <a:cubicBezTo>
                          <a:pt x="1377" y="416"/>
                          <a:pt x="1362" y="419"/>
                          <a:pt x="1345" y="419"/>
                        </a:cubicBezTo>
                        <a:cubicBezTo>
                          <a:pt x="1245" y="419"/>
                          <a:pt x="1079" y="306"/>
                          <a:pt x="909" y="306"/>
                        </a:cubicBezTo>
                        <a:cubicBezTo>
                          <a:pt x="853" y="306"/>
                          <a:pt x="797" y="319"/>
                          <a:pt x="742" y="351"/>
                        </a:cubicBezTo>
                        <a:cubicBezTo>
                          <a:pt x="496" y="498"/>
                          <a:pt x="591" y="856"/>
                          <a:pt x="523" y="904"/>
                        </a:cubicBezTo>
                        <a:cubicBezTo>
                          <a:pt x="451" y="952"/>
                          <a:pt x="96" y="870"/>
                          <a:pt x="46" y="1396"/>
                        </a:cubicBezTo>
                        <a:cubicBezTo>
                          <a:pt x="1" y="1897"/>
                          <a:pt x="202" y="2689"/>
                          <a:pt x="796" y="2860"/>
                        </a:cubicBezTo>
                        <a:cubicBezTo>
                          <a:pt x="861" y="2877"/>
                          <a:pt x="919" y="2907"/>
                          <a:pt x="967" y="2952"/>
                        </a:cubicBezTo>
                        <a:cubicBezTo>
                          <a:pt x="1063" y="3038"/>
                          <a:pt x="1251" y="3170"/>
                          <a:pt x="1518" y="3170"/>
                        </a:cubicBezTo>
                        <a:cubicBezTo>
                          <a:pt x="1709" y="3170"/>
                          <a:pt x="1941" y="3102"/>
                          <a:pt x="2209" y="2901"/>
                        </a:cubicBezTo>
                        <a:cubicBezTo>
                          <a:pt x="3029" y="2283"/>
                          <a:pt x="2612" y="1822"/>
                          <a:pt x="2619" y="1764"/>
                        </a:cubicBezTo>
                        <a:cubicBezTo>
                          <a:pt x="2622" y="1703"/>
                          <a:pt x="2975" y="1491"/>
                          <a:pt x="2885" y="1191"/>
                        </a:cubicBezTo>
                        <a:cubicBezTo>
                          <a:pt x="2800" y="890"/>
                          <a:pt x="2408" y="917"/>
                          <a:pt x="2397" y="853"/>
                        </a:cubicBezTo>
                        <a:cubicBezTo>
                          <a:pt x="2390" y="791"/>
                          <a:pt x="2612" y="269"/>
                          <a:pt x="2063" y="23"/>
                        </a:cubicBezTo>
                        <a:cubicBezTo>
                          <a:pt x="2028" y="8"/>
                          <a:pt x="1993" y="1"/>
                          <a:pt x="1959"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175465" y="1537215"/>
                    <a:ext cx="86122" cy="208085"/>
                  </a:xfrm>
                  <a:custGeom>
                    <a:avLst/>
                    <a:gdLst/>
                    <a:ahLst/>
                    <a:cxnLst/>
                    <a:rect l="l" t="t" r="r" b="b"/>
                    <a:pathLst>
                      <a:path w="1002" h="2421" extrusionOk="0">
                        <a:moveTo>
                          <a:pt x="1001" y="1"/>
                        </a:moveTo>
                        <a:cubicBezTo>
                          <a:pt x="899" y="196"/>
                          <a:pt x="807" y="393"/>
                          <a:pt x="715" y="591"/>
                        </a:cubicBezTo>
                        <a:cubicBezTo>
                          <a:pt x="623" y="790"/>
                          <a:pt x="533" y="987"/>
                          <a:pt x="448" y="1189"/>
                        </a:cubicBezTo>
                        <a:cubicBezTo>
                          <a:pt x="363" y="1390"/>
                          <a:pt x="278" y="1592"/>
                          <a:pt x="202" y="1796"/>
                        </a:cubicBezTo>
                        <a:cubicBezTo>
                          <a:pt x="127" y="2001"/>
                          <a:pt x="42" y="2206"/>
                          <a:pt x="1" y="2421"/>
                        </a:cubicBezTo>
                        <a:cubicBezTo>
                          <a:pt x="29" y="2315"/>
                          <a:pt x="73" y="2216"/>
                          <a:pt x="114" y="2114"/>
                        </a:cubicBezTo>
                        <a:cubicBezTo>
                          <a:pt x="158" y="2014"/>
                          <a:pt x="199" y="1912"/>
                          <a:pt x="243" y="1814"/>
                        </a:cubicBezTo>
                        <a:lnTo>
                          <a:pt x="503" y="1212"/>
                        </a:lnTo>
                        <a:cubicBezTo>
                          <a:pt x="588" y="1011"/>
                          <a:pt x="674" y="810"/>
                          <a:pt x="755" y="609"/>
                        </a:cubicBezTo>
                        <a:cubicBezTo>
                          <a:pt x="837" y="407"/>
                          <a:pt x="923" y="205"/>
                          <a:pt x="1001"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141515" y="1656342"/>
                    <a:ext cx="128839" cy="69362"/>
                  </a:xfrm>
                  <a:custGeom>
                    <a:avLst/>
                    <a:gdLst/>
                    <a:ahLst/>
                    <a:cxnLst/>
                    <a:rect l="l" t="t" r="r" b="b"/>
                    <a:pathLst>
                      <a:path w="1499" h="807" extrusionOk="0">
                        <a:moveTo>
                          <a:pt x="0" y="1"/>
                        </a:moveTo>
                        <a:cubicBezTo>
                          <a:pt x="72" y="137"/>
                          <a:pt x="144" y="270"/>
                          <a:pt x="219" y="400"/>
                        </a:cubicBezTo>
                        <a:cubicBezTo>
                          <a:pt x="294" y="533"/>
                          <a:pt x="372" y="663"/>
                          <a:pt x="451" y="792"/>
                        </a:cubicBezTo>
                        <a:lnTo>
                          <a:pt x="457" y="806"/>
                        </a:lnTo>
                        <a:lnTo>
                          <a:pt x="475" y="806"/>
                        </a:lnTo>
                        <a:cubicBezTo>
                          <a:pt x="645" y="796"/>
                          <a:pt x="816" y="782"/>
                          <a:pt x="987" y="768"/>
                        </a:cubicBezTo>
                        <a:lnTo>
                          <a:pt x="1243" y="745"/>
                        </a:lnTo>
                        <a:cubicBezTo>
                          <a:pt x="1328" y="735"/>
                          <a:pt x="1413" y="724"/>
                          <a:pt x="1499" y="721"/>
                        </a:cubicBezTo>
                        <a:cubicBezTo>
                          <a:pt x="1451" y="715"/>
                          <a:pt x="1402" y="714"/>
                          <a:pt x="1354" y="714"/>
                        </a:cubicBezTo>
                        <a:cubicBezTo>
                          <a:pt x="1317" y="714"/>
                          <a:pt x="1280" y="714"/>
                          <a:pt x="1243" y="714"/>
                        </a:cubicBezTo>
                        <a:lnTo>
                          <a:pt x="983" y="721"/>
                        </a:lnTo>
                        <a:cubicBezTo>
                          <a:pt x="819" y="724"/>
                          <a:pt x="654" y="734"/>
                          <a:pt x="489" y="747"/>
                        </a:cubicBezTo>
                        <a:lnTo>
                          <a:pt x="489" y="747"/>
                        </a:lnTo>
                        <a:cubicBezTo>
                          <a:pt x="414" y="622"/>
                          <a:pt x="338" y="497"/>
                          <a:pt x="256" y="379"/>
                        </a:cubicBezTo>
                        <a:cubicBezTo>
                          <a:pt x="174" y="250"/>
                          <a:pt x="89" y="127"/>
                          <a:pt x="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185779" y="1581823"/>
                    <a:ext cx="101335" cy="67557"/>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81350" y="1495100"/>
                    <a:ext cx="260343" cy="272633"/>
                  </a:xfrm>
                  <a:custGeom>
                    <a:avLst/>
                    <a:gdLst/>
                    <a:ahLst/>
                    <a:cxnLst/>
                    <a:rect l="l" t="t" r="r" b="b"/>
                    <a:pathLst>
                      <a:path w="3029" h="3172" extrusionOk="0">
                        <a:moveTo>
                          <a:pt x="1960" y="1"/>
                        </a:moveTo>
                        <a:cubicBezTo>
                          <a:pt x="1717" y="1"/>
                          <a:pt x="1491" y="352"/>
                          <a:pt x="1390" y="409"/>
                        </a:cubicBezTo>
                        <a:cubicBezTo>
                          <a:pt x="1377" y="416"/>
                          <a:pt x="1362" y="419"/>
                          <a:pt x="1346" y="419"/>
                        </a:cubicBezTo>
                        <a:cubicBezTo>
                          <a:pt x="1245" y="419"/>
                          <a:pt x="1079" y="306"/>
                          <a:pt x="910" y="306"/>
                        </a:cubicBezTo>
                        <a:cubicBezTo>
                          <a:pt x="854" y="306"/>
                          <a:pt x="798" y="318"/>
                          <a:pt x="744" y="351"/>
                        </a:cubicBezTo>
                        <a:cubicBezTo>
                          <a:pt x="495" y="497"/>
                          <a:pt x="591" y="859"/>
                          <a:pt x="522" y="904"/>
                        </a:cubicBezTo>
                        <a:cubicBezTo>
                          <a:pt x="451" y="952"/>
                          <a:pt x="96" y="873"/>
                          <a:pt x="48" y="1398"/>
                        </a:cubicBezTo>
                        <a:cubicBezTo>
                          <a:pt x="1" y="1897"/>
                          <a:pt x="205" y="2693"/>
                          <a:pt x="796" y="2860"/>
                        </a:cubicBezTo>
                        <a:cubicBezTo>
                          <a:pt x="861" y="2877"/>
                          <a:pt x="919" y="2907"/>
                          <a:pt x="966" y="2952"/>
                        </a:cubicBezTo>
                        <a:cubicBezTo>
                          <a:pt x="1062" y="3039"/>
                          <a:pt x="1251" y="3172"/>
                          <a:pt x="1518" y="3172"/>
                        </a:cubicBezTo>
                        <a:cubicBezTo>
                          <a:pt x="1710" y="3172"/>
                          <a:pt x="1942" y="3103"/>
                          <a:pt x="2209" y="2901"/>
                        </a:cubicBezTo>
                        <a:cubicBezTo>
                          <a:pt x="3029" y="2283"/>
                          <a:pt x="2615" y="1822"/>
                          <a:pt x="2619" y="1764"/>
                        </a:cubicBezTo>
                        <a:cubicBezTo>
                          <a:pt x="2622" y="1706"/>
                          <a:pt x="2974" y="1491"/>
                          <a:pt x="2888" y="1190"/>
                        </a:cubicBezTo>
                        <a:cubicBezTo>
                          <a:pt x="2799" y="890"/>
                          <a:pt x="2407" y="917"/>
                          <a:pt x="2397" y="856"/>
                        </a:cubicBezTo>
                        <a:cubicBezTo>
                          <a:pt x="2390" y="791"/>
                          <a:pt x="2612" y="269"/>
                          <a:pt x="2062" y="23"/>
                        </a:cubicBezTo>
                        <a:cubicBezTo>
                          <a:pt x="2028" y="7"/>
                          <a:pt x="1993" y="1"/>
                          <a:pt x="1960"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163776" y="1513751"/>
                    <a:ext cx="86036" cy="208085"/>
                  </a:xfrm>
                  <a:custGeom>
                    <a:avLst/>
                    <a:gdLst/>
                    <a:ahLst/>
                    <a:cxnLst/>
                    <a:rect l="l" t="t" r="r" b="b"/>
                    <a:pathLst>
                      <a:path w="1001" h="2421" extrusionOk="0">
                        <a:moveTo>
                          <a:pt x="1000" y="1"/>
                        </a:moveTo>
                        <a:lnTo>
                          <a:pt x="1000" y="1"/>
                        </a:lnTo>
                        <a:cubicBezTo>
                          <a:pt x="898" y="195"/>
                          <a:pt x="806" y="393"/>
                          <a:pt x="714" y="592"/>
                        </a:cubicBezTo>
                        <a:cubicBezTo>
                          <a:pt x="622" y="789"/>
                          <a:pt x="533" y="990"/>
                          <a:pt x="447" y="1189"/>
                        </a:cubicBezTo>
                        <a:cubicBezTo>
                          <a:pt x="362" y="1390"/>
                          <a:pt x="277" y="1591"/>
                          <a:pt x="202" y="1796"/>
                        </a:cubicBezTo>
                        <a:cubicBezTo>
                          <a:pt x="127" y="2001"/>
                          <a:pt x="42" y="2205"/>
                          <a:pt x="1" y="2421"/>
                        </a:cubicBezTo>
                        <a:cubicBezTo>
                          <a:pt x="28" y="2315"/>
                          <a:pt x="75" y="2216"/>
                          <a:pt x="116" y="2117"/>
                        </a:cubicBezTo>
                        <a:cubicBezTo>
                          <a:pt x="157" y="2015"/>
                          <a:pt x="198" y="1915"/>
                          <a:pt x="243" y="1813"/>
                        </a:cubicBezTo>
                        <a:lnTo>
                          <a:pt x="502" y="1213"/>
                        </a:lnTo>
                        <a:cubicBezTo>
                          <a:pt x="588" y="1011"/>
                          <a:pt x="673" y="813"/>
                          <a:pt x="755" y="608"/>
                        </a:cubicBezTo>
                        <a:cubicBezTo>
                          <a:pt x="841" y="407"/>
                          <a:pt x="923" y="206"/>
                          <a:pt x="100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129998" y="1633221"/>
                    <a:ext cx="128581" cy="69276"/>
                  </a:xfrm>
                  <a:custGeom>
                    <a:avLst/>
                    <a:gdLst/>
                    <a:ahLst/>
                    <a:cxnLst/>
                    <a:rect l="l" t="t" r="r" b="b"/>
                    <a:pathLst>
                      <a:path w="1496" h="806" extrusionOk="0">
                        <a:moveTo>
                          <a:pt x="1" y="0"/>
                        </a:moveTo>
                        <a:lnTo>
                          <a:pt x="1" y="0"/>
                        </a:lnTo>
                        <a:cubicBezTo>
                          <a:pt x="70" y="133"/>
                          <a:pt x="141" y="267"/>
                          <a:pt x="216" y="399"/>
                        </a:cubicBezTo>
                        <a:cubicBezTo>
                          <a:pt x="292" y="529"/>
                          <a:pt x="369" y="659"/>
                          <a:pt x="448" y="788"/>
                        </a:cubicBezTo>
                        <a:lnTo>
                          <a:pt x="455" y="806"/>
                        </a:lnTo>
                        <a:lnTo>
                          <a:pt x="476" y="802"/>
                        </a:lnTo>
                        <a:cubicBezTo>
                          <a:pt x="646" y="792"/>
                          <a:pt x="813" y="779"/>
                          <a:pt x="984" y="765"/>
                        </a:cubicBezTo>
                        <a:lnTo>
                          <a:pt x="1240" y="741"/>
                        </a:lnTo>
                        <a:cubicBezTo>
                          <a:pt x="1325" y="734"/>
                          <a:pt x="1411" y="720"/>
                          <a:pt x="1496" y="717"/>
                        </a:cubicBezTo>
                        <a:cubicBezTo>
                          <a:pt x="1451" y="712"/>
                          <a:pt x="1405" y="711"/>
                          <a:pt x="1360" y="711"/>
                        </a:cubicBezTo>
                        <a:cubicBezTo>
                          <a:pt x="1342" y="711"/>
                          <a:pt x="1324" y="711"/>
                          <a:pt x="1306" y="711"/>
                        </a:cubicBezTo>
                        <a:cubicBezTo>
                          <a:pt x="1284" y="711"/>
                          <a:pt x="1262" y="711"/>
                          <a:pt x="1240" y="710"/>
                        </a:cubicBezTo>
                        <a:lnTo>
                          <a:pt x="984" y="717"/>
                        </a:lnTo>
                        <a:cubicBezTo>
                          <a:pt x="815" y="724"/>
                          <a:pt x="653" y="733"/>
                          <a:pt x="487" y="743"/>
                        </a:cubicBezTo>
                        <a:lnTo>
                          <a:pt x="487" y="743"/>
                        </a:lnTo>
                        <a:cubicBezTo>
                          <a:pt x="412" y="618"/>
                          <a:pt x="336" y="497"/>
                          <a:pt x="254" y="376"/>
                        </a:cubicBezTo>
                        <a:cubicBezTo>
                          <a:pt x="172" y="249"/>
                          <a:pt x="87" y="123"/>
                          <a:pt x="1"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174004" y="1558617"/>
                    <a:ext cx="101335" cy="67643"/>
                  </a:xfrm>
                  <a:custGeom>
                    <a:avLst/>
                    <a:gdLst/>
                    <a:ahLst/>
                    <a:cxnLst/>
                    <a:rect l="l" t="t" r="r" b="b"/>
                    <a:pathLst>
                      <a:path w="1179" h="787" extrusionOk="0">
                        <a:moveTo>
                          <a:pt x="1" y="1"/>
                        </a:moveTo>
                        <a:cubicBezTo>
                          <a:pt x="46" y="131"/>
                          <a:pt x="93" y="257"/>
                          <a:pt x="144" y="383"/>
                        </a:cubicBezTo>
                        <a:cubicBezTo>
                          <a:pt x="192" y="509"/>
                          <a:pt x="247" y="636"/>
                          <a:pt x="298" y="762"/>
                        </a:cubicBezTo>
                        <a:lnTo>
                          <a:pt x="308" y="786"/>
                        </a:lnTo>
                        <a:lnTo>
                          <a:pt x="336" y="776"/>
                        </a:lnTo>
                        <a:cubicBezTo>
                          <a:pt x="476" y="731"/>
                          <a:pt x="619" y="687"/>
                          <a:pt x="759" y="636"/>
                        </a:cubicBezTo>
                        <a:lnTo>
                          <a:pt x="971" y="557"/>
                        </a:lnTo>
                        <a:cubicBezTo>
                          <a:pt x="1039" y="530"/>
                          <a:pt x="1111" y="506"/>
                          <a:pt x="1179" y="472"/>
                        </a:cubicBezTo>
                        <a:lnTo>
                          <a:pt x="1179" y="472"/>
                        </a:lnTo>
                        <a:lnTo>
                          <a:pt x="960" y="530"/>
                        </a:lnTo>
                        <a:lnTo>
                          <a:pt x="745" y="591"/>
                        </a:lnTo>
                        <a:cubicBezTo>
                          <a:pt x="610" y="630"/>
                          <a:pt x="475" y="672"/>
                          <a:pt x="342" y="713"/>
                        </a:cubicBezTo>
                        <a:lnTo>
                          <a:pt x="342" y="713"/>
                        </a:lnTo>
                        <a:cubicBezTo>
                          <a:pt x="291" y="596"/>
                          <a:pt x="239" y="481"/>
                          <a:pt x="185" y="366"/>
                        </a:cubicBezTo>
                        <a:cubicBezTo>
                          <a:pt x="128" y="243"/>
                          <a:pt x="66" y="1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29"/>
                <p:cNvGrpSpPr/>
                <p:nvPr/>
              </p:nvGrpSpPr>
              <p:grpSpPr>
                <a:xfrm flipH="1">
                  <a:off x="1969569" y="4108306"/>
                  <a:ext cx="934297" cy="644626"/>
                  <a:chOff x="1753081" y="1351125"/>
                  <a:chExt cx="1004513" cy="693072"/>
                </a:xfrm>
              </p:grpSpPr>
              <p:sp>
                <p:nvSpPr>
                  <p:cNvPr id="487" name="Google Shape;487;p29"/>
                  <p:cNvSpPr/>
                  <p:nvPr/>
                </p:nvSpPr>
                <p:spPr>
                  <a:xfrm>
                    <a:off x="1830857" y="1351125"/>
                    <a:ext cx="594466" cy="685373"/>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1923576" y="1372748"/>
                    <a:ext cx="300006" cy="579748"/>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1919727" y="1439882"/>
                    <a:ext cx="837867" cy="604315"/>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1980860" y="1462411"/>
                    <a:ext cx="629900" cy="547710"/>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1753081" y="1783928"/>
                    <a:ext cx="261402" cy="172079"/>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1829838" y="1954762"/>
                    <a:ext cx="111172" cy="86266"/>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1846706" y="1875515"/>
                    <a:ext cx="39171" cy="39171"/>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1860970" y="1803966"/>
                    <a:ext cx="39963" cy="30340"/>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1944520" y="1846080"/>
                    <a:ext cx="34529" cy="32265"/>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6" name="Google Shape;496;p29"/>
              <p:cNvGrpSpPr/>
              <p:nvPr/>
            </p:nvGrpSpPr>
            <p:grpSpPr>
              <a:xfrm>
                <a:off x="5341222" y="3350425"/>
                <a:ext cx="1681874" cy="1409668"/>
                <a:chOff x="5341222" y="3350425"/>
                <a:chExt cx="1681874" cy="1409668"/>
              </a:xfrm>
            </p:grpSpPr>
            <p:sp>
              <p:nvSpPr>
                <p:cNvPr id="497" name="Google Shape;497;p29"/>
                <p:cNvSpPr/>
                <p:nvPr/>
              </p:nvSpPr>
              <p:spPr>
                <a:xfrm>
                  <a:off x="5396513" y="3827397"/>
                  <a:ext cx="1262452" cy="932089"/>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5378142" y="3829371"/>
                  <a:ext cx="555711" cy="50084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6259562" y="4035754"/>
                  <a:ext cx="423530" cy="186095"/>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5729334" y="3397996"/>
                  <a:ext cx="1033394" cy="78159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6093331" y="4085360"/>
                  <a:ext cx="488214" cy="10016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5902566" y="3370711"/>
                  <a:ext cx="464777" cy="314735"/>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5899215" y="3684443"/>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6137252" y="3759420"/>
                  <a:ext cx="114050" cy="54751"/>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63214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5596134" y="3350425"/>
                  <a:ext cx="1266700" cy="867464"/>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6642588" y="3907042"/>
                  <a:ext cx="166767" cy="15408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5946188" y="3812258"/>
                  <a:ext cx="470024" cy="130625"/>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6135278" y="3945099"/>
                  <a:ext cx="75335" cy="21542"/>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a:off x="6392403" y="3709096"/>
                  <a:ext cx="125240" cy="96279"/>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a:off x="5968328" y="3616347"/>
                  <a:ext cx="117282" cy="43981"/>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a:off x="6470014" y="4215928"/>
                  <a:ext cx="361179" cy="543564"/>
                </a:xfrm>
                <a:custGeom>
                  <a:avLst/>
                  <a:gdLst/>
                  <a:ahLst/>
                  <a:cxnLst/>
                  <a:rect l="l" t="t" r="r" b="b"/>
                  <a:pathLst>
                    <a:path w="6036" h="9084" extrusionOk="0">
                      <a:moveTo>
                        <a:pt x="1164" y="0"/>
                      </a:moveTo>
                      <a:cubicBezTo>
                        <a:pt x="942" y="89"/>
                        <a:pt x="772" y="345"/>
                        <a:pt x="655" y="607"/>
                      </a:cubicBezTo>
                      <a:cubicBezTo>
                        <a:pt x="474" y="1021"/>
                        <a:pt x="379" y="1512"/>
                        <a:pt x="454" y="1973"/>
                      </a:cubicBezTo>
                      <a:cubicBezTo>
                        <a:pt x="277" y="2164"/>
                        <a:pt x="161" y="2386"/>
                        <a:pt x="123" y="2632"/>
                      </a:cubicBezTo>
                      <a:cubicBezTo>
                        <a:pt x="0" y="3479"/>
                        <a:pt x="867" y="4328"/>
                        <a:pt x="2144" y="4700"/>
                      </a:cubicBezTo>
                      <a:cubicBezTo>
                        <a:pt x="2137" y="4700"/>
                        <a:pt x="2133" y="4703"/>
                        <a:pt x="2133" y="4703"/>
                      </a:cubicBezTo>
                      <a:cubicBezTo>
                        <a:pt x="2133" y="4703"/>
                        <a:pt x="1539" y="5609"/>
                        <a:pt x="1424" y="6813"/>
                      </a:cubicBezTo>
                      <a:cubicBezTo>
                        <a:pt x="1331" y="7732"/>
                        <a:pt x="1301" y="9083"/>
                        <a:pt x="1301" y="9083"/>
                      </a:cubicBezTo>
                      <a:lnTo>
                        <a:pt x="4830" y="9083"/>
                      </a:lnTo>
                      <a:cubicBezTo>
                        <a:pt x="4830" y="9083"/>
                        <a:pt x="5615" y="8398"/>
                        <a:pt x="3909" y="4898"/>
                      </a:cubicBezTo>
                      <a:cubicBezTo>
                        <a:pt x="3902" y="4892"/>
                        <a:pt x="3915" y="4881"/>
                        <a:pt x="3919" y="4871"/>
                      </a:cubicBezTo>
                      <a:cubicBezTo>
                        <a:pt x="5032" y="4765"/>
                        <a:pt x="5885" y="4237"/>
                        <a:pt x="5995" y="3485"/>
                      </a:cubicBezTo>
                      <a:cubicBezTo>
                        <a:pt x="6036" y="3192"/>
                        <a:pt x="5960" y="2895"/>
                        <a:pt x="5786" y="2618"/>
                      </a:cubicBezTo>
                      <a:cubicBezTo>
                        <a:pt x="5913" y="2178"/>
                        <a:pt x="5892" y="1689"/>
                        <a:pt x="5786" y="1267"/>
                      </a:cubicBezTo>
                      <a:cubicBezTo>
                        <a:pt x="5718" y="990"/>
                        <a:pt x="5598" y="717"/>
                        <a:pt x="5407" y="597"/>
                      </a:cubicBezTo>
                      <a:cubicBezTo>
                        <a:pt x="4953" y="676"/>
                        <a:pt x="4499" y="996"/>
                        <a:pt x="4172" y="1481"/>
                      </a:cubicBezTo>
                      <a:cubicBezTo>
                        <a:pt x="3905" y="1390"/>
                        <a:pt x="3619" y="1321"/>
                        <a:pt x="3318" y="1276"/>
                      </a:cubicBezTo>
                      <a:cubicBezTo>
                        <a:pt x="3081" y="1242"/>
                        <a:pt x="2848" y="1226"/>
                        <a:pt x="2622" y="1226"/>
                      </a:cubicBezTo>
                      <a:cubicBezTo>
                        <a:pt x="2561" y="1226"/>
                        <a:pt x="2501" y="1227"/>
                        <a:pt x="2441" y="1229"/>
                      </a:cubicBezTo>
                      <a:cubicBezTo>
                        <a:pt x="2174" y="611"/>
                        <a:pt x="1693" y="157"/>
                        <a:pt x="11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9"/>
                <p:cNvSpPr/>
                <p:nvPr/>
              </p:nvSpPr>
              <p:spPr>
                <a:xfrm>
                  <a:off x="6514115" y="4245488"/>
                  <a:ext cx="76891" cy="76053"/>
                </a:xfrm>
                <a:custGeom>
                  <a:avLst/>
                  <a:gdLst/>
                  <a:ahLst/>
                  <a:cxnLst/>
                  <a:rect l="l" t="t" r="r" b="b"/>
                  <a:pathLst>
                    <a:path w="1285" h="1271" extrusionOk="0">
                      <a:moveTo>
                        <a:pt x="462" y="1"/>
                      </a:moveTo>
                      <a:cubicBezTo>
                        <a:pt x="372" y="80"/>
                        <a:pt x="281" y="216"/>
                        <a:pt x="202" y="393"/>
                      </a:cubicBezTo>
                      <a:cubicBezTo>
                        <a:pt x="76" y="683"/>
                        <a:pt x="7" y="987"/>
                        <a:pt x="0" y="1271"/>
                      </a:cubicBezTo>
                      <a:lnTo>
                        <a:pt x="1284" y="748"/>
                      </a:lnTo>
                      <a:cubicBezTo>
                        <a:pt x="1076" y="400"/>
                        <a:pt x="782" y="134"/>
                        <a:pt x="462" y="1"/>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6738389" y="4281271"/>
                  <a:ext cx="65642" cy="77250"/>
                </a:xfrm>
                <a:custGeom>
                  <a:avLst/>
                  <a:gdLst/>
                  <a:ahLst/>
                  <a:cxnLst/>
                  <a:rect l="l" t="t" r="r" b="b"/>
                  <a:pathLst>
                    <a:path w="1097" h="1291" extrusionOk="0">
                      <a:moveTo>
                        <a:pt x="834" y="0"/>
                      </a:moveTo>
                      <a:cubicBezTo>
                        <a:pt x="533" y="96"/>
                        <a:pt x="236" y="321"/>
                        <a:pt x="0" y="635"/>
                      </a:cubicBezTo>
                      <a:lnTo>
                        <a:pt x="1062" y="1290"/>
                      </a:lnTo>
                      <a:cubicBezTo>
                        <a:pt x="1097" y="1010"/>
                        <a:pt x="1076" y="703"/>
                        <a:pt x="1001" y="403"/>
                      </a:cubicBezTo>
                      <a:cubicBezTo>
                        <a:pt x="953" y="208"/>
                        <a:pt x="892" y="79"/>
                        <a:pt x="834" y="0"/>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6641152" y="4407470"/>
                  <a:ext cx="49486" cy="24414"/>
                </a:xfrm>
                <a:custGeom>
                  <a:avLst/>
                  <a:gdLst/>
                  <a:ahLst/>
                  <a:cxnLst/>
                  <a:rect l="l" t="t" r="r" b="b"/>
                  <a:pathLst>
                    <a:path w="827" h="408" extrusionOk="0">
                      <a:moveTo>
                        <a:pt x="279" y="1"/>
                      </a:moveTo>
                      <a:cubicBezTo>
                        <a:pt x="223" y="1"/>
                        <a:pt x="169" y="4"/>
                        <a:pt x="120" y="11"/>
                      </a:cubicBezTo>
                      <a:cubicBezTo>
                        <a:pt x="42" y="21"/>
                        <a:pt x="1" y="100"/>
                        <a:pt x="59" y="151"/>
                      </a:cubicBezTo>
                      <a:lnTo>
                        <a:pt x="342" y="390"/>
                      </a:lnTo>
                      <a:cubicBezTo>
                        <a:pt x="357" y="401"/>
                        <a:pt x="375" y="408"/>
                        <a:pt x="393" y="408"/>
                      </a:cubicBezTo>
                      <a:cubicBezTo>
                        <a:pt x="407" y="408"/>
                        <a:pt x="421" y="404"/>
                        <a:pt x="434" y="396"/>
                      </a:cubicBezTo>
                      <a:lnTo>
                        <a:pt x="759" y="223"/>
                      </a:lnTo>
                      <a:cubicBezTo>
                        <a:pt x="827" y="185"/>
                        <a:pt x="803" y="100"/>
                        <a:pt x="728" y="73"/>
                      </a:cubicBezTo>
                      <a:cubicBezTo>
                        <a:pt x="607" y="28"/>
                        <a:pt x="435" y="1"/>
                        <a:pt x="279"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a:off x="6512320" y="4411599"/>
                  <a:ext cx="61094" cy="1675"/>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a:off x="6737372" y="4439484"/>
                  <a:ext cx="58461" cy="8676"/>
                </a:xfrm>
                <a:custGeom>
                  <a:avLst/>
                  <a:gdLst/>
                  <a:ahLst/>
                  <a:cxnLst/>
                  <a:rect l="l" t="t" r="r" b="b"/>
                  <a:pathLst>
                    <a:path w="977" h="145" extrusionOk="0">
                      <a:moveTo>
                        <a:pt x="5" y="1"/>
                      </a:moveTo>
                      <a:cubicBezTo>
                        <a:pt x="0" y="1"/>
                        <a:pt x="1" y="9"/>
                        <a:pt x="8" y="12"/>
                      </a:cubicBezTo>
                      <a:cubicBezTo>
                        <a:pt x="331" y="33"/>
                        <a:pt x="652" y="77"/>
                        <a:pt x="970" y="145"/>
                      </a:cubicBezTo>
                      <a:cubicBezTo>
                        <a:pt x="974" y="145"/>
                        <a:pt x="977" y="138"/>
                        <a:pt x="970" y="135"/>
                      </a:cubicBezTo>
                      <a:cubicBezTo>
                        <a:pt x="652" y="66"/>
                        <a:pt x="331" y="22"/>
                        <a:pt x="8" y="2"/>
                      </a:cubicBezTo>
                      <a:cubicBezTo>
                        <a:pt x="7" y="1"/>
                        <a:pt x="6" y="1"/>
                        <a:pt x="5"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5382510" y="3701916"/>
                  <a:ext cx="93167" cy="159228"/>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a:off x="6364758" y="4346615"/>
                  <a:ext cx="132899" cy="41269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6090219" y="4117194"/>
                  <a:ext cx="1137" cy="898"/>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a:off x="5341222" y="3747632"/>
                  <a:ext cx="55828" cy="4386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a:off x="5353668" y="3778389"/>
                  <a:ext cx="58102" cy="39074"/>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9"/>
                <p:cNvSpPr/>
                <p:nvPr/>
              </p:nvSpPr>
              <p:spPr>
                <a:xfrm>
                  <a:off x="5379399" y="3825841"/>
                  <a:ext cx="49725" cy="30697"/>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9"/>
                <p:cNvSpPr/>
                <p:nvPr/>
              </p:nvSpPr>
              <p:spPr>
                <a:xfrm>
                  <a:off x="5367790" y="3801427"/>
                  <a:ext cx="58042" cy="39074"/>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9"/>
                <p:cNvSpPr/>
                <p:nvPr/>
              </p:nvSpPr>
              <p:spPr>
                <a:xfrm>
                  <a:off x="6759033" y="4344939"/>
                  <a:ext cx="264063" cy="414554"/>
                </a:xfrm>
                <a:custGeom>
                  <a:avLst/>
                  <a:gdLst/>
                  <a:ahLst/>
                  <a:cxnLst/>
                  <a:rect l="l" t="t" r="r" b="b"/>
                  <a:pathLst>
                    <a:path w="4413" h="6928" extrusionOk="0">
                      <a:moveTo>
                        <a:pt x="2541" y="1"/>
                      </a:moveTo>
                      <a:cubicBezTo>
                        <a:pt x="2394" y="1"/>
                        <a:pt x="2235" y="65"/>
                        <a:pt x="2069" y="206"/>
                      </a:cubicBezTo>
                      <a:cubicBezTo>
                        <a:pt x="1724" y="496"/>
                        <a:pt x="2291" y="1449"/>
                        <a:pt x="2520" y="3336"/>
                      </a:cubicBezTo>
                      <a:cubicBezTo>
                        <a:pt x="2806" y="5671"/>
                        <a:pt x="829" y="6549"/>
                        <a:pt x="18" y="6664"/>
                      </a:cubicBezTo>
                      <a:lnTo>
                        <a:pt x="0" y="6927"/>
                      </a:lnTo>
                      <a:cubicBezTo>
                        <a:pt x="4413" y="6326"/>
                        <a:pt x="4009" y="1"/>
                        <a:pt x="254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a:off x="6680765" y="3953536"/>
                  <a:ext cx="99629" cy="60795"/>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a:off x="5815501" y="3740990"/>
                  <a:ext cx="123265" cy="75515"/>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a:off x="6454276" y="3901537"/>
                  <a:ext cx="119914" cy="79045"/>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9"/>
                <p:cNvSpPr/>
                <p:nvPr/>
              </p:nvSpPr>
              <p:spPr>
                <a:xfrm>
                  <a:off x="6424537" y="3916855"/>
                  <a:ext cx="19866" cy="31893"/>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9"/>
                <p:cNvSpPr/>
                <p:nvPr/>
              </p:nvSpPr>
              <p:spPr>
                <a:xfrm>
                  <a:off x="5818972" y="4419558"/>
                  <a:ext cx="216612" cy="340535"/>
                </a:xfrm>
                <a:custGeom>
                  <a:avLst/>
                  <a:gdLst/>
                  <a:ahLst/>
                  <a:cxnLst/>
                  <a:rect l="l" t="t" r="r" b="b"/>
                  <a:pathLst>
                    <a:path w="3620" h="5691" extrusionOk="0">
                      <a:moveTo>
                        <a:pt x="1" y="0"/>
                      </a:moveTo>
                      <a:lnTo>
                        <a:pt x="1485" y="5691"/>
                      </a:lnTo>
                      <a:lnTo>
                        <a:pt x="2325" y="5691"/>
                      </a:lnTo>
                      <a:cubicBezTo>
                        <a:pt x="2325" y="5691"/>
                        <a:pt x="3620" y="4533"/>
                        <a:pt x="2858" y="2461"/>
                      </a:cubicBezTo>
                      <a:cubicBezTo>
                        <a:pt x="2097" y="386"/>
                        <a:pt x="1" y="0"/>
                        <a:pt x="1" y="0"/>
                      </a:cubicBezTo>
                      <a:close/>
                    </a:path>
                  </a:pathLst>
                </a:custGeom>
                <a:solidFill>
                  <a:srgbClr val="6B9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5572437" y="4413095"/>
                  <a:ext cx="439626" cy="346220"/>
                </a:xfrm>
                <a:custGeom>
                  <a:avLst/>
                  <a:gdLst/>
                  <a:ahLst/>
                  <a:cxnLst/>
                  <a:rect l="l" t="t" r="r" b="b"/>
                  <a:pathLst>
                    <a:path w="7347" h="5786" extrusionOk="0">
                      <a:moveTo>
                        <a:pt x="3015" y="0"/>
                      </a:moveTo>
                      <a:cubicBezTo>
                        <a:pt x="618" y="0"/>
                        <a:pt x="167" y="1832"/>
                        <a:pt x="1" y="1921"/>
                      </a:cubicBezTo>
                      <a:lnTo>
                        <a:pt x="66" y="5785"/>
                      </a:lnTo>
                      <a:lnTo>
                        <a:pt x="5886" y="5785"/>
                      </a:lnTo>
                      <a:cubicBezTo>
                        <a:pt x="7346" y="4041"/>
                        <a:pt x="6982" y="545"/>
                        <a:pt x="3851" y="67"/>
                      </a:cubicBezTo>
                      <a:cubicBezTo>
                        <a:pt x="3549" y="21"/>
                        <a:pt x="3271" y="0"/>
                        <a:pt x="3015"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5699714" y="4428653"/>
                  <a:ext cx="110759" cy="92509"/>
                </a:xfrm>
                <a:custGeom>
                  <a:avLst/>
                  <a:gdLst/>
                  <a:ahLst/>
                  <a:cxnLst/>
                  <a:rect l="l" t="t" r="r" b="b"/>
                  <a:pathLst>
                    <a:path w="1851" h="1546" extrusionOk="0">
                      <a:moveTo>
                        <a:pt x="1048" y="0"/>
                      </a:moveTo>
                      <a:cubicBezTo>
                        <a:pt x="697" y="0"/>
                        <a:pt x="345" y="43"/>
                        <a:pt x="1" y="118"/>
                      </a:cubicBezTo>
                      <a:cubicBezTo>
                        <a:pt x="414" y="541"/>
                        <a:pt x="659" y="1046"/>
                        <a:pt x="669" y="1545"/>
                      </a:cubicBezTo>
                      <a:cubicBezTo>
                        <a:pt x="816" y="1419"/>
                        <a:pt x="967" y="1289"/>
                        <a:pt x="1113" y="1159"/>
                      </a:cubicBezTo>
                      <a:cubicBezTo>
                        <a:pt x="1352" y="954"/>
                        <a:pt x="1594" y="743"/>
                        <a:pt x="1762" y="473"/>
                      </a:cubicBezTo>
                      <a:cubicBezTo>
                        <a:pt x="1810" y="398"/>
                        <a:pt x="1851" y="309"/>
                        <a:pt x="1830" y="224"/>
                      </a:cubicBezTo>
                      <a:cubicBezTo>
                        <a:pt x="1792" y="83"/>
                        <a:pt x="1622" y="36"/>
                        <a:pt x="1475" y="22"/>
                      </a:cubicBezTo>
                      <a:cubicBezTo>
                        <a:pt x="1333" y="7"/>
                        <a:pt x="1191" y="0"/>
                        <a:pt x="1048" y="0"/>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9"/>
                <p:cNvSpPr/>
                <p:nvPr/>
              </p:nvSpPr>
              <p:spPr>
                <a:xfrm>
                  <a:off x="5509966" y="4309754"/>
                  <a:ext cx="112973" cy="77789"/>
                </a:xfrm>
                <a:custGeom>
                  <a:avLst/>
                  <a:gdLst/>
                  <a:ahLst/>
                  <a:cxnLst/>
                  <a:rect l="l" t="t" r="r" b="b"/>
                  <a:pathLst>
                    <a:path w="1888" h="1300" extrusionOk="0">
                      <a:moveTo>
                        <a:pt x="1176" y="1"/>
                      </a:moveTo>
                      <a:cubicBezTo>
                        <a:pt x="1119" y="1"/>
                        <a:pt x="1061" y="18"/>
                        <a:pt x="1007" y="36"/>
                      </a:cubicBezTo>
                      <a:cubicBezTo>
                        <a:pt x="522" y="207"/>
                        <a:pt x="133" y="627"/>
                        <a:pt x="0" y="1125"/>
                      </a:cubicBezTo>
                      <a:lnTo>
                        <a:pt x="41" y="1128"/>
                      </a:lnTo>
                      <a:cubicBezTo>
                        <a:pt x="231" y="1091"/>
                        <a:pt x="430" y="1072"/>
                        <a:pt x="636" y="1072"/>
                      </a:cubicBezTo>
                      <a:cubicBezTo>
                        <a:pt x="997" y="1072"/>
                        <a:pt x="1377" y="1131"/>
                        <a:pt x="1758" y="1255"/>
                      </a:cubicBezTo>
                      <a:cubicBezTo>
                        <a:pt x="1803" y="1268"/>
                        <a:pt x="1847" y="1282"/>
                        <a:pt x="1888" y="1300"/>
                      </a:cubicBezTo>
                      <a:cubicBezTo>
                        <a:pt x="1806" y="931"/>
                        <a:pt x="1718" y="555"/>
                        <a:pt x="1509" y="241"/>
                      </a:cubicBezTo>
                      <a:cubicBezTo>
                        <a:pt x="1437" y="129"/>
                        <a:pt x="1335" y="16"/>
                        <a:pt x="1201" y="2"/>
                      </a:cubicBezTo>
                      <a:cubicBezTo>
                        <a:pt x="1193" y="1"/>
                        <a:pt x="1185" y="1"/>
                        <a:pt x="1176"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9"/>
                <p:cNvSpPr/>
                <p:nvPr/>
              </p:nvSpPr>
              <p:spPr>
                <a:xfrm>
                  <a:off x="5399624" y="4373841"/>
                  <a:ext cx="340356" cy="252454"/>
                </a:xfrm>
                <a:custGeom>
                  <a:avLst/>
                  <a:gdLst/>
                  <a:ahLst/>
                  <a:cxnLst/>
                  <a:rect l="l" t="t" r="r" b="b"/>
                  <a:pathLst>
                    <a:path w="5688" h="4219" extrusionOk="0">
                      <a:moveTo>
                        <a:pt x="2480" y="1"/>
                      </a:moveTo>
                      <a:cubicBezTo>
                        <a:pt x="2274" y="1"/>
                        <a:pt x="2075" y="20"/>
                        <a:pt x="1885" y="57"/>
                      </a:cubicBezTo>
                      <a:cubicBezTo>
                        <a:pt x="1137" y="208"/>
                        <a:pt x="551" y="631"/>
                        <a:pt x="346" y="1259"/>
                      </a:cubicBezTo>
                      <a:cubicBezTo>
                        <a:pt x="1" y="2324"/>
                        <a:pt x="899" y="3567"/>
                        <a:pt x="2353" y="4038"/>
                      </a:cubicBezTo>
                      <a:cubicBezTo>
                        <a:pt x="2732" y="4161"/>
                        <a:pt x="3111" y="4219"/>
                        <a:pt x="3470" y="4219"/>
                      </a:cubicBezTo>
                      <a:cubicBezTo>
                        <a:pt x="4491" y="4219"/>
                        <a:pt x="5355" y="3750"/>
                        <a:pt x="5610" y="2962"/>
                      </a:cubicBezTo>
                      <a:cubicBezTo>
                        <a:pt x="5664" y="2799"/>
                        <a:pt x="5688" y="2631"/>
                        <a:pt x="5684" y="2461"/>
                      </a:cubicBezTo>
                      <a:cubicBezTo>
                        <a:pt x="5674" y="1962"/>
                        <a:pt x="5429" y="1457"/>
                        <a:pt x="5016" y="1034"/>
                      </a:cubicBezTo>
                      <a:cubicBezTo>
                        <a:pt x="4684" y="700"/>
                        <a:pt x="4247" y="413"/>
                        <a:pt x="3732" y="229"/>
                      </a:cubicBezTo>
                      <a:cubicBezTo>
                        <a:pt x="3691" y="211"/>
                        <a:pt x="3647" y="197"/>
                        <a:pt x="3602" y="184"/>
                      </a:cubicBezTo>
                      <a:cubicBezTo>
                        <a:pt x="3221" y="60"/>
                        <a:pt x="2841" y="1"/>
                        <a:pt x="2480"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9"/>
                <p:cNvSpPr/>
                <p:nvPr/>
              </p:nvSpPr>
              <p:spPr>
                <a:xfrm>
                  <a:off x="5498896" y="4430628"/>
                  <a:ext cx="47690" cy="32731"/>
                </a:xfrm>
                <a:custGeom>
                  <a:avLst/>
                  <a:gdLst/>
                  <a:ahLst/>
                  <a:cxnLst/>
                  <a:rect l="l" t="t" r="r" b="b"/>
                  <a:pathLst>
                    <a:path w="797" h="547" extrusionOk="0">
                      <a:moveTo>
                        <a:pt x="206" y="0"/>
                      </a:moveTo>
                      <a:cubicBezTo>
                        <a:pt x="193" y="0"/>
                        <a:pt x="180" y="1"/>
                        <a:pt x="168" y="3"/>
                      </a:cubicBezTo>
                      <a:cubicBezTo>
                        <a:pt x="80" y="14"/>
                        <a:pt x="1" y="34"/>
                        <a:pt x="39" y="116"/>
                      </a:cubicBezTo>
                      <a:lnTo>
                        <a:pt x="206" y="491"/>
                      </a:lnTo>
                      <a:cubicBezTo>
                        <a:pt x="219" y="526"/>
                        <a:pt x="253" y="546"/>
                        <a:pt x="291" y="546"/>
                      </a:cubicBezTo>
                      <a:lnTo>
                        <a:pt x="704" y="529"/>
                      </a:lnTo>
                      <a:cubicBezTo>
                        <a:pt x="792" y="526"/>
                        <a:pt x="796" y="436"/>
                        <a:pt x="748" y="365"/>
                      </a:cubicBezTo>
                      <a:cubicBezTo>
                        <a:pt x="599" y="143"/>
                        <a:pt x="376" y="0"/>
                        <a:pt x="206"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9"/>
                <p:cNvSpPr/>
                <p:nvPr/>
              </p:nvSpPr>
              <p:spPr>
                <a:xfrm>
                  <a:off x="5550596" y="4484782"/>
                  <a:ext cx="82995" cy="48708"/>
                </a:xfrm>
                <a:custGeom>
                  <a:avLst/>
                  <a:gdLst/>
                  <a:ahLst/>
                  <a:cxnLst/>
                  <a:rect l="l" t="t" r="r" b="b"/>
                  <a:pathLst>
                    <a:path w="1387" h="814" extrusionOk="0">
                      <a:moveTo>
                        <a:pt x="6" y="1"/>
                      </a:moveTo>
                      <a:cubicBezTo>
                        <a:pt x="5" y="1"/>
                        <a:pt x="4" y="2"/>
                        <a:pt x="4" y="2"/>
                      </a:cubicBezTo>
                      <a:cubicBezTo>
                        <a:pt x="0" y="6"/>
                        <a:pt x="4" y="6"/>
                        <a:pt x="4" y="6"/>
                      </a:cubicBezTo>
                      <a:cubicBezTo>
                        <a:pt x="461" y="276"/>
                        <a:pt x="922" y="546"/>
                        <a:pt x="1379" y="812"/>
                      </a:cubicBezTo>
                      <a:cubicBezTo>
                        <a:pt x="1380" y="813"/>
                        <a:pt x="1381" y="813"/>
                        <a:pt x="1382" y="813"/>
                      </a:cubicBezTo>
                      <a:cubicBezTo>
                        <a:pt x="1383" y="813"/>
                        <a:pt x="1383" y="812"/>
                        <a:pt x="1383" y="812"/>
                      </a:cubicBezTo>
                      <a:cubicBezTo>
                        <a:pt x="1387" y="809"/>
                        <a:pt x="1387" y="809"/>
                        <a:pt x="1383" y="809"/>
                      </a:cubicBezTo>
                      <a:cubicBezTo>
                        <a:pt x="925" y="538"/>
                        <a:pt x="465" y="269"/>
                        <a:pt x="7" y="2"/>
                      </a:cubicBezTo>
                      <a:cubicBezTo>
                        <a:pt x="7" y="1"/>
                        <a:pt x="7" y="1"/>
                        <a:pt x="6"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a:off x="5568787" y="4482867"/>
                  <a:ext cx="84191" cy="27525"/>
                </a:xfrm>
                <a:custGeom>
                  <a:avLst/>
                  <a:gdLst/>
                  <a:ahLst/>
                  <a:cxnLst/>
                  <a:rect l="l" t="t" r="r" b="b"/>
                  <a:pathLst>
                    <a:path w="1407" h="460" extrusionOk="0">
                      <a:moveTo>
                        <a:pt x="0" y="1"/>
                      </a:moveTo>
                      <a:lnTo>
                        <a:pt x="0" y="7"/>
                      </a:lnTo>
                      <a:cubicBezTo>
                        <a:pt x="468" y="165"/>
                        <a:pt x="935" y="315"/>
                        <a:pt x="1403" y="458"/>
                      </a:cubicBezTo>
                      <a:cubicBezTo>
                        <a:pt x="1404" y="459"/>
                        <a:pt x="1405" y="459"/>
                        <a:pt x="1405" y="459"/>
                      </a:cubicBezTo>
                      <a:cubicBezTo>
                        <a:pt x="1406" y="459"/>
                        <a:pt x="1406" y="458"/>
                        <a:pt x="1406" y="458"/>
                      </a:cubicBezTo>
                      <a:lnTo>
                        <a:pt x="1406" y="455"/>
                      </a:lnTo>
                      <a:cubicBezTo>
                        <a:pt x="935" y="308"/>
                        <a:pt x="468" y="157"/>
                        <a:pt x="4"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9"/>
                <p:cNvSpPr/>
                <p:nvPr/>
              </p:nvSpPr>
              <p:spPr>
                <a:xfrm>
                  <a:off x="5577584" y="4469583"/>
                  <a:ext cx="94783" cy="22738"/>
                </a:xfrm>
                <a:custGeom>
                  <a:avLst/>
                  <a:gdLst/>
                  <a:ahLst/>
                  <a:cxnLst/>
                  <a:rect l="l" t="t" r="r" b="b"/>
                  <a:pathLst>
                    <a:path w="1584" h="380" extrusionOk="0">
                      <a:moveTo>
                        <a:pt x="7" y="1"/>
                      </a:moveTo>
                      <a:cubicBezTo>
                        <a:pt x="3" y="1"/>
                        <a:pt x="3" y="1"/>
                        <a:pt x="0" y="4"/>
                      </a:cubicBezTo>
                      <a:lnTo>
                        <a:pt x="3" y="7"/>
                      </a:lnTo>
                      <a:cubicBezTo>
                        <a:pt x="526" y="144"/>
                        <a:pt x="1051" y="270"/>
                        <a:pt x="1577" y="379"/>
                      </a:cubicBezTo>
                      <a:lnTo>
                        <a:pt x="1584" y="379"/>
                      </a:lnTo>
                      <a:cubicBezTo>
                        <a:pt x="1584" y="376"/>
                        <a:pt x="1580" y="373"/>
                        <a:pt x="1580" y="373"/>
                      </a:cubicBezTo>
                      <a:cubicBezTo>
                        <a:pt x="1051" y="264"/>
                        <a:pt x="526" y="137"/>
                        <a:pt x="7"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5401479" y="4428115"/>
                  <a:ext cx="70369" cy="15618"/>
                </a:xfrm>
                <a:custGeom>
                  <a:avLst/>
                  <a:gdLst/>
                  <a:ahLst/>
                  <a:cxnLst/>
                  <a:rect l="l" t="t" r="r" b="b"/>
                  <a:pathLst>
                    <a:path w="1176" h="261" extrusionOk="0">
                      <a:moveTo>
                        <a:pt x="8" y="1"/>
                      </a:moveTo>
                      <a:cubicBezTo>
                        <a:pt x="4" y="1"/>
                        <a:pt x="0" y="1"/>
                        <a:pt x="0" y="4"/>
                      </a:cubicBezTo>
                      <a:lnTo>
                        <a:pt x="4" y="7"/>
                      </a:lnTo>
                      <a:cubicBezTo>
                        <a:pt x="389" y="106"/>
                        <a:pt x="779" y="192"/>
                        <a:pt x="1171" y="260"/>
                      </a:cubicBezTo>
                      <a:lnTo>
                        <a:pt x="1175" y="260"/>
                      </a:lnTo>
                      <a:cubicBezTo>
                        <a:pt x="1175" y="256"/>
                        <a:pt x="1171" y="253"/>
                        <a:pt x="1171" y="253"/>
                      </a:cubicBezTo>
                      <a:cubicBezTo>
                        <a:pt x="779" y="185"/>
                        <a:pt x="389" y="100"/>
                        <a:pt x="8"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5407762" y="4402025"/>
                  <a:ext cx="67317" cy="21661"/>
                </a:xfrm>
                <a:custGeom>
                  <a:avLst/>
                  <a:gdLst/>
                  <a:ahLst/>
                  <a:cxnLst/>
                  <a:rect l="l" t="t" r="r" b="b"/>
                  <a:pathLst>
                    <a:path w="1125" h="362" extrusionOk="0">
                      <a:moveTo>
                        <a:pt x="8" y="0"/>
                      </a:moveTo>
                      <a:cubicBezTo>
                        <a:pt x="5" y="0"/>
                        <a:pt x="5" y="3"/>
                        <a:pt x="1" y="3"/>
                      </a:cubicBezTo>
                      <a:cubicBezTo>
                        <a:pt x="1" y="7"/>
                        <a:pt x="5" y="7"/>
                        <a:pt x="5" y="7"/>
                      </a:cubicBezTo>
                      <a:cubicBezTo>
                        <a:pt x="418" y="136"/>
                        <a:pt x="701" y="246"/>
                        <a:pt x="1118" y="361"/>
                      </a:cubicBezTo>
                      <a:lnTo>
                        <a:pt x="1121" y="361"/>
                      </a:lnTo>
                      <a:cubicBezTo>
                        <a:pt x="1124" y="358"/>
                        <a:pt x="1121" y="355"/>
                        <a:pt x="1121" y="355"/>
                      </a:cubicBezTo>
                      <a:cubicBezTo>
                        <a:pt x="705" y="242"/>
                        <a:pt x="418" y="129"/>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a:off x="5433313" y="4382996"/>
                  <a:ext cx="53196" cy="29201"/>
                </a:xfrm>
                <a:custGeom>
                  <a:avLst/>
                  <a:gdLst/>
                  <a:ahLst/>
                  <a:cxnLst/>
                  <a:rect l="l" t="t" r="r" b="b"/>
                  <a:pathLst>
                    <a:path w="889" h="488" extrusionOk="0">
                      <a:moveTo>
                        <a:pt x="4" y="0"/>
                      </a:moveTo>
                      <a:cubicBezTo>
                        <a:pt x="1" y="3"/>
                        <a:pt x="4" y="3"/>
                        <a:pt x="4" y="7"/>
                      </a:cubicBezTo>
                      <a:cubicBezTo>
                        <a:pt x="298" y="167"/>
                        <a:pt x="592" y="328"/>
                        <a:pt x="885" y="485"/>
                      </a:cubicBezTo>
                      <a:cubicBezTo>
                        <a:pt x="885" y="487"/>
                        <a:pt x="886" y="488"/>
                        <a:pt x="887" y="488"/>
                      </a:cubicBezTo>
                      <a:cubicBezTo>
                        <a:pt x="888" y="488"/>
                        <a:pt x="889" y="487"/>
                        <a:pt x="889" y="485"/>
                      </a:cubicBezTo>
                      <a:cubicBezTo>
                        <a:pt x="889" y="485"/>
                        <a:pt x="889" y="482"/>
                        <a:pt x="885" y="482"/>
                      </a:cubicBezTo>
                      <a:cubicBezTo>
                        <a:pt x="595" y="321"/>
                        <a:pt x="301" y="161"/>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a:off x="5367790" y="4610323"/>
                  <a:ext cx="616326" cy="148397"/>
                </a:xfrm>
                <a:custGeom>
                  <a:avLst/>
                  <a:gdLst/>
                  <a:ahLst/>
                  <a:cxnLst/>
                  <a:rect l="l" t="t" r="r" b="b"/>
                  <a:pathLst>
                    <a:path w="10300" h="2480" extrusionOk="0">
                      <a:moveTo>
                        <a:pt x="10063" y="1"/>
                      </a:moveTo>
                      <a:cubicBezTo>
                        <a:pt x="10063" y="1"/>
                        <a:pt x="9654" y="1875"/>
                        <a:pt x="8124" y="1895"/>
                      </a:cubicBezTo>
                      <a:cubicBezTo>
                        <a:pt x="8114" y="1895"/>
                        <a:pt x="8105" y="1895"/>
                        <a:pt x="8094" y="1895"/>
                      </a:cubicBezTo>
                      <a:cubicBezTo>
                        <a:pt x="6676" y="1895"/>
                        <a:pt x="3537" y="372"/>
                        <a:pt x="1891" y="372"/>
                      </a:cubicBezTo>
                      <a:cubicBezTo>
                        <a:pt x="1744" y="372"/>
                        <a:pt x="1609" y="384"/>
                        <a:pt x="1488" y="411"/>
                      </a:cubicBezTo>
                      <a:cubicBezTo>
                        <a:pt x="0" y="734"/>
                        <a:pt x="540" y="2479"/>
                        <a:pt x="540" y="2479"/>
                      </a:cubicBezTo>
                      <a:lnTo>
                        <a:pt x="9306" y="2479"/>
                      </a:lnTo>
                      <a:cubicBezTo>
                        <a:pt x="9306" y="2479"/>
                        <a:pt x="10299" y="1725"/>
                        <a:pt x="10063"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29"/>
            <p:cNvGrpSpPr/>
            <p:nvPr/>
          </p:nvGrpSpPr>
          <p:grpSpPr>
            <a:xfrm>
              <a:off x="6958990" y="1640285"/>
              <a:ext cx="1686178" cy="3119644"/>
              <a:chOff x="6958990" y="1640285"/>
              <a:chExt cx="1686178" cy="3119644"/>
            </a:xfrm>
          </p:grpSpPr>
          <p:sp>
            <p:nvSpPr>
              <p:cNvPr id="544" name="Google Shape;544;p29"/>
              <p:cNvSpPr/>
              <p:nvPr/>
            </p:nvSpPr>
            <p:spPr>
              <a:xfrm>
                <a:off x="7763101" y="4077723"/>
                <a:ext cx="636511" cy="330897"/>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9"/>
              <p:cNvSpPr/>
              <p:nvPr/>
            </p:nvSpPr>
            <p:spPr>
              <a:xfrm>
                <a:off x="7808874" y="4106062"/>
                <a:ext cx="547751" cy="27294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9"/>
              <p:cNvSpPr/>
              <p:nvPr/>
            </p:nvSpPr>
            <p:spPr>
              <a:xfrm>
                <a:off x="7875467" y="4148678"/>
                <a:ext cx="447553" cy="84601"/>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a:off x="8173310" y="4311941"/>
                <a:ext cx="156547"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a:off x="7948603" y="4226810"/>
                <a:ext cx="391102" cy="60408"/>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7862585" y="4249253"/>
                <a:ext cx="111330" cy="29063"/>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7802281" y="3840613"/>
                <a:ext cx="668388" cy="314768"/>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a:off x="7856626" y="3850745"/>
                <a:ext cx="562865" cy="268446"/>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a:off x="8014486" y="3941416"/>
                <a:ext cx="404188" cy="85666"/>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a:off x="7921799" y="4030098"/>
                <a:ext cx="171966"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a:off x="7811791" y="3561052"/>
                <a:ext cx="668388" cy="389098"/>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a:off x="7850108" y="3598304"/>
                <a:ext cx="574937" cy="309316"/>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a:off x="7949617" y="3759970"/>
                <a:ext cx="446615" cy="69791"/>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8131366" y="3713309"/>
                <a:ext cx="273787" cy="55336"/>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7821478" y="2933814"/>
                <a:ext cx="743504" cy="454477"/>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7855586" y="2971016"/>
                <a:ext cx="661642" cy="373629"/>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a:off x="8150715" y="3050086"/>
                <a:ext cx="345124" cy="100299"/>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a:off x="7943709" y="3131363"/>
                <a:ext cx="517217" cy="141661"/>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p:nvPr/>
            </p:nvSpPr>
            <p:spPr>
              <a:xfrm>
                <a:off x="7898392" y="2670685"/>
                <a:ext cx="746776" cy="415422"/>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563" name="Google Shape;563;p29"/>
              <p:cNvSpPr/>
              <p:nvPr/>
            </p:nvSpPr>
            <p:spPr>
              <a:xfrm>
                <a:off x="7947360" y="2713162"/>
                <a:ext cx="645412" cy="335462"/>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9"/>
              <p:cNvSpPr/>
              <p:nvPr/>
            </p:nvSpPr>
            <p:spPr>
              <a:xfrm>
                <a:off x="7978679" y="2848251"/>
                <a:ext cx="315453" cy="73062"/>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565" name="Google Shape;565;p29"/>
              <p:cNvSpPr/>
              <p:nvPr/>
            </p:nvSpPr>
            <p:spPr>
              <a:xfrm>
                <a:off x="7992322" y="2766138"/>
                <a:ext cx="381085" cy="91778"/>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566" name="Google Shape;566;p29"/>
              <p:cNvSpPr/>
              <p:nvPr/>
            </p:nvSpPr>
            <p:spPr>
              <a:xfrm>
                <a:off x="7866972" y="2409560"/>
                <a:ext cx="691390" cy="322554"/>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a:off x="7900750" y="2438876"/>
                <a:ext cx="617060" cy="253930"/>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9"/>
              <p:cNvSpPr/>
              <p:nvPr/>
            </p:nvSpPr>
            <p:spPr>
              <a:xfrm>
                <a:off x="7898772" y="2567828"/>
                <a:ext cx="456987"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a:off x="7895095" y="2487692"/>
                <a:ext cx="319003" cy="21252"/>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7664049" y="2117345"/>
                <a:ext cx="766861" cy="280684"/>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a:off x="7715832" y="2151555"/>
                <a:ext cx="670645" cy="211046"/>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a:off x="7963108" y="2298715"/>
                <a:ext cx="390924" cy="29088"/>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a:off x="7852492" y="2246069"/>
                <a:ext cx="380324"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964047" y="2181225"/>
                <a:ext cx="412835" cy="25411"/>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a:off x="7487220" y="1771621"/>
                <a:ext cx="688651" cy="387983"/>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7523052" y="1816634"/>
                <a:ext cx="583204" cy="308885"/>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7642468" y="1965113"/>
                <a:ext cx="404391" cy="105878"/>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634632" y="1950100"/>
                <a:ext cx="306273" cy="80949"/>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a:off x="7464118" y="1640285"/>
                <a:ext cx="699454" cy="306932"/>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580" name="Google Shape;580;p29"/>
              <p:cNvSpPr/>
              <p:nvPr/>
            </p:nvSpPr>
            <p:spPr>
              <a:xfrm>
                <a:off x="7527236" y="1678400"/>
                <a:ext cx="596974" cy="230624"/>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7628546" y="1779381"/>
                <a:ext cx="411263" cy="84423"/>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582" name="Google Shape;582;p29"/>
              <p:cNvSpPr/>
              <p:nvPr/>
            </p:nvSpPr>
            <p:spPr>
              <a:xfrm>
                <a:off x="7617692" y="1714765"/>
                <a:ext cx="457647" cy="91093"/>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583" name="Google Shape;583;p29"/>
              <p:cNvSpPr/>
              <p:nvPr/>
            </p:nvSpPr>
            <p:spPr>
              <a:xfrm>
                <a:off x="7755620" y="3202090"/>
                <a:ext cx="785627" cy="487571"/>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7804589" y="3244618"/>
                <a:ext cx="701584" cy="409716"/>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7838088" y="3425836"/>
                <a:ext cx="407307" cy="109479"/>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7855079" y="3338042"/>
                <a:ext cx="492415" cy="150334"/>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7973049" y="3332767"/>
                <a:ext cx="325648" cy="76181"/>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7102776" y="4171248"/>
                <a:ext cx="669529" cy="58868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6958990" y="3496791"/>
                <a:ext cx="1271601" cy="707823"/>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6967789" y="3013848"/>
                <a:ext cx="1205209" cy="936570"/>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7056546" y="3851340"/>
                <a:ext cx="705464" cy="353214"/>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7165692" y="3888466"/>
                <a:ext cx="195652" cy="97256"/>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7165692" y="3888466"/>
                <a:ext cx="515214" cy="126597"/>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7284727" y="4090073"/>
                <a:ext cx="307769" cy="114475"/>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7969854" y="3366647"/>
                <a:ext cx="28784" cy="99994"/>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7943100" y="3341693"/>
                <a:ext cx="34591" cy="78134"/>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7701707" y="3209876"/>
                <a:ext cx="104331"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7719230" y="3227957"/>
                <a:ext cx="80645"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7467237" y="3095125"/>
                <a:ext cx="42250" cy="83612"/>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7453670" y="3130298"/>
                <a:ext cx="38750" cy="79149"/>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7483568" y="3931425"/>
                <a:ext cx="197326" cy="81913"/>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7348531" y="3824079"/>
                <a:ext cx="83967" cy="104103"/>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7320813" y="4188010"/>
                <a:ext cx="879282" cy="330923"/>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7671834" y="4434427"/>
                <a:ext cx="201029" cy="82826"/>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7325457" y="4214721"/>
                <a:ext cx="277159" cy="25351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a:off x="7976955" y="3929827"/>
                <a:ext cx="177748" cy="107958"/>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a:off x="7497642" y="4114367"/>
                <a:ext cx="59393"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7388497" y="4338746"/>
                <a:ext cx="42630" cy="68218"/>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B833A"/>
                  </a:solidFill>
                </a:endParaRPr>
              </a:p>
            </p:txBody>
          </p:sp>
          <p:sp>
            <p:nvSpPr>
              <p:cNvPr id="610" name="Google Shape;610;p29"/>
              <p:cNvSpPr/>
              <p:nvPr/>
            </p:nvSpPr>
            <p:spPr>
              <a:xfrm>
                <a:off x="7345336" y="4458442"/>
                <a:ext cx="216701" cy="108794"/>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DB833A"/>
                  </a:solidFill>
                </a:endParaRPr>
              </a:p>
            </p:txBody>
          </p:sp>
          <p:sp>
            <p:nvSpPr>
              <p:cNvPr id="611" name="Google Shape;611;p2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8" name="Google Shape;618;p2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0"/>
          <p:cNvSpPr txBox="1">
            <a:spLocks noGrp="1"/>
          </p:cNvSpPr>
          <p:nvPr>
            <p:ph type="ctrTitle"/>
          </p:nvPr>
        </p:nvSpPr>
        <p:spPr>
          <a:xfrm>
            <a:off x="606975" y="405075"/>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Our OPS Expectations</a:t>
            </a:r>
            <a:endParaRPr dirty="0"/>
          </a:p>
        </p:txBody>
      </p:sp>
      <p:sp>
        <p:nvSpPr>
          <p:cNvPr id="624" name="Google Shape;624;p30"/>
          <p:cNvSpPr txBox="1">
            <a:spLocks noGrp="1"/>
          </p:cNvSpPr>
          <p:nvPr>
            <p:ph type="subTitle" idx="1"/>
          </p:nvPr>
        </p:nvSpPr>
        <p:spPr>
          <a:xfrm flipH="1">
            <a:off x="4069297" y="1297675"/>
            <a:ext cx="4449300" cy="57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t> </a:t>
            </a:r>
            <a:endParaRPr dirty="0"/>
          </a:p>
        </p:txBody>
      </p:sp>
      <p:sp>
        <p:nvSpPr>
          <p:cNvPr id="625" name="Google Shape;625;p30"/>
          <p:cNvSpPr txBox="1">
            <a:spLocks noGrp="1"/>
          </p:cNvSpPr>
          <p:nvPr>
            <p:ph type="subTitle" idx="2"/>
          </p:nvPr>
        </p:nvSpPr>
        <p:spPr>
          <a:xfrm flipH="1">
            <a:off x="4803150" y="2301625"/>
            <a:ext cx="3929700" cy="242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000" dirty="0">
                <a:solidFill>
                  <a:schemeClr val="dk1"/>
                </a:solidFill>
                <a:latin typeface="Century Gothic"/>
                <a:ea typeface="Century Gothic"/>
                <a:cs typeface="Century Gothic"/>
                <a:sym typeface="Century Gothic"/>
              </a:rPr>
              <a:t>Be Safe</a:t>
            </a:r>
          </a:p>
          <a:p>
            <a:pPr marL="0" lvl="0" indent="0" algn="l" rtl="0">
              <a:spcBef>
                <a:spcPts val="0"/>
              </a:spcBef>
              <a:spcAft>
                <a:spcPts val="0"/>
              </a:spcAft>
              <a:buClr>
                <a:schemeClr val="dk1"/>
              </a:buClr>
              <a:buSzPts val="1100"/>
              <a:buFont typeface="Arial"/>
              <a:buNone/>
            </a:pPr>
            <a:endParaRPr lang="es" sz="2000" dirty="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s" sz="2000" dirty="0">
                <a:solidFill>
                  <a:schemeClr val="dk1"/>
                </a:solidFill>
                <a:latin typeface="Century Gothic"/>
                <a:ea typeface="Century Gothic"/>
                <a:cs typeface="Century Gothic"/>
                <a:sym typeface="Century Gothic"/>
              </a:rPr>
              <a:t>Be Respectful</a:t>
            </a:r>
          </a:p>
          <a:p>
            <a:pPr marL="0" lvl="0" indent="0" algn="l" rtl="0">
              <a:spcBef>
                <a:spcPts val="0"/>
              </a:spcBef>
              <a:spcAft>
                <a:spcPts val="0"/>
              </a:spcAft>
              <a:buClr>
                <a:schemeClr val="dk1"/>
              </a:buClr>
              <a:buSzPts val="1100"/>
              <a:buFont typeface="Arial"/>
              <a:buNone/>
            </a:pPr>
            <a:endParaRPr lang="es" sz="2000" dirty="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s" sz="2000" dirty="0">
                <a:solidFill>
                  <a:schemeClr val="dk1"/>
                </a:solidFill>
                <a:latin typeface="Century Gothic"/>
                <a:ea typeface="Century Gothic"/>
                <a:cs typeface="Century Gothic"/>
                <a:sym typeface="Century Gothic"/>
              </a:rPr>
              <a:t>Be a Learner</a:t>
            </a:r>
            <a:r>
              <a:rPr lang="es" sz="1300" dirty="0">
                <a:solidFill>
                  <a:schemeClr val="dk1"/>
                </a:solidFill>
                <a:latin typeface="Century Gothic"/>
                <a:ea typeface="Century Gothic"/>
                <a:cs typeface="Century Gothic"/>
                <a:sym typeface="Century Gothic"/>
              </a:rPr>
              <a:t>. </a:t>
            </a:r>
            <a:endParaRPr sz="2200" dirty="0"/>
          </a:p>
          <a:p>
            <a:pPr marL="0" lvl="0" indent="0" algn="r" rtl="0">
              <a:spcBef>
                <a:spcPts val="800"/>
              </a:spcBef>
              <a:spcAft>
                <a:spcPts val="0"/>
              </a:spcAft>
              <a:buNone/>
            </a:pPr>
            <a:endParaRPr dirty="0"/>
          </a:p>
        </p:txBody>
      </p:sp>
      <p:pic>
        <p:nvPicPr>
          <p:cNvPr id="3" name="Picture 2">
            <a:extLst>
              <a:ext uri="{FF2B5EF4-FFF2-40B4-BE49-F238E27FC236}">
                <a16:creationId xmlns:a16="http://schemas.microsoft.com/office/drawing/2014/main" id="{0311B55E-2FFC-2906-4BFA-355397AF3BF6}"/>
              </a:ext>
            </a:extLst>
          </p:cNvPr>
          <p:cNvPicPr>
            <a:picLocks noChangeAspect="1"/>
          </p:cNvPicPr>
          <p:nvPr/>
        </p:nvPicPr>
        <p:blipFill>
          <a:blip r:embed="rId3"/>
          <a:stretch>
            <a:fillRect/>
          </a:stretch>
        </p:blipFill>
        <p:spPr>
          <a:xfrm>
            <a:off x="836022" y="1057035"/>
            <a:ext cx="2829022" cy="3966849"/>
          </a:xfrm>
          <a:prstGeom prst="rect">
            <a:avLst/>
          </a:prstGeom>
        </p:spPr>
      </p:pic>
      <p:pic>
        <p:nvPicPr>
          <p:cNvPr id="5" name="Picture 4">
            <a:extLst>
              <a:ext uri="{FF2B5EF4-FFF2-40B4-BE49-F238E27FC236}">
                <a16:creationId xmlns:a16="http://schemas.microsoft.com/office/drawing/2014/main" id="{D1EF8827-179E-3DAF-5311-7CA787599250}"/>
              </a:ext>
            </a:extLst>
          </p:cNvPr>
          <p:cNvPicPr>
            <a:picLocks noChangeAspect="1"/>
          </p:cNvPicPr>
          <p:nvPr/>
        </p:nvPicPr>
        <p:blipFill>
          <a:blip r:embed="rId4"/>
          <a:stretch>
            <a:fillRect/>
          </a:stretch>
        </p:blipFill>
        <p:spPr>
          <a:xfrm>
            <a:off x="6032677" y="148045"/>
            <a:ext cx="2700173" cy="2696391"/>
          </a:xfrm>
          <a:prstGeom prst="rect">
            <a:avLst/>
          </a:prstGeom>
        </p:spPr>
      </p:pic>
    </p:spTree>
    <p:extLst>
      <p:ext uri="{BB962C8B-B14F-4D97-AF65-F5344CB8AC3E}">
        <p14:creationId xmlns:p14="http://schemas.microsoft.com/office/powerpoint/2010/main" val="73065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0"/>
          <p:cNvSpPr txBox="1">
            <a:spLocks noGrp="1"/>
          </p:cNvSpPr>
          <p:nvPr>
            <p:ph type="ctrTitle"/>
          </p:nvPr>
        </p:nvSpPr>
        <p:spPr>
          <a:xfrm>
            <a:off x="606975" y="405075"/>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Positive Behaviour for Learning</a:t>
            </a:r>
            <a:endParaRPr/>
          </a:p>
        </p:txBody>
      </p:sp>
      <p:sp>
        <p:nvSpPr>
          <p:cNvPr id="624" name="Google Shape;624;p30"/>
          <p:cNvSpPr txBox="1">
            <a:spLocks noGrp="1"/>
          </p:cNvSpPr>
          <p:nvPr>
            <p:ph type="subTitle" idx="1"/>
          </p:nvPr>
        </p:nvSpPr>
        <p:spPr>
          <a:xfrm flipH="1">
            <a:off x="4069297" y="1297675"/>
            <a:ext cx="4449300" cy="57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Classroom Expectations </a:t>
            </a:r>
            <a:endParaRPr/>
          </a:p>
        </p:txBody>
      </p:sp>
      <p:sp>
        <p:nvSpPr>
          <p:cNvPr id="625" name="Google Shape;625;p30"/>
          <p:cNvSpPr txBox="1">
            <a:spLocks noGrp="1"/>
          </p:cNvSpPr>
          <p:nvPr>
            <p:ph type="subTitle" idx="2"/>
          </p:nvPr>
        </p:nvSpPr>
        <p:spPr>
          <a:xfrm flipH="1">
            <a:off x="4803150" y="2301625"/>
            <a:ext cx="3929700" cy="242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000"/>
              <a:t>NSW public schools are committed to providing safe, supportive and responsive learning environments for everyone. We teach and model the behaviours we value in our students.</a:t>
            </a:r>
            <a:endParaRPr sz="2000"/>
          </a:p>
          <a:p>
            <a:pPr marL="0" lvl="0" indent="0" algn="l" rtl="0">
              <a:spcBef>
                <a:spcPts val="0"/>
              </a:spcBef>
              <a:spcAft>
                <a:spcPts val="0"/>
              </a:spcAft>
              <a:buClr>
                <a:schemeClr val="dk1"/>
              </a:buClr>
              <a:buSzPts val="1100"/>
              <a:buFont typeface="Arial"/>
              <a:buNone/>
            </a:pPr>
            <a:endParaRPr sz="2000"/>
          </a:p>
          <a:p>
            <a:pPr marL="0" lvl="0" indent="0" algn="l" rtl="0">
              <a:lnSpc>
                <a:spcPct val="107916"/>
              </a:lnSpc>
              <a:spcBef>
                <a:spcPts val="0"/>
              </a:spcBef>
              <a:spcAft>
                <a:spcPts val="0"/>
              </a:spcAft>
              <a:buClr>
                <a:schemeClr val="dk1"/>
              </a:buClr>
              <a:buSzPts val="1100"/>
              <a:buFont typeface="Arial"/>
              <a:buNone/>
            </a:pPr>
            <a:r>
              <a:rPr lang="es" sz="1300">
                <a:solidFill>
                  <a:schemeClr val="dk1"/>
                </a:solidFill>
                <a:latin typeface="Century Gothic"/>
                <a:ea typeface="Century Gothic"/>
                <a:cs typeface="Century Gothic"/>
                <a:sym typeface="Century Gothic"/>
              </a:rPr>
              <a:t>Every student begins on ‘READY TO LEARN’. </a:t>
            </a:r>
            <a:r>
              <a:rPr lang="es" sz="1300" b="1">
                <a:solidFill>
                  <a:schemeClr val="dk1"/>
                </a:solidFill>
                <a:latin typeface="Century Gothic"/>
                <a:ea typeface="Century Gothic"/>
                <a:cs typeface="Century Gothic"/>
                <a:sym typeface="Century Gothic"/>
              </a:rPr>
              <a:t>Every day is a new day</a:t>
            </a:r>
            <a:r>
              <a:rPr lang="es" sz="1300">
                <a:solidFill>
                  <a:schemeClr val="dk1"/>
                </a:solidFill>
                <a:latin typeface="Century Gothic"/>
                <a:ea typeface="Century Gothic"/>
                <a:cs typeface="Century Gothic"/>
                <a:sym typeface="Century Gothic"/>
              </a:rPr>
              <a:t>. </a:t>
            </a:r>
            <a:endParaRPr sz="2200"/>
          </a:p>
          <a:p>
            <a:pPr marL="0" lvl="0" indent="0" algn="r" rtl="0">
              <a:spcBef>
                <a:spcPts val="800"/>
              </a:spcBef>
              <a:spcAft>
                <a:spcPts val="0"/>
              </a:spcAft>
              <a:buNone/>
            </a:pPr>
            <a:endParaRPr/>
          </a:p>
        </p:txBody>
      </p:sp>
      <p:pic>
        <p:nvPicPr>
          <p:cNvPr id="626" name="Google Shape;626;p30"/>
          <p:cNvPicPr preferRelativeResize="0"/>
          <p:nvPr/>
        </p:nvPicPr>
        <p:blipFill>
          <a:blip r:embed="rId3">
            <a:alphaModFix/>
          </a:blip>
          <a:stretch>
            <a:fillRect/>
          </a:stretch>
        </p:blipFill>
        <p:spPr>
          <a:xfrm rot="5400000">
            <a:off x="101050" y="1581876"/>
            <a:ext cx="4023800" cy="30119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31"/>
          <p:cNvSpPr txBox="1">
            <a:spLocks noGrp="1"/>
          </p:cNvSpPr>
          <p:nvPr>
            <p:ph type="ctrTitle"/>
          </p:nvPr>
        </p:nvSpPr>
        <p:spPr>
          <a:xfrm>
            <a:off x="606975" y="405075"/>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Minor and Major Incidents</a:t>
            </a:r>
            <a:endParaRPr/>
          </a:p>
        </p:txBody>
      </p:sp>
      <p:sp>
        <p:nvSpPr>
          <p:cNvPr id="632" name="Google Shape;632;p31"/>
          <p:cNvSpPr txBox="1">
            <a:spLocks noGrp="1"/>
          </p:cNvSpPr>
          <p:nvPr>
            <p:ph type="subTitle" idx="1"/>
          </p:nvPr>
        </p:nvSpPr>
        <p:spPr>
          <a:xfrm flipH="1">
            <a:off x="2247322" y="1362650"/>
            <a:ext cx="4449300" cy="57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Procedures </a:t>
            </a:r>
            <a:endParaRPr/>
          </a:p>
        </p:txBody>
      </p:sp>
      <p:sp>
        <p:nvSpPr>
          <p:cNvPr id="633" name="Google Shape;633;p31"/>
          <p:cNvSpPr txBox="1">
            <a:spLocks noGrp="1"/>
          </p:cNvSpPr>
          <p:nvPr>
            <p:ph type="subTitle" idx="2"/>
          </p:nvPr>
        </p:nvSpPr>
        <p:spPr>
          <a:xfrm flipH="1">
            <a:off x="4803150" y="2301625"/>
            <a:ext cx="3929700" cy="2420100"/>
          </a:xfrm>
          <a:prstGeom prst="rect">
            <a:avLst/>
          </a:prstGeom>
        </p:spPr>
        <p:txBody>
          <a:bodyPr spcFirstLastPara="1" wrap="square" lIns="91425" tIns="91425" rIns="91425" bIns="91425" anchor="ctr" anchorCtr="0">
            <a:noAutofit/>
          </a:bodyPr>
          <a:lstStyle/>
          <a:p>
            <a:pPr marL="0" lvl="0" indent="0" algn="l" rtl="0">
              <a:lnSpc>
                <a:spcPct val="107916"/>
              </a:lnSpc>
              <a:spcBef>
                <a:spcPts val="0"/>
              </a:spcBef>
              <a:spcAft>
                <a:spcPts val="0"/>
              </a:spcAft>
              <a:buClr>
                <a:schemeClr val="dk1"/>
              </a:buClr>
              <a:buSzPts val="1100"/>
              <a:buFont typeface="Arial"/>
              <a:buNone/>
            </a:pPr>
            <a:r>
              <a:rPr lang="es" sz="1900"/>
              <a:t>Behaviour aligned to thermometer through discussion with teacher or assistant principal.</a:t>
            </a:r>
            <a:endParaRPr sz="1900"/>
          </a:p>
          <a:p>
            <a:pPr marL="0" lvl="0" indent="0" algn="l" rtl="0">
              <a:lnSpc>
                <a:spcPct val="107916"/>
              </a:lnSpc>
              <a:spcBef>
                <a:spcPts val="800"/>
              </a:spcBef>
              <a:spcAft>
                <a:spcPts val="0"/>
              </a:spcAft>
              <a:buClr>
                <a:schemeClr val="dk1"/>
              </a:buClr>
              <a:buSzPts val="1100"/>
              <a:buFont typeface="Arial"/>
              <a:buNone/>
            </a:pPr>
            <a:r>
              <a:rPr lang="es" sz="1900">
                <a:highlight>
                  <a:schemeClr val="accent6"/>
                </a:highlight>
              </a:rPr>
              <a:t>Minor</a:t>
            </a:r>
            <a:r>
              <a:rPr lang="es" sz="1900"/>
              <a:t>  - monitored by classroom teacher</a:t>
            </a:r>
            <a:endParaRPr sz="1900"/>
          </a:p>
          <a:p>
            <a:pPr marL="0" lvl="0" indent="0" algn="l" rtl="0">
              <a:lnSpc>
                <a:spcPct val="107916"/>
              </a:lnSpc>
              <a:spcBef>
                <a:spcPts val="800"/>
              </a:spcBef>
              <a:spcAft>
                <a:spcPts val="0"/>
              </a:spcAft>
              <a:buClr>
                <a:schemeClr val="dk1"/>
              </a:buClr>
              <a:buSzPts val="1100"/>
              <a:buFont typeface="Arial"/>
              <a:buNone/>
            </a:pPr>
            <a:r>
              <a:rPr lang="es" sz="1900">
                <a:highlight>
                  <a:srgbClr val="CC0000"/>
                </a:highlight>
              </a:rPr>
              <a:t>Major</a:t>
            </a:r>
            <a:r>
              <a:rPr lang="es" sz="1900"/>
              <a:t> - parents contacted, managed by Assistant Principal</a:t>
            </a:r>
            <a:endParaRPr sz="1900"/>
          </a:p>
          <a:p>
            <a:pPr marL="0" lvl="0" indent="0" algn="r" rtl="0">
              <a:spcBef>
                <a:spcPts val="800"/>
              </a:spcBef>
              <a:spcAft>
                <a:spcPts val="0"/>
              </a:spcAft>
              <a:buNone/>
            </a:pPr>
            <a:endParaRPr/>
          </a:p>
        </p:txBody>
      </p:sp>
      <p:pic>
        <p:nvPicPr>
          <p:cNvPr id="5" name="Picture 4">
            <a:extLst>
              <a:ext uri="{FF2B5EF4-FFF2-40B4-BE49-F238E27FC236}">
                <a16:creationId xmlns:a16="http://schemas.microsoft.com/office/drawing/2014/main" id="{A663F978-DA33-AB50-2F95-961B98464EFB}"/>
              </a:ext>
            </a:extLst>
          </p:cNvPr>
          <p:cNvPicPr>
            <a:picLocks noChangeAspect="1"/>
          </p:cNvPicPr>
          <p:nvPr/>
        </p:nvPicPr>
        <p:blipFill>
          <a:blip r:embed="rId3"/>
          <a:stretch>
            <a:fillRect/>
          </a:stretch>
        </p:blipFill>
        <p:spPr>
          <a:xfrm>
            <a:off x="1044490" y="996075"/>
            <a:ext cx="2806981" cy="39814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31"/>
          <p:cNvSpPr txBox="1">
            <a:spLocks noGrp="1"/>
          </p:cNvSpPr>
          <p:nvPr>
            <p:ph type="ctrTitle"/>
          </p:nvPr>
        </p:nvSpPr>
        <p:spPr>
          <a:xfrm>
            <a:off x="606975" y="405075"/>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Student Wellbeing Focus</a:t>
            </a:r>
            <a:endParaRPr dirty="0"/>
          </a:p>
        </p:txBody>
      </p:sp>
      <p:sp>
        <p:nvSpPr>
          <p:cNvPr id="632" name="Google Shape;632;p31"/>
          <p:cNvSpPr txBox="1">
            <a:spLocks noGrp="1"/>
          </p:cNvSpPr>
          <p:nvPr>
            <p:ph type="subTitle" idx="1"/>
          </p:nvPr>
        </p:nvSpPr>
        <p:spPr>
          <a:xfrm flipH="1">
            <a:off x="2247322" y="1362650"/>
            <a:ext cx="4449300" cy="57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t>Experiences </a:t>
            </a:r>
            <a:endParaRPr dirty="0"/>
          </a:p>
        </p:txBody>
      </p:sp>
      <p:sp>
        <p:nvSpPr>
          <p:cNvPr id="633" name="Google Shape;633;p31"/>
          <p:cNvSpPr txBox="1">
            <a:spLocks noGrp="1"/>
          </p:cNvSpPr>
          <p:nvPr>
            <p:ph type="subTitle" idx="2"/>
          </p:nvPr>
        </p:nvSpPr>
        <p:spPr>
          <a:xfrm flipH="1">
            <a:off x="4803150" y="2301625"/>
            <a:ext cx="3929700" cy="2420100"/>
          </a:xfrm>
          <a:prstGeom prst="rect">
            <a:avLst/>
          </a:prstGeom>
        </p:spPr>
        <p:txBody>
          <a:bodyPr spcFirstLastPara="1" wrap="square" lIns="91425" tIns="91425" rIns="91425" bIns="91425" anchor="ctr" anchorCtr="0">
            <a:noAutofit/>
          </a:bodyPr>
          <a:lstStyle/>
          <a:p>
            <a:pPr marL="0" lvl="0" indent="0" algn="l" rtl="0">
              <a:lnSpc>
                <a:spcPct val="107916"/>
              </a:lnSpc>
              <a:spcBef>
                <a:spcPts val="0"/>
              </a:spcBef>
              <a:spcAft>
                <a:spcPts val="0"/>
              </a:spcAft>
              <a:buClr>
                <a:schemeClr val="dk1"/>
              </a:buClr>
              <a:buSzPts val="1100"/>
              <a:buFont typeface="Arial"/>
              <a:buNone/>
            </a:pPr>
            <a:r>
              <a:rPr lang="es" sz="1900" dirty="0"/>
              <a:t>Growing Strong Minds</a:t>
            </a:r>
          </a:p>
          <a:p>
            <a:pPr marL="0" lvl="0" indent="0" algn="l" rtl="0">
              <a:lnSpc>
                <a:spcPct val="107916"/>
              </a:lnSpc>
              <a:spcBef>
                <a:spcPts val="0"/>
              </a:spcBef>
              <a:spcAft>
                <a:spcPts val="0"/>
              </a:spcAft>
              <a:buClr>
                <a:schemeClr val="dk1"/>
              </a:buClr>
              <a:buSzPts val="1100"/>
              <a:buFont typeface="Arial"/>
              <a:buNone/>
            </a:pPr>
            <a:endParaRPr lang="es" sz="1900" dirty="0"/>
          </a:p>
          <a:p>
            <a:pPr marL="0" lvl="0" indent="0" algn="l" rtl="0">
              <a:lnSpc>
                <a:spcPct val="107916"/>
              </a:lnSpc>
              <a:spcBef>
                <a:spcPts val="0"/>
              </a:spcBef>
              <a:spcAft>
                <a:spcPts val="0"/>
              </a:spcAft>
              <a:buClr>
                <a:schemeClr val="dk1"/>
              </a:buClr>
              <a:buSzPts val="1100"/>
              <a:buFont typeface="Arial"/>
              <a:buNone/>
            </a:pPr>
            <a:r>
              <a:rPr lang="es" sz="1900" dirty="0"/>
              <a:t>Gratitude Journals</a:t>
            </a:r>
          </a:p>
          <a:p>
            <a:pPr marL="0" lvl="0" indent="0" algn="l" rtl="0">
              <a:lnSpc>
                <a:spcPct val="107916"/>
              </a:lnSpc>
              <a:spcBef>
                <a:spcPts val="0"/>
              </a:spcBef>
              <a:spcAft>
                <a:spcPts val="0"/>
              </a:spcAft>
              <a:buClr>
                <a:schemeClr val="dk1"/>
              </a:buClr>
              <a:buSzPts val="1100"/>
              <a:buFont typeface="Arial"/>
              <a:buNone/>
            </a:pPr>
            <a:endParaRPr lang="es" sz="1900" dirty="0"/>
          </a:p>
          <a:p>
            <a:pPr marL="0" lvl="0" indent="0" algn="l" rtl="0">
              <a:lnSpc>
                <a:spcPct val="107916"/>
              </a:lnSpc>
              <a:spcBef>
                <a:spcPts val="0"/>
              </a:spcBef>
              <a:spcAft>
                <a:spcPts val="0"/>
              </a:spcAft>
              <a:buClr>
                <a:schemeClr val="dk1"/>
              </a:buClr>
              <a:buSzPts val="1100"/>
              <a:buFont typeface="Arial"/>
              <a:buNone/>
            </a:pPr>
            <a:r>
              <a:rPr lang="es" sz="1900" dirty="0"/>
              <a:t>Student Voice experiences</a:t>
            </a:r>
          </a:p>
          <a:p>
            <a:pPr marL="0" lvl="0" indent="0" algn="l" rtl="0">
              <a:lnSpc>
                <a:spcPct val="107916"/>
              </a:lnSpc>
              <a:spcBef>
                <a:spcPts val="0"/>
              </a:spcBef>
              <a:spcAft>
                <a:spcPts val="0"/>
              </a:spcAft>
              <a:buClr>
                <a:schemeClr val="dk1"/>
              </a:buClr>
              <a:buSzPts val="1100"/>
              <a:buFont typeface="Arial"/>
              <a:buNone/>
            </a:pPr>
            <a:endParaRPr lang="es" sz="1900" dirty="0"/>
          </a:p>
          <a:p>
            <a:pPr marL="0" lvl="0" indent="0" algn="l" rtl="0">
              <a:lnSpc>
                <a:spcPct val="107916"/>
              </a:lnSpc>
              <a:spcBef>
                <a:spcPts val="0"/>
              </a:spcBef>
              <a:spcAft>
                <a:spcPts val="0"/>
              </a:spcAft>
              <a:buClr>
                <a:schemeClr val="dk1"/>
              </a:buClr>
              <a:buSzPts val="1100"/>
              <a:buFont typeface="Arial"/>
              <a:buNone/>
            </a:pPr>
            <a:r>
              <a:rPr lang="es" sz="1900" dirty="0"/>
              <a:t>Incursions – Zero Bullying, Backflips against Bullying</a:t>
            </a:r>
          </a:p>
          <a:p>
            <a:pPr marL="0" lvl="0" indent="0" algn="l" rtl="0">
              <a:lnSpc>
                <a:spcPct val="107916"/>
              </a:lnSpc>
              <a:spcBef>
                <a:spcPts val="0"/>
              </a:spcBef>
              <a:spcAft>
                <a:spcPts val="0"/>
              </a:spcAft>
              <a:buClr>
                <a:schemeClr val="dk1"/>
              </a:buClr>
              <a:buSzPts val="1100"/>
              <a:buFont typeface="Arial"/>
              <a:buNone/>
            </a:pPr>
            <a:endParaRPr dirty="0"/>
          </a:p>
        </p:txBody>
      </p:sp>
      <p:pic>
        <p:nvPicPr>
          <p:cNvPr id="3" name="Picture 2">
            <a:extLst>
              <a:ext uri="{FF2B5EF4-FFF2-40B4-BE49-F238E27FC236}">
                <a16:creationId xmlns:a16="http://schemas.microsoft.com/office/drawing/2014/main" id="{5EBD4432-426F-3202-136B-341570A043E6}"/>
              </a:ext>
            </a:extLst>
          </p:cNvPr>
          <p:cNvPicPr>
            <a:picLocks noChangeAspect="1"/>
          </p:cNvPicPr>
          <p:nvPr/>
        </p:nvPicPr>
        <p:blipFill>
          <a:blip r:embed="rId3"/>
          <a:stretch>
            <a:fillRect/>
          </a:stretch>
        </p:blipFill>
        <p:spPr>
          <a:xfrm>
            <a:off x="122700" y="1362650"/>
            <a:ext cx="4449300" cy="3160366"/>
          </a:xfrm>
          <a:prstGeom prst="rect">
            <a:avLst/>
          </a:prstGeom>
        </p:spPr>
      </p:pic>
    </p:spTree>
    <p:extLst>
      <p:ext uri="{BB962C8B-B14F-4D97-AF65-F5344CB8AC3E}">
        <p14:creationId xmlns:p14="http://schemas.microsoft.com/office/powerpoint/2010/main" val="291752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638"/>
        <p:cNvGrpSpPr/>
        <p:nvPr/>
      </p:nvGrpSpPr>
      <p:grpSpPr>
        <a:xfrm>
          <a:off x="0" y="0"/>
          <a:ext cx="0" cy="0"/>
          <a:chOff x="0" y="0"/>
          <a:chExt cx="0" cy="0"/>
        </a:xfrm>
      </p:grpSpPr>
      <p:sp>
        <p:nvSpPr>
          <p:cNvPr id="639" name="Google Shape;639;p32"/>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000"/>
              <a:t>4Cs</a:t>
            </a:r>
            <a:endParaRPr sz="3000"/>
          </a:p>
          <a:p>
            <a:pPr marL="0" lvl="0" indent="0" algn="l" rtl="0">
              <a:spcBef>
                <a:spcPts val="0"/>
              </a:spcBef>
              <a:spcAft>
                <a:spcPts val="0"/>
              </a:spcAft>
              <a:buNone/>
            </a:pPr>
            <a:r>
              <a:rPr lang="es" sz="3000"/>
              <a:t>Learning Disposition </a:t>
            </a:r>
            <a:endParaRPr sz="3000"/>
          </a:p>
          <a:p>
            <a:pPr marL="0" lvl="0" indent="0" algn="l" rtl="0">
              <a:spcBef>
                <a:spcPts val="0"/>
              </a:spcBef>
              <a:spcAft>
                <a:spcPts val="0"/>
              </a:spcAft>
              <a:buNone/>
            </a:pPr>
            <a:r>
              <a:rPr lang="es" sz="3000"/>
              <a:t>Wheel</a:t>
            </a:r>
            <a:endParaRPr sz="3000"/>
          </a:p>
        </p:txBody>
      </p:sp>
      <p:sp>
        <p:nvSpPr>
          <p:cNvPr id="640" name="Google Shape;640;p32"/>
          <p:cNvSpPr/>
          <p:nvPr/>
        </p:nvSpPr>
        <p:spPr>
          <a:xfrm flipH="1">
            <a:off x="4291891" y="460861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2"/>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a:solidFill>
                  <a:srgbClr val="FF7C3E"/>
                </a:solidFill>
              </a:rPr>
              <a:t>0</a:t>
            </a:r>
            <a:r>
              <a:rPr lang="es" sz="9600"/>
              <a:t>3</a:t>
            </a:r>
            <a:endParaRPr sz="9600">
              <a:solidFill>
                <a:srgbClr val="FF7C3E"/>
              </a:solidFill>
            </a:endParaRPr>
          </a:p>
        </p:txBody>
      </p:sp>
      <p:pic>
        <p:nvPicPr>
          <p:cNvPr id="642" name="Google Shape;642;p32"/>
          <p:cNvPicPr preferRelativeResize="0"/>
          <p:nvPr/>
        </p:nvPicPr>
        <p:blipFill>
          <a:blip r:embed="rId3">
            <a:alphaModFix/>
          </a:blip>
          <a:stretch>
            <a:fillRect/>
          </a:stretch>
        </p:blipFill>
        <p:spPr>
          <a:xfrm>
            <a:off x="5574875" y="381000"/>
            <a:ext cx="2691508" cy="43038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0"/>
          <p:cNvPicPr preferRelativeResize="0"/>
          <p:nvPr/>
        </p:nvPicPr>
        <p:blipFill>
          <a:blip r:embed="rId3">
            <a:alphaModFix/>
          </a:blip>
          <a:stretch>
            <a:fillRect/>
          </a:stretch>
        </p:blipFill>
        <p:spPr>
          <a:xfrm>
            <a:off x="1210125" y="133575"/>
            <a:ext cx="6931600" cy="4876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646"/>
        <p:cNvGrpSpPr/>
        <p:nvPr/>
      </p:nvGrpSpPr>
      <p:grpSpPr>
        <a:xfrm>
          <a:off x="0" y="0"/>
          <a:ext cx="0" cy="0"/>
          <a:chOff x="0" y="0"/>
          <a:chExt cx="0" cy="0"/>
        </a:xfrm>
      </p:grpSpPr>
      <p:sp>
        <p:nvSpPr>
          <p:cNvPr id="647" name="Google Shape;647;p33"/>
          <p:cNvSpPr txBox="1">
            <a:spLocks noGrp="1"/>
          </p:cNvSpPr>
          <p:nvPr>
            <p:ph type="ctrTitle"/>
          </p:nvPr>
        </p:nvSpPr>
        <p:spPr>
          <a:xfrm>
            <a:off x="596500" y="397650"/>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Learning Disposition Wheel</a:t>
            </a:r>
            <a:endParaRPr/>
          </a:p>
        </p:txBody>
      </p:sp>
      <p:pic>
        <p:nvPicPr>
          <p:cNvPr id="648" name="Google Shape;648;p33"/>
          <p:cNvPicPr preferRelativeResize="0"/>
          <p:nvPr/>
        </p:nvPicPr>
        <p:blipFill>
          <a:blip r:embed="rId3">
            <a:alphaModFix/>
          </a:blip>
          <a:stretch>
            <a:fillRect/>
          </a:stretch>
        </p:blipFill>
        <p:spPr>
          <a:xfrm>
            <a:off x="4664900" y="1147425"/>
            <a:ext cx="3900892" cy="3850051"/>
          </a:xfrm>
          <a:prstGeom prst="rect">
            <a:avLst/>
          </a:prstGeom>
          <a:noFill/>
          <a:ln>
            <a:noFill/>
          </a:ln>
        </p:spPr>
      </p:pic>
      <p:sp>
        <p:nvSpPr>
          <p:cNvPr id="649" name="Google Shape;649;p33"/>
          <p:cNvSpPr txBox="1"/>
          <p:nvPr/>
        </p:nvSpPr>
        <p:spPr>
          <a:xfrm>
            <a:off x="490775" y="2269000"/>
            <a:ext cx="3703200" cy="2401200"/>
          </a:xfrm>
          <a:prstGeom prst="rect">
            <a:avLst/>
          </a:prstGeom>
          <a:noFill/>
          <a:ln>
            <a:noFill/>
          </a:ln>
        </p:spPr>
        <p:txBody>
          <a:bodyPr spcFirstLastPara="1" wrap="square" lIns="91425" tIns="91425" rIns="91425" bIns="91425" anchor="t" anchorCtr="0">
            <a:spAutoFit/>
          </a:bodyPr>
          <a:lstStyle/>
          <a:p>
            <a:pPr marL="269999" lvl="0" indent="-256199" algn="l" rtl="0">
              <a:lnSpc>
                <a:spcPct val="115000"/>
              </a:lnSpc>
              <a:spcBef>
                <a:spcPts val="0"/>
              </a:spcBef>
              <a:spcAft>
                <a:spcPts val="0"/>
              </a:spcAft>
              <a:buClr>
                <a:schemeClr val="dk1"/>
              </a:buClr>
              <a:buSzPts val="1200"/>
              <a:buFont typeface="Barlow Medium"/>
              <a:buChar char="●"/>
            </a:pPr>
            <a:r>
              <a:rPr lang="es" sz="1200">
                <a:solidFill>
                  <a:schemeClr val="dk1"/>
                </a:solidFill>
                <a:latin typeface="Barlow Medium"/>
                <a:ea typeface="Barlow Medium"/>
                <a:cs typeface="Barlow Medium"/>
                <a:sym typeface="Barlow Medium"/>
              </a:rPr>
              <a:t>The Learning Disposition Wheel is a tool used to </a:t>
            </a:r>
            <a:r>
              <a:rPr lang="es" sz="1200" b="1">
                <a:solidFill>
                  <a:schemeClr val="dk1"/>
                </a:solidFill>
                <a:latin typeface="Barlow"/>
                <a:ea typeface="Barlow"/>
                <a:cs typeface="Barlow"/>
                <a:sym typeface="Barlow"/>
              </a:rPr>
              <a:t>talk about learning</a:t>
            </a:r>
            <a:r>
              <a:rPr lang="es" sz="1200">
                <a:solidFill>
                  <a:schemeClr val="dk1"/>
                </a:solidFill>
                <a:latin typeface="Barlow Medium"/>
                <a:ea typeface="Barlow Medium"/>
                <a:cs typeface="Barlow Medium"/>
                <a:sym typeface="Barlow Medium"/>
              </a:rPr>
              <a:t> and drive a deeper understanding of the 4Cs</a:t>
            </a:r>
            <a:endParaRPr sz="1200">
              <a:solidFill>
                <a:schemeClr val="dk1"/>
              </a:solidFill>
              <a:latin typeface="Barlow Medium"/>
              <a:ea typeface="Barlow Medium"/>
              <a:cs typeface="Barlow Medium"/>
              <a:sym typeface="Barlow Medium"/>
            </a:endParaRPr>
          </a:p>
          <a:p>
            <a:pPr marL="269999" lvl="0" indent="-256199" algn="l" rtl="0">
              <a:lnSpc>
                <a:spcPct val="115000"/>
              </a:lnSpc>
              <a:spcBef>
                <a:spcPts val="0"/>
              </a:spcBef>
              <a:spcAft>
                <a:spcPts val="0"/>
              </a:spcAft>
              <a:buClr>
                <a:schemeClr val="dk1"/>
              </a:buClr>
              <a:buSzPts val="1200"/>
              <a:buFont typeface="Barlow Medium"/>
              <a:buChar char="●"/>
            </a:pPr>
            <a:r>
              <a:rPr lang="es" sz="1200">
                <a:solidFill>
                  <a:schemeClr val="dk1"/>
                </a:solidFill>
                <a:latin typeface="Barlow Medium"/>
                <a:ea typeface="Barlow Medium"/>
                <a:cs typeface="Barlow Medium"/>
                <a:sym typeface="Barlow Medium"/>
              </a:rPr>
              <a:t>Development of these dispositions is </a:t>
            </a:r>
            <a:r>
              <a:rPr lang="es" sz="1200" b="1">
                <a:solidFill>
                  <a:schemeClr val="dk1"/>
                </a:solidFill>
                <a:latin typeface="Barlow"/>
                <a:ea typeface="Barlow"/>
                <a:cs typeface="Barlow"/>
                <a:sym typeface="Barlow"/>
              </a:rPr>
              <a:t>fundamental </a:t>
            </a:r>
            <a:r>
              <a:rPr lang="es" sz="1200">
                <a:solidFill>
                  <a:schemeClr val="dk1"/>
                </a:solidFill>
                <a:latin typeface="Barlow Medium"/>
                <a:ea typeface="Barlow Medium"/>
                <a:cs typeface="Barlow Medium"/>
                <a:sym typeface="Barlow Medium"/>
              </a:rPr>
              <a:t>for students to develop an awareness of </a:t>
            </a:r>
            <a:r>
              <a:rPr lang="es" sz="1200" b="1">
                <a:solidFill>
                  <a:schemeClr val="dk1"/>
                </a:solidFill>
                <a:latin typeface="Barlow"/>
                <a:ea typeface="Barlow"/>
                <a:cs typeface="Barlow"/>
                <a:sym typeface="Barlow"/>
              </a:rPr>
              <a:t>the way they learn</a:t>
            </a:r>
            <a:r>
              <a:rPr lang="es" sz="1200">
                <a:solidFill>
                  <a:schemeClr val="dk1"/>
                </a:solidFill>
                <a:latin typeface="Barlow Medium"/>
                <a:ea typeface="Barlow Medium"/>
                <a:cs typeface="Barlow Medium"/>
                <a:sym typeface="Barlow Medium"/>
              </a:rPr>
              <a:t> and establish </a:t>
            </a:r>
            <a:r>
              <a:rPr lang="es" sz="1200" b="1">
                <a:solidFill>
                  <a:schemeClr val="dk1"/>
                </a:solidFill>
                <a:latin typeface="Barlow"/>
                <a:ea typeface="Barlow"/>
                <a:cs typeface="Barlow"/>
                <a:sym typeface="Barlow"/>
              </a:rPr>
              <a:t>attitudes to learning</a:t>
            </a:r>
            <a:r>
              <a:rPr lang="es" sz="1200">
                <a:solidFill>
                  <a:schemeClr val="dk1"/>
                </a:solidFill>
                <a:latin typeface="Barlow Medium"/>
                <a:ea typeface="Barlow Medium"/>
                <a:cs typeface="Barlow Medium"/>
                <a:sym typeface="Barlow Medium"/>
              </a:rPr>
              <a:t>. </a:t>
            </a:r>
            <a:endParaRPr sz="1200">
              <a:solidFill>
                <a:schemeClr val="dk1"/>
              </a:solidFill>
              <a:latin typeface="Barlow Medium"/>
              <a:ea typeface="Barlow Medium"/>
              <a:cs typeface="Barlow Medium"/>
              <a:sym typeface="Barlow Medium"/>
            </a:endParaRPr>
          </a:p>
          <a:p>
            <a:pPr marL="269999" lvl="0" indent="-256199" algn="l" rtl="0">
              <a:lnSpc>
                <a:spcPct val="115000"/>
              </a:lnSpc>
              <a:spcBef>
                <a:spcPts val="0"/>
              </a:spcBef>
              <a:spcAft>
                <a:spcPts val="0"/>
              </a:spcAft>
              <a:buClr>
                <a:schemeClr val="dk1"/>
              </a:buClr>
              <a:buSzPts val="1200"/>
              <a:buFont typeface="Comic Sans MS"/>
              <a:buChar char="●"/>
            </a:pPr>
            <a:r>
              <a:rPr lang="es" sz="1200">
                <a:solidFill>
                  <a:schemeClr val="dk1"/>
                </a:solidFill>
                <a:latin typeface="Barlow Medium"/>
                <a:ea typeface="Barlow Medium"/>
                <a:cs typeface="Barlow Medium"/>
                <a:sym typeface="Barlow Medium"/>
              </a:rPr>
              <a:t>This facilitates a common language about learning which </a:t>
            </a:r>
            <a:r>
              <a:rPr lang="es" sz="1200" b="1">
                <a:solidFill>
                  <a:schemeClr val="dk1"/>
                </a:solidFill>
                <a:latin typeface="Barlow"/>
                <a:ea typeface="Barlow"/>
                <a:cs typeface="Barlow"/>
                <a:sym typeface="Barlow"/>
              </a:rPr>
              <a:t>empowers students</a:t>
            </a:r>
            <a:r>
              <a:rPr lang="es" sz="1200">
                <a:solidFill>
                  <a:schemeClr val="dk1"/>
                </a:solidFill>
                <a:latin typeface="Barlow Medium"/>
                <a:ea typeface="Barlow Medium"/>
                <a:cs typeface="Barlow Medium"/>
                <a:sym typeface="Barlow Medium"/>
              </a:rPr>
              <a:t> to </a:t>
            </a:r>
            <a:r>
              <a:rPr lang="es" sz="1200" b="1">
                <a:solidFill>
                  <a:schemeClr val="dk1"/>
                </a:solidFill>
                <a:latin typeface="Barlow"/>
                <a:ea typeface="Barlow"/>
                <a:cs typeface="Barlow"/>
                <a:sym typeface="Barlow"/>
              </a:rPr>
              <a:t>critically reflect.</a:t>
            </a:r>
            <a:r>
              <a:rPr lang="es" sz="1200" b="1">
                <a:solidFill>
                  <a:schemeClr val="dk1"/>
                </a:solidFill>
                <a:latin typeface="Comic Sans MS"/>
                <a:ea typeface="Comic Sans MS"/>
                <a:cs typeface="Comic Sans MS"/>
                <a:sym typeface="Comic Sans MS"/>
              </a:rPr>
              <a:t> </a:t>
            </a:r>
            <a:endParaRPr sz="1200" b="1">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600">
              <a:latin typeface="Barlow Semi Condensed Light"/>
              <a:ea typeface="Barlow Semi Condensed Light"/>
              <a:cs typeface="Barlow Semi Condensed Light"/>
              <a:sym typeface="Barlow Semi Condensed Light"/>
            </a:endParaRPr>
          </a:p>
        </p:txBody>
      </p:sp>
      <p:sp>
        <p:nvSpPr>
          <p:cNvPr id="650" name="Google Shape;650;p33"/>
          <p:cNvSpPr txBox="1"/>
          <p:nvPr/>
        </p:nvSpPr>
        <p:spPr>
          <a:xfrm>
            <a:off x="452525" y="1294125"/>
            <a:ext cx="3792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i="1">
                <a:solidFill>
                  <a:srgbClr val="434343"/>
                </a:solidFill>
                <a:latin typeface="Barlow Semi Condensed"/>
                <a:ea typeface="Barlow Semi Condensed"/>
                <a:cs typeface="Barlow Semi Condensed"/>
                <a:sym typeface="Barlow Semi Condensed"/>
              </a:rPr>
              <a:t>Communication, Creativity, Collaboration </a:t>
            </a:r>
            <a:endParaRPr b="1" i="1">
              <a:solidFill>
                <a:srgbClr val="434343"/>
              </a:solidFill>
              <a:latin typeface="Barlow Semi Condensed"/>
              <a:ea typeface="Barlow Semi Condensed"/>
              <a:cs typeface="Barlow Semi Condensed"/>
              <a:sym typeface="Barlow Semi Condensed"/>
            </a:endParaRPr>
          </a:p>
          <a:p>
            <a:pPr marL="0" lvl="0" indent="0" algn="ctr" rtl="0">
              <a:spcBef>
                <a:spcPts val="0"/>
              </a:spcBef>
              <a:spcAft>
                <a:spcPts val="0"/>
              </a:spcAft>
              <a:buNone/>
            </a:pPr>
            <a:r>
              <a:rPr lang="es" b="1" i="1">
                <a:solidFill>
                  <a:srgbClr val="434343"/>
                </a:solidFill>
                <a:latin typeface="Barlow Semi Condensed"/>
                <a:ea typeface="Barlow Semi Condensed"/>
                <a:cs typeface="Barlow Semi Condensed"/>
                <a:sym typeface="Barlow Semi Condensed"/>
              </a:rPr>
              <a:t>&amp; Critical Reflection </a:t>
            </a:r>
            <a:endParaRPr b="1" i="1">
              <a:solidFill>
                <a:srgbClr val="434343"/>
              </a:solidFill>
              <a:latin typeface="Barlow Semi Condensed"/>
              <a:ea typeface="Barlow Semi Condensed"/>
              <a:cs typeface="Barlow Semi Condensed"/>
              <a:sym typeface="Barlow Semi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654"/>
        <p:cNvGrpSpPr/>
        <p:nvPr/>
      </p:nvGrpSpPr>
      <p:grpSpPr>
        <a:xfrm>
          <a:off x="0" y="0"/>
          <a:ext cx="0" cy="0"/>
          <a:chOff x="0" y="0"/>
          <a:chExt cx="0" cy="0"/>
        </a:xfrm>
      </p:grpSpPr>
      <p:sp>
        <p:nvSpPr>
          <p:cNvPr id="655" name="Google Shape;655;p34"/>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000"/>
              <a:t>Curriculum</a:t>
            </a:r>
            <a:endParaRPr sz="3000"/>
          </a:p>
        </p:txBody>
      </p:sp>
      <p:sp>
        <p:nvSpPr>
          <p:cNvPr id="656" name="Google Shape;656;p34"/>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a:solidFill>
                  <a:srgbClr val="FF7C3E"/>
                </a:solidFill>
              </a:rPr>
              <a:t>04</a:t>
            </a:r>
            <a:endParaRPr sz="9600">
              <a:solidFill>
                <a:srgbClr val="FF7C3E"/>
              </a:solidFill>
            </a:endParaRPr>
          </a:p>
        </p:txBody>
      </p:sp>
      <p:sp>
        <p:nvSpPr>
          <p:cNvPr id="657" name="Google Shape;657;p34"/>
          <p:cNvSpPr/>
          <p:nvPr/>
        </p:nvSpPr>
        <p:spPr>
          <a:xfrm>
            <a:off x="6419368" y="339176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34"/>
          <p:cNvGrpSpPr/>
          <p:nvPr/>
        </p:nvGrpSpPr>
        <p:grpSpPr>
          <a:xfrm>
            <a:off x="4653941" y="764651"/>
            <a:ext cx="4131359" cy="4043623"/>
            <a:chOff x="4653941" y="764651"/>
            <a:chExt cx="4131359" cy="4043623"/>
          </a:xfrm>
        </p:grpSpPr>
        <p:sp>
          <p:nvSpPr>
            <p:cNvPr id="659" name="Google Shape;659;p34"/>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34"/>
            <p:cNvGrpSpPr/>
            <p:nvPr/>
          </p:nvGrpSpPr>
          <p:grpSpPr>
            <a:xfrm>
              <a:off x="4653941" y="1279888"/>
              <a:ext cx="4131359" cy="3528387"/>
              <a:chOff x="4653941" y="1279888"/>
              <a:chExt cx="4131359" cy="3528387"/>
            </a:xfrm>
          </p:grpSpPr>
          <p:grpSp>
            <p:nvGrpSpPr>
              <p:cNvPr id="662" name="Google Shape;662;p34"/>
              <p:cNvGrpSpPr/>
              <p:nvPr/>
            </p:nvGrpSpPr>
            <p:grpSpPr>
              <a:xfrm>
                <a:off x="4653941" y="1279888"/>
                <a:ext cx="4131359" cy="3506312"/>
                <a:chOff x="4653941" y="1279888"/>
                <a:chExt cx="4131359" cy="3506312"/>
              </a:xfrm>
            </p:grpSpPr>
            <p:sp>
              <p:nvSpPr>
                <p:cNvPr id="663" name="Google Shape;663;p34"/>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34"/>
                <p:cNvGrpSpPr/>
                <p:nvPr/>
              </p:nvGrpSpPr>
              <p:grpSpPr>
                <a:xfrm>
                  <a:off x="4929774" y="1279888"/>
                  <a:ext cx="2130085" cy="3433068"/>
                  <a:chOff x="4633351" y="1345102"/>
                  <a:chExt cx="2130085" cy="3433068"/>
                </a:xfrm>
              </p:grpSpPr>
              <p:sp>
                <p:nvSpPr>
                  <p:cNvPr id="665" name="Google Shape;665;p34"/>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4"/>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4"/>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4"/>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4"/>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4"/>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4"/>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0" name="Google Shape;690;p34"/>
                <p:cNvSpPr/>
                <p:nvPr/>
              </p:nvSpPr>
              <p:spPr>
                <a:xfrm>
                  <a:off x="6416571" y="236542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a:off x="6416571" y="286179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34"/>
              <p:cNvGrpSpPr/>
              <p:nvPr/>
            </p:nvGrpSpPr>
            <p:grpSpPr>
              <a:xfrm>
                <a:off x="6283252" y="1528289"/>
                <a:ext cx="2463563" cy="3279985"/>
                <a:chOff x="6283252" y="1528289"/>
                <a:chExt cx="2463563" cy="3279985"/>
              </a:xfrm>
            </p:grpSpPr>
            <p:grpSp>
              <p:nvGrpSpPr>
                <p:cNvPr id="693" name="Google Shape;693;p34"/>
                <p:cNvGrpSpPr/>
                <p:nvPr/>
              </p:nvGrpSpPr>
              <p:grpSpPr>
                <a:xfrm>
                  <a:off x="7072113" y="1852269"/>
                  <a:ext cx="714639" cy="993568"/>
                  <a:chOff x="6974678" y="2217868"/>
                  <a:chExt cx="626272" cy="870711"/>
                </a:xfrm>
              </p:grpSpPr>
              <p:sp>
                <p:nvSpPr>
                  <p:cNvPr id="694" name="Google Shape;694;p34"/>
                  <p:cNvSpPr/>
                  <p:nvPr/>
                </p:nvSpPr>
                <p:spPr>
                  <a:xfrm>
                    <a:off x="7058550" y="2442300"/>
                    <a:ext cx="542400" cy="561900"/>
                  </a:xfrm>
                  <a:prstGeom prst="rect">
                    <a:avLst/>
                  </a:pr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34"/>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4"/>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rot="5400000">
                  <a:off x="7813423" y="3242960"/>
                  <a:ext cx="236837" cy="107095"/>
                </a:xfrm>
                <a:custGeom>
                  <a:avLst/>
                  <a:gdLst/>
                  <a:ahLst/>
                  <a:cxnLst/>
                  <a:rect l="l" t="t" r="r" b="b"/>
                  <a:pathLst>
                    <a:path w="6310" h="2550" extrusionOk="0">
                      <a:moveTo>
                        <a:pt x="5029" y="1"/>
                      </a:moveTo>
                      <a:lnTo>
                        <a:pt x="1" y="2476"/>
                      </a:lnTo>
                      <a:lnTo>
                        <a:pt x="1" y="2550"/>
                      </a:lnTo>
                      <a:lnTo>
                        <a:pt x="1141" y="2550"/>
                      </a:lnTo>
                      <a:lnTo>
                        <a:pt x="6310"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4"/>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4"/>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4"/>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7369813" y="2034668"/>
                  <a:ext cx="139800" cy="97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7069912" y="1988752"/>
                  <a:ext cx="105000" cy="73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34"/>
                <p:cNvGrpSpPr/>
                <p:nvPr/>
              </p:nvGrpSpPr>
              <p:grpSpPr>
                <a:xfrm>
                  <a:off x="7013343" y="1528289"/>
                  <a:ext cx="905397" cy="1418198"/>
                  <a:chOff x="6923175" y="1933949"/>
                  <a:chExt cx="793442" cy="1242834"/>
                </a:xfrm>
              </p:grpSpPr>
              <p:sp>
                <p:nvSpPr>
                  <p:cNvPr id="766" name="Google Shape;766;p34"/>
                  <p:cNvSpPr/>
                  <p:nvPr/>
                </p:nvSpPr>
                <p:spPr>
                  <a:xfrm rot="-2696998">
                    <a:off x="7293202" y="1935809"/>
                    <a:ext cx="242891" cy="573181"/>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4"/>
                  <p:cNvGrpSpPr/>
                  <p:nvPr/>
                </p:nvGrpSpPr>
                <p:grpSpPr>
                  <a:xfrm>
                    <a:off x="6923175" y="1958437"/>
                    <a:ext cx="793442" cy="1218345"/>
                    <a:chOff x="6923175" y="1958437"/>
                    <a:chExt cx="793442" cy="1218345"/>
                  </a:xfrm>
                </p:grpSpPr>
                <p:sp>
                  <p:nvSpPr>
                    <p:cNvPr id="768" name="Google Shape;768;p34"/>
                    <p:cNvSpPr/>
                    <p:nvPr/>
                  </p:nvSpPr>
                  <p:spPr>
                    <a:xfrm flipH="1">
                      <a:off x="6940923"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txBody>
                    <a:bodyPr/>
                    <a:lstStyle/>
                    <a:p>
                      <a:endParaRPr lang="en-AU"/>
                    </a:p>
                  </p:txBody>
                </p:sp>
                <p:sp>
                  <p:nvSpPr>
                    <p:cNvPr id="770" name="Google Shape;770;p34"/>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txBody>
                    <a:bodyPr/>
                    <a:lstStyle/>
                    <a:p>
                      <a:endParaRPr lang="en-AU"/>
                    </a:p>
                  </p:txBody>
                </p:sp>
                <p:sp>
                  <p:nvSpPr>
                    <p:cNvPr id="771" name="Google Shape;771;p34"/>
                    <p:cNvSpPr/>
                    <p:nvPr/>
                  </p:nvSpPr>
                  <p:spPr>
                    <a:xfrm rot="2921729">
                      <a:off x="7034752" y="1940542"/>
                      <a:ext cx="95446" cy="341119"/>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txBody>
                    <a:bodyPr/>
                    <a:lstStyle/>
                    <a:p>
                      <a:endParaRPr lang="en-AU"/>
                    </a:p>
                  </p:txBody>
                </p:sp>
              </p:grpSp>
            </p:grpSp>
          </p:grpSp>
        </p:grpSp>
      </p:grpSp>
      <p:sp>
        <p:nvSpPr>
          <p:cNvPr id="773" name="Google Shape;773;p34"/>
          <p:cNvSpPr/>
          <p:nvPr/>
        </p:nvSpPr>
        <p:spPr>
          <a:xfrm>
            <a:off x="6419371" y="3391772"/>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5"/>
          <p:cNvSpPr txBox="1">
            <a:spLocks noGrp="1"/>
          </p:cNvSpPr>
          <p:nvPr>
            <p:ph type="ctrTitle"/>
          </p:nvPr>
        </p:nvSpPr>
        <p:spPr>
          <a:xfrm>
            <a:off x="414275" y="397650"/>
            <a:ext cx="80562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Curriculum Reform</a:t>
            </a:r>
            <a:endParaRPr/>
          </a:p>
        </p:txBody>
      </p:sp>
      <p:pic>
        <p:nvPicPr>
          <p:cNvPr id="779" name="Google Shape;779;p35"/>
          <p:cNvPicPr preferRelativeResize="0"/>
          <p:nvPr/>
        </p:nvPicPr>
        <p:blipFill>
          <a:blip r:embed="rId3">
            <a:alphaModFix/>
          </a:blip>
          <a:stretch>
            <a:fillRect/>
          </a:stretch>
        </p:blipFill>
        <p:spPr>
          <a:xfrm>
            <a:off x="7171175" y="1221850"/>
            <a:ext cx="1680915" cy="1725825"/>
          </a:xfrm>
          <a:prstGeom prst="rect">
            <a:avLst/>
          </a:prstGeom>
          <a:noFill/>
          <a:ln>
            <a:noFill/>
          </a:ln>
        </p:spPr>
      </p:pic>
      <p:pic>
        <p:nvPicPr>
          <p:cNvPr id="780" name="Google Shape;780;p35"/>
          <p:cNvPicPr preferRelativeResize="0"/>
          <p:nvPr/>
        </p:nvPicPr>
        <p:blipFill>
          <a:blip r:embed="rId4">
            <a:alphaModFix/>
          </a:blip>
          <a:stretch>
            <a:fillRect/>
          </a:stretch>
        </p:blipFill>
        <p:spPr>
          <a:xfrm>
            <a:off x="297125" y="1068700"/>
            <a:ext cx="6623223" cy="2032125"/>
          </a:xfrm>
          <a:prstGeom prst="rect">
            <a:avLst/>
          </a:prstGeom>
          <a:noFill/>
          <a:ln>
            <a:noFill/>
          </a:ln>
        </p:spPr>
      </p:pic>
      <p:pic>
        <p:nvPicPr>
          <p:cNvPr id="781" name="Google Shape;781;p35"/>
          <p:cNvPicPr preferRelativeResize="0"/>
          <p:nvPr/>
        </p:nvPicPr>
        <p:blipFill>
          <a:blip r:embed="rId5">
            <a:alphaModFix/>
          </a:blip>
          <a:stretch>
            <a:fillRect/>
          </a:stretch>
        </p:blipFill>
        <p:spPr>
          <a:xfrm>
            <a:off x="297125" y="3216700"/>
            <a:ext cx="6623225" cy="1875300"/>
          </a:xfrm>
          <a:prstGeom prst="rect">
            <a:avLst/>
          </a:prstGeom>
          <a:noFill/>
          <a:ln>
            <a:noFill/>
          </a:ln>
        </p:spPr>
      </p:pic>
      <p:pic>
        <p:nvPicPr>
          <p:cNvPr id="782" name="Google Shape;782;p35"/>
          <p:cNvPicPr preferRelativeResize="0"/>
          <p:nvPr/>
        </p:nvPicPr>
        <p:blipFill>
          <a:blip r:embed="rId6">
            <a:alphaModFix/>
          </a:blip>
          <a:stretch>
            <a:fillRect/>
          </a:stretch>
        </p:blipFill>
        <p:spPr>
          <a:xfrm>
            <a:off x="7045400" y="3608975"/>
            <a:ext cx="1986875" cy="1007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36"/>
          <p:cNvSpPr txBox="1">
            <a:spLocks noGrp="1"/>
          </p:cNvSpPr>
          <p:nvPr>
            <p:ph type="ctrTitle"/>
          </p:nvPr>
        </p:nvSpPr>
        <p:spPr>
          <a:xfrm>
            <a:off x="426475" y="419425"/>
            <a:ext cx="68550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Learning in Stage 1 - Key Learning Areas</a:t>
            </a:r>
            <a:endParaRPr/>
          </a:p>
        </p:txBody>
      </p:sp>
      <p:sp>
        <p:nvSpPr>
          <p:cNvPr id="788" name="Google Shape;788;p36"/>
          <p:cNvSpPr txBox="1">
            <a:spLocks noGrp="1"/>
          </p:cNvSpPr>
          <p:nvPr>
            <p:ph type="subTitle" idx="4"/>
          </p:nvPr>
        </p:nvSpPr>
        <p:spPr>
          <a:xfrm flipH="1">
            <a:off x="3351749" y="2864512"/>
            <a:ext cx="2440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a:t>Mathematics</a:t>
            </a:r>
            <a:endParaRPr sz="2400"/>
          </a:p>
        </p:txBody>
      </p:sp>
      <p:sp>
        <p:nvSpPr>
          <p:cNvPr id="789" name="Google Shape;789;p36"/>
          <p:cNvSpPr txBox="1">
            <a:spLocks noGrp="1"/>
          </p:cNvSpPr>
          <p:nvPr>
            <p:ph type="subTitle" idx="6"/>
          </p:nvPr>
        </p:nvSpPr>
        <p:spPr>
          <a:xfrm flipH="1">
            <a:off x="6277025" y="2788320"/>
            <a:ext cx="2440500" cy="8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300"/>
              <a:t>Science &amp; Technology</a:t>
            </a:r>
            <a:endParaRPr sz="2300"/>
          </a:p>
        </p:txBody>
      </p:sp>
      <p:sp>
        <p:nvSpPr>
          <p:cNvPr id="790" name="Google Shape;790;p36"/>
          <p:cNvSpPr txBox="1">
            <a:spLocks noGrp="1"/>
          </p:cNvSpPr>
          <p:nvPr>
            <p:ph type="subTitle" idx="2"/>
          </p:nvPr>
        </p:nvSpPr>
        <p:spPr>
          <a:xfrm flipH="1">
            <a:off x="426474" y="2875237"/>
            <a:ext cx="2440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a:t>English</a:t>
            </a:r>
            <a:endParaRPr sz="2400"/>
          </a:p>
        </p:txBody>
      </p:sp>
      <p:pic>
        <p:nvPicPr>
          <p:cNvPr id="791" name="Google Shape;791;p36"/>
          <p:cNvPicPr preferRelativeResize="0"/>
          <p:nvPr/>
        </p:nvPicPr>
        <p:blipFill>
          <a:blip r:embed="rId3">
            <a:alphaModFix/>
          </a:blip>
          <a:stretch>
            <a:fillRect/>
          </a:stretch>
        </p:blipFill>
        <p:spPr>
          <a:xfrm>
            <a:off x="4053213" y="1685250"/>
            <a:ext cx="1037576" cy="1037576"/>
          </a:xfrm>
          <a:prstGeom prst="rect">
            <a:avLst/>
          </a:prstGeom>
          <a:noFill/>
          <a:ln>
            <a:noFill/>
          </a:ln>
        </p:spPr>
      </p:pic>
      <p:sp>
        <p:nvSpPr>
          <p:cNvPr id="792" name="Google Shape;792;p36"/>
          <p:cNvSpPr txBox="1"/>
          <p:nvPr/>
        </p:nvSpPr>
        <p:spPr>
          <a:xfrm>
            <a:off x="7227050" y="1902650"/>
            <a:ext cx="13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pic>
        <p:nvPicPr>
          <p:cNvPr id="793" name="Google Shape;793;p36"/>
          <p:cNvPicPr preferRelativeResize="0"/>
          <p:nvPr/>
        </p:nvPicPr>
        <p:blipFill>
          <a:blip r:embed="rId4">
            <a:alphaModFix/>
          </a:blip>
          <a:stretch>
            <a:fillRect/>
          </a:stretch>
        </p:blipFill>
        <p:spPr>
          <a:xfrm>
            <a:off x="1148625" y="1674573"/>
            <a:ext cx="1037575" cy="1037555"/>
          </a:xfrm>
          <a:prstGeom prst="rect">
            <a:avLst/>
          </a:prstGeom>
          <a:noFill/>
          <a:ln>
            <a:noFill/>
          </a:ln>
        </p:spPr>
      </p:pic>
      <p:pic>
        <p:nvPicPr>
          <p:cNvPr id="794" name="Google Shape;794;p36"/>
          <p:cNvPicPr preferRelativeResize="0"/>
          <p:nvPr/>
        </p:nvPicPr>
        <p:blipFill>
          <a:blip r:embed="rId5">
            <a:alphaModFix/>
          </a:blip>
          <a:stretch>
            <a:fillRect/>
          </a:stretch>
        </p:blipFill>
        <p:spPr>
          <a:xfrm>
            <a:off x="7030819" y="1750744"/>
            <a:ext cx="1037575" cy="1037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37"/>
          <p:cNvSpPr txBox="1">
            <a:spLocks noGrp="1"/>
          </p:cNvSpPr>
          <p:nvPr>
            <p:ph type="subTitle" idx="4"/>
          </p:nvPr>
        </p:nvSpPr>
        <p:spPr>
          <a:xfrm flipH="1">
            <a:off x="6222575" y="2439499"/>
            <a:ext cx="2440500" cy="19470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1600"/>
              </a:spcAft>
              <a:buNone/>
            </a:pPr>
            <a:r>
              <a:rPr lang="es" sz="1900">
                <a:solidFill>
                  <a:srgbClr val="FF7C3E"/>
                </a:solidFill>
              </a:rPr>
              <a:t>Personal Development, Health &amp; Physical Education (PDHPE)</a:t>
            </a:r>
            <a:endParaRPr/>
          </a:p>
        </p:txBody>
      </p:sp>
      <p:sp>
        <p:nvSpPr>
          <p:cNvPr id="800" name="Google Shape;800;p37"/>
          <p:cNvSpPr txBox="1">
            <a:spLocks noGrp="1"/>
          </p:cNvSpPr>
          <p:nvPr>
            <p:ph type="subTitle" idx="6"/>
          </p:nvPr>
        </p:nvSpPr>
        <p:spPr>
          <a:xfrm flipH="1">
            <a:off x="3358350" y="2624700"/>
            <a:ext cx="2440500" cy="67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200"/>
              <a:t>Creative Arts</a:t>
            </a:r>
            <a:endParaRPr sz="2200"/>
          </a:p>
        </p:txBody>
      </p:sp>
      <p:sp>
        <p:nvSpPr>
          <p:cNvPr id="801" name="Google Shape;801;p37"/>
          <p:cNvSpPr txBox="1">
            <a:spLocks noGrp="1"/>
          </p:cNvSpPr>
          <p:nvPr>
            <p:ph type="subTitle" idx="2"/>
          </p:nvPr>
        </p:nvSpPr>
        <p:spPr>
          <a:xfrm flipH="1">
            <a:off x="467725" y="2728900"/>
            <a:ext cx="2466900" cy="112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100" dirty="0"/>
              <a:t>History and Geography</a:t>
            </a:r>
            <a:endParaRPr sz="2100" dirty="0"/>
          </a:p>
        </p:txBody>
      </p:sp>
      <p:sp>
        <p:nvSpPr>
          <p:cNvPr id="802" name="Google Shape;802;p37"/>
          <p:cNvSpPr txBox="1">
            <a:spLocks noGrp="1"/>
          </p:cNvSpPr>
          <p:nvPr>
            <p:ph type="ctrTitle"/>
          </p:nvPr>
        </p:nvSpPr>
        <p:spPr>
          <a:xfrm>
            <a:off x="426475" y="419425"/>
            <a:ext cx="68550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Learning in Stage 1 - Key Learning Areas</a:t>
            </a:r>
            <a:endParaRPr/>
          </a:p>
        </p:txBody>
      </p:sp>
      <p:sp>
        <p:nvSpPr>
          <p:cNvPr id="803" name="Google Shape;803;p37"/>
          <p:cNvSpPr txBox="1"/>
          <p:nvPr/>
        </p:nvSpPr>
        <p:spPr>
          <a:xfrm>
            <a:off x="3554675" y="1630225"/>
            <a:ext cx="17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pic>
        <p:nvPicPr>
          <p:cNvPr id="804" name="Google Shape;804;p37"/>
          <p:cNvPicPr preferRelativeResize="0"/>
          <p:nvPr/>
        </p:nvPicPr>
        <p:blipFill>
          <a:blip r:embed="rId3">
            <a:alphaModFix/>
          </a:blip>
          <a:stretch>
            <a:fillRect/>
          </a:stretch>
        </p:blipFill>
        <p:spPr>
          <a:xfrm>
            <a:off x="4016952" y="1679719"/>
            <a:ext cx="1123286" cy="1128300"/>
          </a:xfrm>
          <a:prstGeom prst="rect">
            <a:avLst/>
          </a:prstGeom>
          <a:noFill/>
          <a:ln>
            <a:noFill/>
          </a:ln>
        </p:spPr>
      </p:pic>
      <p:pic>
        <p:nvPicPr>
          <p:cNvPr id="805" name="Google Shape;805;p37"/>
          <p:cNvPicPr preferRelativeResize="0"/>
          <p:nvPr/>
        </p:nvPicPr>
        <p:blipFill>
          <a:blip r:embed="rId4">
            <a:alphaModFix/>
          </a:blip>
          <a:stretch>
            <a:fillRect/>
          </a:stretch>
        </p:blipFill>
        <p:spPr>
          <a:xfrm>
            <a:off x="1077944" y="1630213"/>
            <a:ext cx="1123300" cy="1138412"/>
          </a:xfrm>
          <a:prstGeom prst="rect">
            <a:avLst/>
          </a:prstGeom>
          <a:noFill/>
          <a:ln>
            <a:noFill/>
          </a:ln>
        </p:spPr>
      </p:pic>
      <p:pic>
        <p:nvPicPr>
          <p:cNvPr id="806" name="Google Shape;806;p37"/>
          <p:cNvPicPr preferRelativeResize="0"/>
          <p:nvPr/>
        </p:nvPicPr>
        <p:blipFill>
          <a:blip r:embed="rId5">
            <a:alphaModFix/>
          </a:blip>
          <a:stretch>
            <a:fillRect/>
          </a:stretch>
        </p:blipFill>
        <p:spPr>
          <a:xfrm>
            <a:off x="6933506" y="1734556"/>
            <a:ext cx="1018625" cy="1018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810"/>
        <p:cNvGrpSpPr/>
        <p:nvPr/>
      </p:nvGrpSpPr>
      <p:grpSpPr>
        <a:xfrm>
          <a:off x="0" y="0"/>
          <a:ext cx="0" cy="0"/>
          <a:chOff x="0" y="0"/>
          <a:chExt cx="0" cy="0"/>
        </a:xfrm>
      </p:grpSpPr>
      <p:sp>
        <p:nvSpPr>
          <p:cNvPr id="811" name="Google Shape;811;p38"/>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3000" b="1"/>
              <a:t>Technology</a:t>
            </a:r>
            <a:endParaRPr sz="3000">
              <a:solidFill>
                <a:srgbClr val="FF7C3E"/>
              </a:solidFill>
            </a:endParaRPr>
          </a:p>
        </p:txBody>
      </p:sp>
      <p:sp>
        <p:nvSpPr>
          <p:cNvPr id="812" name="Google Shape;812;p38"/>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a:solidFill>
                  <a:srgbClr val="FF7C3E"/>
                </a:solidFill>
              </a:rPr>
              <a:t>05</a:t>
            </a:r>
            <a:endParaRPr sz="9600">
              <a:solidFill>
                <a:srgbClr val="FF7C3E"/>
              </a:solidFill>
            </a:endParaRPr>
          </a:p>
        </p:txBody>
      </p:sp>
      <p:grpSp>
        <p:nvGrpSpPr>
          <p:cNvPr id="813" name="Google Shape;813;p38"/>
          <p:cNvGrpSpPr/>
          <p:nvPr/>
        </p:nvGrpSpPr>
        <p:grpSpPr>
          <a:xfrm flipH="1">
            <a:off x="4764496" y="926711"/>
            <a:ext cx="2941178" cy="2706445"/>
            <a:chOff x="755856" y="1978199"/>
            <a:chExt cx="3078801" cy="2763652"/>
          </a:xfrm>
        </p:grpSpPr>
        <p:sp>
          <p:nvSpPr>
            <p:cNvPr id="814" name="Google Shape;814;p38"/>
            <p:cNvSpPr/>
            <p:nvPr/>
          </p:nvSpPr>
          <p:spPr>
            <a:xfrm>
              <a:off x="1368680" y="3485360"/>
              <a:ext cx="1335134" cy="1076407"/>
            </a:xfrm>
            <a:custGeom>
              <a:avLst/>
              <a:gdLst/>
              <a:ahLst/>
              <a:cxnLst/>
              <a:rect l="l" t="t" r="r" b="b"/>
              <a:pathLst>
                <a:path w="37965" h="30608" extrusionOk="0">
                  <a:moveTo>
                    <a:pt x="2551" y="0"/>
                  </a:moveTo>
                  <a:cubicBezTo>
                    <a:pt x="0" y="0"/>
                    <a:pt x="1410" y="11200"/>
                    <a:pt x="1190" y="13802"/>
                  </a:cubicBezTo>
                  <a:cubicBezTo>
                    <a:pt x="961" y="16579"/>
                    <a:pt x="5280" y="30454"/>
                    <a:pt x="11444" y="30606"/>
                  </a:cubicBezTo>
                  <a:cubicBezTo>
                    <a:pt x="11492" y="30607"/>
                    <a:pt x="11541" y="30608"/>
                    <a:pt x="11589" y="30608"/>
                  </a:cubicBezTo>
                  <a:cubicBezTo>
                    <a:pt x="17757" y="30608"/>
                    <a:pt x="26883" y="20806"/>
                    <a:pt x="28560" y="19659"/>
                  </a:cubicBezTo>
                  <a:cubicBezTo>
                    <a:pt x="29584" y="18960"/>
                    <a:pt x="30646" y="18372"/>
                    <a:pt x="31218" y="18372"/>
                  </a:cubicBezTo>
                  <a:cubicBezTo>
                    <a:pt x="31465" y="18372"/>
                    <a:pt x="31621" y="18481"/>
                    <a:pt x="31644" y="18736"/>
                  </a:cubicBezTo>
                  <a:cubicBezTo>
                    <a:pt x="31686" y="19221"/>
                    <a:pt x="32104" y="20972"/>
                    <a:pt x="32801" y="20972"/>
                  </a:cubicBezTo>
                  <a:cubicBezTo>
                    <a:pt x="33248" y="20972"/>
                    <a:pt x="33535" y="20230"/>
                    <a:pt x="33683" y="19704"/>
                  </a:cubicBezTo>
                  <a:cubicBezTo>
                    <a:pt x="33702" y="19637"/>
                    <a:pt x="33759" y="19603"/>
                    <a:pt x="33816" y="19603"/>
                  </a:cubicBezTo>
                  <a:cubicBezTo>
                    <a:pt x="33871" y="19603"/>
                    <a:pt x="33925" y="19634"/>
                    <a:pt x="33945" y="19696"/>
                  </a:cubicBezTo>
                  <a:cubicBezTo>
                    <a:pt x="34117" y="20196"/>
                    <a:pt x="34437" y="20894"/>
                    <a:pt x="34880" y="20894"/>
                  </a:cubicBezTo>
                  <a:cubicBezTo>
                    <a:pt x="35368" y="20894"/>
                    <a:pt x="35664" y="20249"/>
                    <a:pt x="35799" y="19865"/>
                  </a:cubicBezTo>
                  <a:cubicBezTo>
                    <a:pt x="35814" y="19818"/>
                    <a:pt x="35854" y="19794"/>
                    <a:pt x="35895" y="19794"/>
                  </a:cubicBezTo>
                  <a:cubicBezTo>
                    <a:pt x="35934" y="19794"/>
                    <a:pt x="35972" y="19814"/>
                    <a:pt x="35992" y="19856"/>
                  </a:cubicBezTo>
                  <a:cubicBezTo>
                    <a:pt x="36152" y="20196"/>
                    <a:pt x="36491" y="20742"/>
                    <a:pt x="37034" y="20742"/>
                  </a:cubicBezTo>
                  <a:cubicBezTo>
                    <a:pt x="37061" y="20742"/>
                    <a:pt x="37088" y="20740"/>
                    <a:pt x="37115" y="20738"/>
                  </a:cubicBezTo>
                  <a:cubicBezTo>
                    <a:pt x="37965" y="20664"/>
                    <a:pt x="37501" y="17966"/>
                    <a:pt x="37501" y="17966"/>
                  </a:cubicBezTo>
                  <a:cubicBezTo>
                    <a:pt x="37261" y="16219"/>
                    <a:pt x="35560" y="15271"/>
                    <a:pt x="32620" y="15271"/>
                  </a:cubicBezTo>
                  <a:cubicBezTo>
                    <a:pt x="31798" y="15271"/>
                    <a:pt x="30879" y="15345"/>
                    <a:pt x="29869" y="15496"/>
                  </a:cubicBezTo>
                  <a:cubicBezTo>
                    <a:pt x="25891" y="16096"/>
                    <a:pt x="15345" y="23714"/>
                    <a:pt x="11547" y="23714"/>
                  </a:cubicBezTo>
                  <a:cubicBezTo>
                    <a:pt x="10931" y="23714"/>
                    <a:pt x="10492" y="23514"/>
                    <a:pt x="10288" y="23051"/>
                  </a:cubicBezTo>
                  <a:cubicBezTo>
                    <a:pt x="8824" y="19738"/>
                    <a:pt x="6432" y="1855"/>
                    <a:pt x="3119" y="157"/>
                  </a:cubicBezTo>
                  <a:cubicBezTo>
                    <a:pt x="2911" y="50"/>
                    <a:pt x="2722" y="0"/>
                    <a:pt x="2551" y="0"/>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1361928" y="3455046"/>
              <a:ext cx="332649" cy="604424"/>
            </a:xfrm>
            <a:custGeom>
              <a:avLst/>
              <a:gdLst/>
              <a:ahLst/>
              <a:cxnLst/>
              <a:rect l="l" t="t" r="r" b="b"/>
              <a:pathLst>
                <a:path w="9459" h="17187" extrusionOk="0">
                  <a:moveTo>
                    <a:pt x="2918" y="0"/>
                  </a:moveTo>
                  <a:cubicBezTo>
                    <a:pt x="1187" y="0"/>
                    <a:pt x="710" y="3076"/>
                    <a:pt x="369" y="6194"/>
                  </a:cubicBezTo>
                  <a:cubicBezTo>
                    <a:pt x="0" y="9579"/>
                    <a:pt x="1321" y="17187"/>
                    <a:pt x="1321" y="17187"/>
                  </a:cubicBezTo>
                  <a:lnTo>
                    <a:pt x="9459" y="14492"/>
                  </a:lnTo>
                  <a:cubicBezTo>
                    <a:pt x="9459" y="14492"/>
                    <a:pt x="5497" y="649"/>
                    <a:pt x="3380" y="67"/>
                  </a:cubicBezTo>
                  <a:cubicBezTo>
                    <a:pt x="3217" y="22"/>
                    <a:pt x="3063" y="0"/>
                    <a:pt x="2918"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2948709" y="4237727"/>
              <a:ext cx="76173" cy="45753"/>
            </a:xfrm>
            <a:custGeom>
              <a:avLst/>
              <a:gdLst/>
              <a:ahLst/>
              <a:cxnLst/>
              <a:rect l="l" t="t" r="r" b="b"/>
              <a:pathLst>
                <a:path w="2166" h="1301" extrusionOk="0">
                  <a:moveTo>
                    <a:pt x="8" y="0"/>
                  </a:moveTo>
                  <a:cubicBezTo>
                    <a:pt x="4" y="0"/>
                    <a:pt x="0" y="4"/>
                    <a:pt x="0" y="12"/>
                  </a:cubicBezTo>
                  <a:lnTo>
                    <a:pt x="0" y="1288"/>
                  </a:lnTo>
                  <a:cubicBezTo>
                    <a:pt x="0" y="1297"/>
                    <a:pt x="4" y="1301"/>
                    <a:pt x="8" y="1301"/>
                  </a:cubicBezTo>
                  <a:lnTo>
                    <a:pt x="2153" y="1301"/>
                  </a:lnTo>
                  <a:cubicBezTo>
                    <a:pt x="2157" y="1301"/>
                    <a:pt x="2166" y="1297"/>
                    <a:pt x="2166" y="1288"/>
                  </a:cubicBezTo>
                  <a:lnTo>
                    <a:pt x="2166" y="12"/>
                  </a:lnTo>
                  <a:cubicBezTo>
                    <a:pt x="2166" y="4"/>
                    <a:pt x="2157" y="0"/>
                    <a:pt x="215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2840816" y="4237727"/>
              <a:ext cx="76173" cy="45753"/>
            </a:xfrm>
            <a:custGeom>
              <a:avLst/>
              <a:gdLst/>
              <a:ahLst/>
              <a:cxnLst/>
              <a:rect l="l" t="t" r="r" b="b"/>
              <a:pathLst>
                <a:path w="2166" h="1301" extrusionOk="0">
                  <a:moveTo>
                    <a:pt x="13" y="0"/>
                  </a:moveTo>
                  <a:cubicBezTo>
                    <a:pt x="4" y="0"/>
                    <a:pt x="0" y="4"/>
                    <a:pt x="0" y="12"/>
                  </a:cubicBezTo>
                  <a:lnTo>
                    <a:pt x="0" y="1288"/>
                  </a:lnTo>
                  <a:cubicBezTo>
                    <a:pt x="0" y="1297"/>
                    <a:pt x="4" y="1301"/>
                    <a:pt x="13" y="1301"/>
                  </a:cubicBezTo>
                  <a:lnTo>
                    <a:pt x="2154" y="1301"/>
                  </a:lnTo>
                  <a:cubicBezTo>
                    <a:pt x="2158" y="1301"/>
                    <a:pt x="2166" y="1297"/>
                    <a:pt x="2166" y="1288"/>
                  </a:cubicBezTo>
                  <a:lnTo>
                    <a:pt x="2166" y="12"/>
                  </a:lnTo>
                  <a:cubicBezTo>
                    <a:pt x="2166" y="4"/>
                    <a:pt x="2158" y="0"/>
                    <a:pt x="21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2699866" y="4237727"/>
              <a:ext cx="76208" cy="45753"/>
            </a:xfrm>
            <a:custGeom>
              <a:avLst/>
              <a:gdLst/>
              <a:ahLst/>
              <a:cxnLst/>
              <a:rect l="l" t="t" r="r" b="b"/>
              <a:pathLst>
                <a:path w="2167" h="1301" extrusionOk="0">
                  <a:moveTo>
                    <a:pt x="14" y="0"/>
                  </a:moveTo>
                  <a:cubicBezTo>
                    <a:pt x="5" y="0"/>
                    <a:pt x="1" y="4"/>
                    <a:pt x="1" y="12"/>
                  </a:cubicBezTo>
                  <a:lnTo>
                    <a:pt x="1" y="1288"/>
                  </a:lnTo>
                  <a:cubicBezTo>
                    <a:pt x="1" y="1297"/>
                    <a:pt x="5" y="1301"/>
                    <a:pt x="14" y="1301"/>
                  </a:cubicBezTo>
                  <a:lnTo>
                    <a:pt x="2155" y="1301"/>
                  </a:lnTo>
                  <a:cubicBezTo>
                    <a:pt x="2162" y="1301"/>
                    <a:pt x="2166" y="1297"/>
                    <a:pt x="2166" y="1288"/>
                  </a:cubicBezTo>
                  <a:lnTo>
                    <a:pt x="2166" y="12"/>
                  </a:lnTo>
                  <a:cubicBezTo>
                    <a:pt x="2166" y="4"/>
                    <a:pt x="2162" y="0"/>
                    <a:pt x="21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2595876" y="4237727"/>
              <a:ext cx="76208" cy="45753"/>
            </a:xfrm>
            <a:custGeom>
              <a:avLst/>
              <a:gdLst/>
              <a:ahLst/>
              <a:cxnLst/>
              <a:rect l="l" t="t" r="r" b="b"/>
              <a:pathLst>
                <a:path w="2167" h="1301" extrusionOk="0">
                  <a:moveTo>
                    <a:pt x="9" y="0"/>
                  </a:moveTo>
                  <a:cubicBezTo>
                    <a:pt x="5" y="0"/>
                    <a:pt x="1" y="4"/>
                    <a:pt x="1" y="12"/>
                  </a:cubicBezTo>
                  <a:lnTo>
                    <a:pt x="1" y="1288"/>
                  </a:lnTo>
                  <a:cubicBezTo>
                    <a:pt x="1" y="1297"/>
                    <a:pt x="5" y="1301"/>
                    <a:pt x="9" y="1301"/>
                  </a:cubicBezTo>
                  <a:lnTo>
                    <a:pt x="2155" y="1301"/>
                  </a:lnTo>
                  <a:cubicBezTo>
                    <a:pt x="2158" y="1301"/>
                    <a:pt x="2166" y="1297"/>
                    <a:pt x="2166" y="1288"/>
                  </a:cubicBezTo>
                  <a:lnTo>
                    <a:pt x="2166" y="12"/>
                  </a:lnTo>
                  <a:cubicBezTo>
                    <a:pt x="2166" y="4"/>
                    <a:pt x="2158" y="0"/>
                    <a:pt x="21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2491746" y="4237727"/>
              <a:ext cx="76208" cy="45753"/>
            </a:xfrm>
            <a:custGeom>
              <a:avLst/>
              <a:gdLst/>
              <a:ahLst/>
              <a:cxnLst/>
              <a:rect l="l" t="t" r="r" b="b"/>
              <a:pathLst>
                <a:path w="2167" h="1301" extrusionOk="0">
                  <a:moveTo>
                    <a:pt x="13" y="0"/>
                  </a:moveTo>
                  <a:cubicBezTo>
                    <a:pt x="5" y="0"/>
                    <a:pt x="1" y="4"/>
                    <a:pt x="1" y="12"/>
                  </a:cubicBezTo>
                  <a:lnTo>
                    <a:pt x="1" y="1288"/>
                  </a:lnTo>
                  <a:cubicBezTo>
                    <a:pt x="1" y="1297"/>
                    <a:pt x="5" y="1301"/>
                    <a:pt x="13" y="1301"/>
                  </a:cubicBezTo>
                  <a:lnTo>
                    <a:pt x="2154" y="1301"/>
                  </a:lnTo>
                  <a:cubicBezTo>
                    <a:pt x="2162" y="1301"/>
                    <a:pt x="2166" y="1297"/>
                    <a:pt x="2166" y="1288"/>
                  </a:cubicBezTo>
                  <a:lnTo>
                    <a:pt x="2166" y="12"/>
                  </a:lnTo>
                  <a:cubicBezTo>
                    <a:pt x="2166" y="4"/>
                    <a:pt x="2162" y="0"/>
                    <a:pt x="21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2339437" y="4237727"/>
              <a:ext cx="125653" cy="45753"/>
            </a:xfrm>
            <a:custGeom>
              <a:avLst/>
              <a:gdLst/>
              <a:ahLst/>
              <a:cxnLst/>
              <a:rect l="l" t="t" r="r" b="b"/>
              <a:pathLst>
                <a:path w="3573" h="1301" extrusionOk="0">
                  <a:moveTo>
                    <a:pt x="12" y="0"/>
                  </a:moveTo>
                  <a:cubicBezTo>
                    <a:pt x="5" y="0"/>
                    <a:pt x="1" y="4"/>
                    <a:pt x="1" y="12"/>
                  </a:cubicBezTo>
                  <a:lnTo>
                    <a:pt x="1" y="1288"/>
                  </a:lnTo>
                  <a:cubicBezTo>
                    <a:pt x="1" y="1297"/>
                    <a:pt x="5" y="1301"/>
                    <a:pt x="12" y="1301"/>
                  </a:cubicBezTo>
                  <a:lnTo>
                    <a:pt x="3565" y="1301"/>
                  </a:lnTo>
                  <a:cubicBezTo>
                    <a:pt x="3569" y="1301"/>
                    <a:pt x="3573" y="1297"/>
                    <a:pt x="3573" y="1288"/>
                  </a:cubicBezTo>
                  <a:lnTo>
                    <a:pt x="3573" y="12"/>
                  </a:lnTo>
                  <a:cubicBezTo>
                    <a:pt x="3573" y="4"/>
                    <a:pt x="3569" y="0"/>
                    <a:pt x="356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2322416" y="4281862"/>
              <a:ext cx="741120" cy="130858"/>
            </a:xfrm>
            <a:custGeom>
              <a:avLst/>
              <a:gdLst/>
              <a:ahLst/>
              <a:cxnLst/>
              <a:rect l="l" t="t" r="r" b="b"/>
              <a:pathLst>
                <a:path w="21074" h="3721" extrusionOk="0">
                  <a:moveTo>
                    <a:pt x="13" y="0"/>
                  </a:moveTo>
                  <a:cubicBezTo>
                    <a:pt x="4" y="0"/>
                    <a:pt x="0" y="4"/>
                    <a:pt x="0" y="12"/>
                  </a:cubicBezTo>
                  <a:lnTo>
                    <a:pt x="0" y="3708"/>
                  </a:lnTo>
                  <a:cubicBezTo>
                    <a:pt x="0" y="3712"/>
                    <a:pt x="4" y="3720"/>
                    <a:pt x="13" y="3720"/>
                  </a:cubicBezTo>
                  <a:lnTo>
                    <a:pt x="21062" y="3720"/>
                  </a:lnTo>
                  <a:cubicBezTo>
                    <a:pt x="21070" y="3720"/>
                    <a:pt x="21073" y="3712"/>
                    <a:pt x="21073" y="3708"/>
                  </a:cubicBezTo>
                  <a:lnTo>
                    <a:pt x="21073" y="12"/>
                  </a:lnTo>
                  <a:cubicBezTo>
                    <a:pt x="21073" y="4"/>
                    <a:pt x="21070" y="0"/>
                    <a:pt x="2106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763769" y="3400783"/>
              <a:ext cx="993412" cy="1338475"/>
            </a:xfrm>
            <a:custGeom>
              <a:avLst/>
              <a:gdLst/>
              <a:ahLst/>
              <a:cxnLst/>
              <a:rect l="l" t="t" r="r" b="b"/>
              <a:pathLst>
                <a:path w="28248" h="38060" extrusionOk="0">
                  <a:moveTo>
                    <a:pt x="15584" y="0"/>
                  </a:moveTo>
                  <a:cubicBezTo>
                    <a:pt x="14397" y="0"/>
                    <a:pt x="13573" y="309"/>
                    <a:pt x="13573" y="309"/>
                  </a:cubicBezTo>
                  <a:cubicBezTo>
                    <a:pt x="10340" y="494"/>
                    <a:pt x="5172" y="7508"/>
                    <a:pt x="2588" y="16002"/>
                  </a:cubicBezTo>
                  <a:cubicBezTo>
                    <a:pt x="0" y="24492"/>
                    <a:pt x="1297" y="38060"/>
                    <a:pt x="1297" y="38060"/>
                  </a:cubicBezTo>
                  <a:lnTo>
                    <a:pt x="28248" y="38060"/>
                  </a:lnTo>
                  <a:cubicBezTo>
                    <a:pt x="28248" y="38060"/>
                    <a:pt x="22911" y="4375"/>
                    <a:pt x="19954" y="1700"/>
                  </a:cubicBezTo>
                  <a:cubicBezTo>
                    <a:pt x="18449" y="335"/>
                    <a:pt x="16820" y="0"/>
                    <a:pt x="15584"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821478" y="2419724"/>
              <a:ext cx="1580744" cy="1183035"/>
            </a:xfrm>
            <a:custGeom>
              <a:avLst/>
              <a:gdLst/>
              <a:ahLst/>
              <a:cxnLst/>
              <a:rect l="l" t="t" r="r" b="b"/>
              <a:pathLst>
                <a:path w="44949" h="33640" extrusionOk="0">
                  <a:moveTo>
                    <a:pt x="43609" y="0"/>
                  </a:moveTo>
                  <a:cubicBezTo>
                    <a:pt x="43604" y="0"/>
                    <a:pt x="43600" y="0"/>
                    <a:pt x="43595" y="1"/>
                  </a:cubicBezTo>
                  <a:cubicBezTo>
                    <a:pt x="37127" y="83"/>
                    <a:pt x="9491" y="440"/>
                    <a:pt x="3101" y="521"/>
                  </a:cubicBezTo>
                  <a:cubicBezTo>
                    <a:pt x="2367" y="530"/>
                    <a:pt x="1776" y="1129"/>
                    <a:pt x="1776" y="1859"/>
                  </a:cubicBezTo>
                  <a:lnTo>
                    <a:pt x="1776" y="11945"/>
                  </a:lnTo>
                  <a:cubicBezTo>
                    <a:pt x="1776" y="11945"/>
                    <a:pt x="0" y="14828"/>
                    <a:pt x="1407" y="19426"/>
                  </a:cubicBezTo>
                  <a:cubicBezTo>
                    <a:pt x="2502" y="22989"/>
                    <a:pt x="8125" y="23462"/>
                    <a:pt x="10603" y="23490"/>
                  </a:cubicBezTo>
                  <a:cubicBezTo>
                    <a:pt x="11251" y="23498"/>
                    <a:pt x="11771" y="24036"/>
                    <a:pt x="11771" y="24683"/>
                  </a:cubicBezTo>
                  <a:lnTo>
                    <a:pt x="11771" y="29359"/>
                  </a:lnTo>
                  <a:cubicBezTo>
                    <a:pt x="11771" y="29359"/>
                    <a:pt x="13305" y="31812"/>
                    <a:pt x="15512" y="33223"/>
                  </a:cubicBezTo>
                  <a:cubicBezTo>
                    <a:pt x="15970" y="33515"/>
                    <a:pt x="16399" y="33639"/>
                    <a:pt x="16791" y="33639"/>
                  </a:cubicBezTo>
                  <a:cubicBezTo>
                    <a:pt x="18291" y="33639"/>
                    <a:pt x="19252" y="31827"/>
                    <a:pt x="19252" y="30709"/>
                  </a:cubicBezTo>
                  <a:lnTo>
                    <a:pt x="19252" y="26353"/>
                  </a:lnTo>
                  <a:cubicBezTo>
                    <a:pt x="19252" y="26353"/>
                    <a:pt x="29679" y="25742"/>
                    <a:pt x="36487" y="25188"/>
                  </a:cubicBezTo>
                  <a:cubicBezTo>
                    <a:pt x="43296" y="24638"/>
                    <a:pt x="44948" y="19733"/>
                    <a:pt x="44948" y="17522"/>
                  </a:cubicBezTo>
                  <a:lnTo>
                    <a:pt x="44948" y="1342"/>
                  </a:lnTo>
                  <a:cubicBezTo>
                    <a:pt x="44948" y="600"/>
                    <a:pt x="44350" y="0"/>
                    <a:pt x="43609" y="0"/>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960353" y="2923986"/>
              <a:ext cx="247122" cy="185966"/>
            </a:xfrm>
            <a:custGeom>
              <a:avLst/>
              <a:gdLst/>
              <a:ahLst/>
              <a:cxnLst/>
              <a:rect l="l" t="t" r="r" b="b"/>
              <a:pathLst>
                <a:path w="7027" h="5288" extrusionOk="0">
                  <a:moveTo>
                    <a:pt x="4091" y="1"/>
                  </a:moveTo>
                  <a:cubicBezTo>
                    <a:pt x="3610" y="1"/>
                    <a:pt x="3088" y="172"/>
                    <a:pt x="2539" y="608"/>
                  </a:cubicBezTo>
                  <a:cubicBezTo>
                    <a:pt x="1" y="2626"/>
                    <a:pt x="2539" y="4836"/>
                    <a:pt x="2539" y="4836"/>
                  </a:cubicBezTo>
                  <a:cubicBezTo>
                    <a:pt x="3152" y="5177"/>
                    <a:pt x="3829" y="5288"/>
                    <a:pt x="4449" y="5288"/>
                  </a:cubicBezTo>
                  <a:cubicBezTo>
                    <a:pt x="5607" y="5288"/>
                    <a:pt x="6571" y="4902"/>
                    <a:pt x="6571" y="4902"/>
                  </a:cubicBezTo>
                  <a:lnTo>
                    <a:pt x="6571" y="4902"/>
                  </a:lnTo>
                  <a:cubicBezTo>
                    <a:pt x="6425" y="4945"/>
                    <a:pt x="6268" y="4965"/>
                    <a:pt x="6106" y="4965"/>
                  </a:cubicBezTo>
                  <a:cubicBezTo>
                    <a:pt x="5047" y="4965"/>
                    <a:pt x="3812" y="4099"/>
                    <a:pt x="4492" y="3081"/>
                  </a:cubicBezTo>
                  <a:cubicBezTo>
                    <a:pt x="4993" y="2329"/>
                    <a:pt x="5899" y="2195"/>
                    <a:pt x="6481" y="2195"/>
                  </a:cubicBezTo>
                  <a:cubicBezTo>
                    <a:pt x="6804" y="2195"/>
                    <a:pt x="7027" y="2236"/>
                    <a:pt x="7027" y="2236"/>
                  </a:cubicBezTo>
                  <a:cubicBezTo>
                    <a:pt x="7027" y="2236"/>
                    <a:pt x="5828" y="1"/>
                    <a:pt x="4091"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1998455" y="3157391"/>
              <a:ext cx="66959" cy="32600"/>
            </a:xfrm>
            <a:custGeom>
              <a:avLst/>
              <a:gdLst/>
              <a:ahLst/>
              <a:cxnLst/>
              <a:rect l="l" t="t" r="r" b="b"/>
              <a:pathLst>
                <a:path w="1904" h="927" extrusionOk="0">
                  <a:moveTo>
                    <a:pt x="1" y="0"/>
                  </a:moveTo>
                  <a:lnTo>
                    <a:pt x="771" y="927"/>
                  </a:lnTo>
                  <a:lnTo>
                    <a:pt x="1903" y="0"/>
                  </a:ln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p:nvPr/>
          </p:nvSpPr>
          <p:spPr>
            <a:xfrm>
              <a:off x="1450655" y="2940163"/>
              <a:ext cx="384838" cy="336694"/>
            </a:xfrm>
            <a:custGeom>
              <a:avLst/>
              <a:gdLst/>
              <a:ahLst/>
              <a:cxnLst/>
              <a:rect l="l" t="t" r="r" b="b"/>
              <a:pathLst>
                <a:path w="10943" h="9574" extrusionOk="0">
                  <a:moveTo>
                    <a:pt x="5471" y="0"/>
                  </a:moveTo>
                  <a:cubicBezTo>
                    <a:pt x="2448" y="0"/>
                    <a:pt x="0" y="2141"/>
                    <a:pt x="0" y="4786"/>
                  </a:cubicBezTo>
                  <a:cubicBezTo>
                    <a:pt x="0" y="7427"/>
                    <a:pt x="2448" y="9573"/>
                    <a:pt x="5471" y="9573"/>
                  </a:cubicBezTo>
                  <a:cubicBezTo>
                    <a:pt x="8494" y="9573"/>
                    <a:pt x="10942" y="7427"/>
                    <a:pt x="10942" y="4786"/>
                  </a:cubicBezTo>
                  <a:cubicBezTo>
                    <a:pt x="10942" y="2141"/>
                    <a:pt x="8494" y="0"/>
                    <a:pt x="5471" y="0"/>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8"/>
            <p:cNvSpPr/>
            <p:nvPr/>
          </p:nvSpPr>
          <p:spPr>
            <a:xfrm>
              <a:off x="2189589" y="2945614"/>
              <a:ext cx="214803" cy="258376"/>
            </a:xfrm>
            <a:custGeom>
              <a:avLst/>
              <a:gdLst/>
              <a:ahLst/>
              <a:cxnLst/>
              <a:rect l="l" t="t" r="r" b="b"/>
              <a:pathLst>
                <a:path w="6108" h="7347" extrusionOk="0">
                  <a:moveTo>
                    <a:pt x="4528" y="1"/>
                  </a:moveTo>
                  <a:cubicBezTo>
                    <a:pt x="2026" y="1"/>
                    <a:pt x="0" y="1650"/>
                    <a:pt x="0" y="3679"/>
                  </a:cubicBezTo>
                  <a:cubicBezTo>
                    <a:pt x="0" y="5612"/>
                    <a:pt x="1829" y="7191"/>
                    <a:pt x="4154" y="7346"/>
                  </a:cubicBezTo>
                  <a:cubicBezTo>
                    <a:pt x="5631" y="5702"/>
                    <a:pt x="6107" y="3749"/>
                    <a:pt x="6107" y="2568"/>
                  </a:cubicBezTo>
                  <a:lnTo>
                    <a:pt x="6107" y="234"/>
                  </a:lnTo>
                  <a:cubicBezTo>
                    <a:pt x="5615" y="87"/>
                    <a:pt x="5085" y="1"/>
                    <a:pt x="4528"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755856" y="1978199"/>
              <a:ext cx="1943497" cy="926031"/>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887548" y="2723523"/>
              <a:ext cx="399257" cy="173235"/>
            </a:xfrm>
            <a:custGeom>
              <a:avLst/>
              <a:gdLst/>
              <a:ahLst/>
              <a:cxnLst/>
              <a:rect l="l" t="t" r="r" b="b"/>
              <a:pathLst>
                <a:path w="11353" h="4926" extrusionOk="0">
                  <a:moveTo>
                    <a:pt x="5356" y="1"/>
                  </a:moveTo>
                  <a:cubicBezTo>
                    <a:pt x="1674" y="1"/>
                    <a:pt x="0" y="3232"/>
                    <a:pt x="0" y="3232"/>
                  </a:cubicBezTo>
                  <a:cubicBezTo>
                    <a:pt x="0" y="3232"/>
                    <a:pt x="1129" y="1113"/>
                    <a:pt x="4425" y="1113"/>
                  </a:cubicBezTo>
                  <a:cubicBezTo>
                    <a:pt x="4634" y="1113"/>
                    <a:pt x="4851" y="1122"/>
                    <a:pt x="5078" y="1140"/>
                  </a:cubicBezTo>
                  <a:cubicBezTo>
                    <a:pt x="8880" y="1448"/>
                    <a:pt x="11353" y="4926"/>
                    <a:pt x="11353" y="4926"/>
                  </a:cubicBezTo>
                  <a:cubicBezTo>
                    <a:pt x="11353" y="4926"/>
                    <a:pt x="8551" y="144"/>
                    <a:pt x="5652" y="8"/>
                  </a:cubicBezTo>
                  <a:cubicBezTo>
                    <a:pt x="5552" y="3"/>
                    <a:pt x="5453" y="1"/>
                    <a:pt x="5356"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1706075" y="2782333"/>
              <a:ext cx="90310" cy="151959"/>
            </a:xfrm>
            <a:custGeom>
              <a:avLst/>
              <a:gdLst/>
              <a:ahLst/>
              <a:cxnLst/>
              <a:rect l="l" t="t" r="r" b="b"/>
              <a:pathLst>
                <a:path w="2568" h="4321" extrusionOk="0">
                  <a:moveTo>
                    <a:pt x="1284" y="1"/>
                  </a:moveTo>
                  <a:cubicBezTo>
                    <a:pt x="575" y="1"/>
                    <a:pt x="1" y="969"/>
                    <a:pt x="1" y="2158"/>
                  </a:cubicBezTo>
                  <a:cubicBezTo>
                    <a:pt x="1" y="3351"/>
                    <a:pt x="575" y="4320"/>
                    <a:pt x="1284" y="4320"/>
                  </a:cubicBezTo>
                  <a:cubicBezTo>
                    <a:pt x="1994" y="4320"/>
                    <a:pt x="2568" y="3351"/>
                    <a:pt x="2568" y="2158"/>
                  </a:cubicBezTo>
                  <a:cubicBezTo>
                    <a:pt x="2568" y="969"/>
                    <a:pt x="1994" y="1"/>
                    <a:pt x="1284"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2253629" y="2782333"/>
              <a:ext cx="90451" cy="151959"/>
            </a:xfrm>
            <a:custGeom>
              <a:avLst/>
              <a:gdLst/>
              <a:ahLst/>
              <a:cxnLst/>
              <a:rect l="l" t="t" r="r" b="b"/>
              <a:pathLst>
                <a:path w="2572" h="4321" extrusionOk="0">
                  <a:moveTo>
                    <a:pt x="1288" y="1"/>
                  </a:moveTo>
                  <a:cubicBezTo>
                    <a:pt x="578" y="1"/>
                    <a:pt x="0" y="969"/>
                    <a:pt x="0" y="2158"/>
                  </a:cubicBezTo>
                  <a:cubicBezTo>
                    <a:pt x="0" y="3351"/>
                    <a:pt x="578" y="4320"/>
                    <a:pt x="1288" y="4320"/>
                  </a:cubicBezTo>
                  <a:cubicBezTo>
                    <a:pt x="1998" y="4320"/>
                    <a:pt x="2572" y="3351"/>
                    <a:pt x="2572" y="2158"/>
                  </a:cubicBezTo>
                  <a:cubicBezTo>
                    <a:pt x="2572" y="969"/>
                    <a:pt x="1998" y="1"/>
                    <a:pt x="1288"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1628461" y="2624045"/>
              <a:ext cx="196938" cy="96886"/>
            </a:xfrm>
            <a:custGeom>
              <a:avLst/>
              <a:gdLst/>
              <a:ahLst/>
              <a:cxnLst/>
              <a:rect l="l" t="t" r="r" b="b"/>
              <a:pathLst>
                <a:path w="5600" h="2755" extrusionOk="0">
                  <a:moveTo>
                    <a:pt x="3706" y="0"/>
                  </a:moveTo>
                  <a:cubicBezTo>
                    <a:pt x="2062" y="0"/>
                    <a:pt x="1" y="989"/>
                    <a:pt x="99" y="2754"/>
                  </a:cubicBezTo>
                  <a:lnTo>
                    <a:pt x="5600" y="905"/>
                  </a:lnTo>
                  <a:cubicBezTo>
                    <a:pt x="5365" y="291"/>
                    <a:pt x="4597" y="0"/>
                    <a:pt x="3706" y="0"/>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2247439" y="2639800"/>
              <a:ext cx="160891" cy="91471"/>
            </a:xfrm>
            <a:custGeom>
              <a:avLst/>
              <a:gdLst/>
              <a:ahLst/>
              <a:cxnLst/>
              <a:rect l="l" t="t" r="r" b="b"/>
              <a:pathLst>
                <a:path w="4575" h="2601" extrusionOk="0">
                  <a:moveTo>
                    <a:pt x="1426" y="1"/>
                  </a:moveTo>
                  <a:cubicBezTo>
                    <a:pt x="1008" y="1"/>
                    <a:pt x="646" y="161"/>
                    <a:pt x="434" y="559"/>
                  </a:cubicBezTo>
                  <a:cubicBezTo>
                    <a:pt x="1" y="1378"/>
                    <a:pt x="2043" y="2600"/>
                    <a:pt x="3277" y="2600"/>
                  </a:cubicBezTo>
                  <a:cubicBezTo>
                    <a:pt x="3607" y="2600"/>
                    <a:pt x="3880" y="2513"/>
                    <a:pt x="4031" y="2306"/>
                  </a:cubicBezTo>
                  <a:cubicBezTo>
                    <a:pt x="4575" y="1567"/>
                    <a:pt x="2731" y="1"/>
                    <a:pt x="1426"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1990367" y="3055652"/>
              <a:ext cx="99278" cy="80815"/>
            </a:xfrm>
            <a:custGeom>
              <a:avLst/>
              <a:gdLst/>
              <a:ahLst/>
              <a:cxnLst/>
              <a:rect l="l" t="t" r="r" b="b"/>
              <a:pathLst>
                <a:path w="2823" h="2298" extrusionOk="0">
                  <a:moveTo>
                    <a:pt x="225" y="0"/>
                  </a:moveTo>
                  <a:cubicBezTo>
                    <a:pt x="217" y="0"/>
                    <a:pt x="210" y="0"/>
                    <a:pt x="202" y="1"/>
                  </a:cubicBezTo>
                  <a:cubicBezTo>
                    <a:pt x="87" y="18"/>
                    <a:pt x="0" y="120"/>
                    <a:pt x="17" y="239"/>
                  </a:cubicBezTo>
                  <a:cubicBezTo>
                    <a:pt x="25" y="297"/>
                    <a:pt x="197" y="1663"/>
                    <a:pt x="870" y="2134"/>
                  </a:cubicBezTo>
                  <a:cubicBezTo>
                    <a:pt x="1030" y="2241"/>
                    <a:pt x="1202" y="2298"/>
                    <a:pt x="1383" y="2298"/>
                  </a:cubicBezTo>
                  <a:cubicBezTo>
                    <a:pt x="1457" y="2298"/>
                    <a:pt x="1535" y="2286"/>
                    <a:pt x="1613" y="2269"/>
                  </a:cubicBezTo>
                  <a:cubicBezTo>
                    <a:pt x="2601" y="2036"/>
                    <a:pt x="2822" y="949"/>
                    <a:pt x="2802" y="412"/>
                  </a:cubicBezTo>
                  <a:cubicBezTo>
                    <a:pt x="2798" y="295"/>
                    <a:pt x="2711" y="206"/>
                    <a:pt x="2592" y="206"/>
                  </a:cubicBezTo>
                  <a:cubicBezTo>
                    <a:pt x="2589" y="206"/>
                    <a:pt x="2587" y="206"/>
                    <a:pt x="2584" y="206"/>
                  </a:cubicBezTo>
                  <a:cubicBezTo>
                    <a:pt x="2466" y="211"/>
                    <a:pt x="2376" y="309"/>
                    <a:pt x="2379" y="427"/>
                  </a:cubicBezTo>
                  <a:cubicBezTo>
                    <a:pt x="2379" y="440"/>
                    <a:pt x="2412" y="1642"/>
                    <a:pt x="1514" y="1855"/>
                  </a:cubicBezTo>
                  <a:cubicBezTo>
                    <a:pt x="1469" y="1866"/>
                    <a:pt x="1426" y="1872"/>
                    <a:pt x="1384" y="1872"/>
                  </a:cubicBezTo>
                  <a:cubicBezTo>
                    <a:pt x="1288" y="1872"/>
                    <a:pt x="1199" y="1843"/>
                    <a:pt x="1117" y="1786"/>
                  </a:cubicBezTo>
                  <a:cubicBezTo>
                    <a:pt x="685" y="1486"/>
                    <a:pt x="481" y="531"/>
                    <a:pt x="435" y="186"/>
                  </a:cubicBezTo>
                  <a:cubicBezTo>
                    <a:pt x="424" y="79"/>
                    <a:pt x="333" y="0"/>
                    <a:pt x="225" y="0"/>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1292543" y="2484537"/>
              <a:ext cx="1358063" cy="709821"/>
            </a:xfrm>
            <a:custGeom>
              <a:avLst/>
              <a:gdLst/>
              <a:ahLst/>
              <a:cxnLst/>
              <a:rect l="l" t="t" r="r" b="b"/>
              <a:pathLst>
                <a:path w="38617" h="20184" extrusionOk="0">
                  <a:moveTo>
                    <a:pt x="30875" y="1656"/>
                  </a:moveTo>
                  <a:cubicBezTo>
                    <a:pt x="31113" y="1656"/>
                    <a:pt x="31351" y="1675"/>
                    <a:pt x="31591" y="1714"/>
                  </a:cubicBezTo>
                  <a:cubicBezTo>
                    <a:pt x="34999" y="2276"/>
                    <a:pt x="34695" y="6750"/>
                    <a:pt x="34593" y="8531"/>
                  </a:cubicBezTo>
                  <a:cubicBezTo>
                    <a:pt x="34491" y="10310"/>
                    <a:pt x="34186" y="15954"/>
                    <a:pt x="28895" y="16209"/>
                  </a:cubicBezTo>
                  <a:cubicBezTo>
                    <a:pt x="28766" y="16215"/>
                    <a:pt x="28641" y="16218"/>
                    <a:pt x="28518" y="16218"/>
                  </a:cubicBezTo>
                  <a:cubicBezTo>
                    <a:pt x="23604" y="16218"/>
                    <a:pt x="23528" y="11342"/>
                    <a:pt x="24421" y="7817"/>
                  </a:cubicBezTo>
                  <a:cubicBezTo>
                    <a:pt x="25267" y="4480"/>
                    <a:pt x="27973" y="1656"/>
                    <a:pt x="30875" y="1656"/>
                  </a:cubicBezTo>
                  <a:close/>
                  <a:moveTo>
                    <a:pt x="11542" y="1612"/>
                  </a:moveTo>
                  <a:cubicBezTo>
                    <a:pt x="15840" y="1612"/>
                    <a:pt x="19967" y="8208"/>
                    <a:pt x="15881" y="14121"/>
                  </a:cubicBezTo>
                  <a:cubicBezTo>
                    <a:pt x="14224" y="16520"/>
                    <a:pt x="12269" y="17582"/>
                    <a:pt x="10450" y="17582"/>
                  </a:cubicBezTo>
                  <a:cubicBezTo>
                    <a:pt x="7660" y="17582"/>
                    <a:pt x="5190" y="15084"/>
                    <a:pt x="4606" y="11081"/>
                  </a:cubicBezTo>
                  <a:cubicBezTo>
                    <a:pt x="3828" y="5741"/>
                    <a:pt x="6062" y="2079"/>
                    <a:pt x="11181" y="1627"/>
                  </a:cubicBezTo>
                  <a:cubicBezTo>
                    <a:pt x="11301" y="1617"/>
                    <a:pt x="11421" y="1612"/>
                    <a:pt x="11542" y="1612"/>
                  </a:cubicBezTo>
                  <a:close/>
                  <a:moveTo>
                    <a:pt x="10398" y="0"/>
                  </a:moveTo>
                  <a:cubicBezTo>
                    <a:pt x="4018" y="0"/>
                    <a:pt x="1" y="2661"/>
                    <a:pt x="1" y="2661"/>
                  </a:cubicBezTo>
                  <a:lnTo>
                    <a:pt x="112" y="8042"/>
                  </a:lnTo>
                  <a:lnTo>
                    <a:pt x="2039" y="7927"/>
                  </a:lnTo>
                  <a:lnTo>
                    <a:pt x="2039" y="7927"/>
                  </a:lnTo>
                  <a:cubicBezTo>
                    <a:pt x="2039" y="7927"/>
                    <a:pt x="1390" y="20184"/>
                    <a:pt x="9638" y="20184"/>
                  </a:cubicBezTo>
                  <a:cubicBezTo>
                    <a:pt x="9837" y="20184"/>
                    <a:pt x="10041" y="20177"/>
                    <a:pt x="10251" y="20162"/>
                  </a:cubicBezTo>
                  <a:cubicBezTo>
                    <a:pt x="19138" y="19539"/>
                    <a:pt x="19593" y="10479"/>
                    <a:pt x="19593" y="10479"/>
                  </a:cubicBezTo>
                  <a:lnTo>
                    <a:pt x="22018" y="10511"/>
                  </a:lnTo>
                  <a:cubicBezTo>
                    <a:pt x="22018" y="10511"/>
                    <a:pt x="20676" y="18474"/>
                    <a:pt x="28371" y="18474"/>
                  </a:cubicBezTo>
                  <a:cubicBezTo>
                    <a:pt x="28555" y="18474"/>
                    <a:pt x="28743" y="18469"/>
                    <a:pt x="28937" y="18460"/>
                  </a:cubicBezTo>
                  <a:cubicBezTo>
                    <a:pt x="37259" y="18066"/>
                    <a:pt x="36467" y="8497"/>
                    <a:pt x="36467" y="8497"/>
                  </a:cubicBezTo>
                  <a:lnTo>
                    <a:pt x="37940" y="8100"/>
                  </a:lnTo>
                  <a:lnTo>
                    <a:pt x="38616" y="3457"/>
                  </a:lnTo>
                  <a:cubicBezTo>
                    <a:pt x="38616" y="3457"/>
                    <a:pt x="36877" y="487"/>
                    <a:pt x="31063" y="487"/>
                  </a:cubicBezTo>
                  <a:cubicBezTo>
                    <a:pt x="30762" y="487"/>
                    <a:pt x="30449" y="495"/>
                    <a:pt x="30126" y="512"/>
                  </a:cubicBezTo>
                  <a:cubicBezTo>
                    <a:pt x="23555" y="853"/>
                    <a:pt x="22186" y="8018"/>
                    <a:pt x="22186" y="8018"/>
                  </a:cubicBezTo>
                  <a:lnTo>
                    <a:pt x="19646" y="7985"/>
                  </a:lnTo>
                  <a:cubicBezTo>
                    <a:pt x="19646" y="7985"/>
                    <a:pt x="19311" y="569"/>
                    <a:pt x="12006" y="56"/>
                  </a:cubicBezTo>
                  <a:cubicBezTo>
                    <a:pt x="11455" y="18"/>
                    <a:pt x="10918" y="0"/>
                    <a:pt x="10398" y="0"/>
                  </a:cubicBezTo>
                  <a:close/>
                </a:path>
              </a:pathLst>
            </a:custGeom>
            <a:solidFill>
              <a:srgbClr val="9D3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1284877" y="2477152"/>
              <a:ext cx="1373502" cy="724697"/>
            </a:xfrm>
            <a:custGeom>
              <a:avLst/>
              <a:gdLst/>
              <a:ahLst/>
              <a:cxnLst/>
              <a:rect l="l" t="t" r="r" b="b"/>
              <a:pathLst>
                <a:path w="39056" h="20607" extrusionOk="0">
                  <a:moveTo>
                    <a:pt x="31080" y="1652"/>
                  </a:moveTo>
                  <a:cubicBezTo>
                    <a:pt x="27945" y="1652"/>
                    <a:pt x="25243" y="4781"/>
                    <a:pt x="24434" y="7978"/>
                  </a:cubicBezTo>
                  <a:cubicBezTo>
                    <a:pt x="24065" y="9434"/>
                    <a:pt x="23392" y="13047"/>
                    <a:pt x="25111" y="15151"/>
                  </a:cubicBezTo>
                  <a:cubicBezTo>
                    <a:pt x="25923" y="16139"/>
                    <a:pt x="27141" y="16640"/>
                    <a:pt x="28736" y="16640"/>
                  </a:cubicBezTo>
                  <a:cubicBezTo>
                    <a:pt x="28863" y="16640"/>
                    <a:pt x="28994" y="16640"/>
                    <a:pt x="29126" y="16631"/>
                  </a:cubicBezTo>
                  <a:cubicBezTo>
                    <a:pt x="34586" y="16370"/>
                    <a:pt x="34913" y="10651"/>
                    <a:pt x="35020" y="8769"/>
                  </a:cubicBezTo>
                  <a:lnTo>
                    <a:pt x="34811" y="8741"/>
                  </a:lnTo>
                  <a:lnTo>
                    <a:pt x="34597" y="8745"/>
                  </a:lnTo>
                  <a:cubicBezTo>
                    <a:pt x="34495" y="10533"/>
                    <a:pt x="34187" y="15963"/>
                    <a:pt x="29106" y="16209"/>
                  </a:cubicBezTo>
                  <a:cubicBezTo>
                    <a:pt x="28983" y="16215"/>
                    <a:pt x="28863" y="16218"/>
                    <a:pt x="28746" y="16218"/>
                  </a:cubicBezTo>
                  <a:cubicBezTo>
                    <a:pt x="27277" y="16218"/>
                    <a:pt x="26168" y="15769"/>
                    <a:pt x="25443" y="14880"/>
                  </a:cubicBezTo>
                  <a:cubicBezTo>
                    <a:pt x="23843" y="12928"/>
                    <a:pt x="24491" y="9475"/>
                    <a:pt x="24844" y="8080"/>
                  </a:cubicBezTo>
                  <a:cubicBezTo>
                    <a:pt x="25615" y="5049"/>
                    <a:pt x="28146" y="2076"/>
                    <a:pt x="31074" y="2076"/>
                  </a:cubicBezTo>
                  <a:cubicBezTo>
                    <a:pt x="31304" y="2076"/>
                    <a:pt x="31542" y="2096"/>
                    <a:pt x="31775" y="2137"/>
                  </a:cubicBezTo>
                  <a:cubicBezTo>
                    <a:pt x="34946" y="2653"/>
                    <a:pt x="34709" y="6858"/>
                    <a:pt x="34601" y="8654"/>
                  </a:cubicBezTo>
                  <a:lnTo>
                    <a:pt x="34597" y="8728"/>
                  </a:lnTo>
                  <a:lnTo>
                    <a:pt x="34811" y="8741"/>
                  </a:lnTo>
                  <a:lnTo>
                    <a:pt x="35024" y="8753"/>
                  </a:lnTo>
                  <a:lnTo>
                    <a:pt x="35029" y="8679"/>
                  </a:lnTo>
                  <a:cubicBezTo>
                    <a:pt x="35135" y="6768"/>
                    <a:pt x="35393" y="2297"/>
                    <a:pt x="31845" y="1714"/>
                  </a:cubicBezTo>
                  <a:cubicBezTo>
                    <a:pt x="31588" y="1672"/>
                    <a:pt x="31332" y="1652"/>
                    <a:pt x="31080" y="1652"/>
                  </a:cubicBezTo>
                  <a:close/>
                  <a:moveTo>
                    <a:pt x="11756" y="2034"/>
                  </a:moveTo>
                  <a:cubicBezTo>
                    <a:pt x="13532" y="2034"/>
                    <a:pt x="15361" y="3236"/>
                    <a:pt x="16489" y="5180"/>
                  </a:cubicBezTo>
                  <a:cubicBezTo>
                    <a:pt x="18113" y="7969"/>
                    <a:pt x="17905" y="11345"/>
                    <a:pt x="15923" y="14208"/>
                  </a:cubicBezTo>
                  <a:cubicBezTo>
                    <a:pt x="14412" y="16396"/>
                    <a:pt x="12542" y="17581"/>
                    <a:pt x="10670" y="17581"/>
                  </a:cubicBezTo>
                  <a:cubicBezTo>
                    <a:pt x="10332" y="17581"/>
                    <a:pt x="9993" y="17543"/>
                    <a:pt x="9657" y="17464"/>
                  </a:cubicBezTo>
                  <a:cubicBezTo>
                    <a:pt x="7281" y="16907"/>
                    <a:pt x="5513" y="14532"/>
                    <a:pt x="5034" y="11259"/>
                  </a:cubicBezTo>
                  <a:cubicBezTo>
                    <a:pt x="4620" y="8433"/>
                    <a:pt x="5074" y="6087"/>
                    <a:pt x="6342" y="4483"/>
                  </a:cubicBezTo>
                  <a:cubicBezTo>
                    <a:pt x="7461" y="3064"/>
                    <a:pt x="9172" y="2248"/>
                    <a:pt x="11420" y="2051"/>
                  </a:cubicBezTo>
                  <a:cubicBezTo>
                    <a:pt x="11531" y="2043"/>
                    <a:pt x="11645" y="2034"/>
                    <a:pt x="11756" y="2034"/>
                  </a:cubicBezTo>
                  <a:close/>
                  <a:moveTo>
                    <a:pt x="11752" y="1613"/>
                  </a:moveTo>
                  <a:cubicBezTo>
                    <a:pt x="11629" y="1613"/>
                    <a:pt x="11506" y="1618"/>
                    <a:pt x="11383" y="1629"/>
                  </a:cubicBezTo>
                  <a:cubicBezTo>
                    <a:pt x="9012" y="1833"/>
                    <a:pt x="7208" y="2708"/>
                    <a:pt x="6010" y="4221"/>
                  </a:cubicBezTo>
                  <a:cubicBezTo>
                    <a:pt x="4665" y="5919"/>
                    <a:pt x="4185" y="8376"/>
                    <a:pt x="4616" y="11321"/>
                  </a:cubicBezTo>
                  <a:cubicBezTo>
                    <a:pt x="5120" y="14770"/>
                    <a:pt x="7015" y="17280"/>
                    <a:pt x="9562" y="17875"/>
                  </a:cubicBezTo>
                  <a:cubicBezTo>
                    <a:pt x="9931" y="17965"/>
                    <a:pt x="10304" y="18006"/>
                    <a:pt x="10677" y="18006"/>
                  </a:cubicBezTo>
                  <a:cubicBezTo>
                    <a:pt x="12687" y="18006"/>
                    <a:pt x="14681" y="16754"/>
                    <a:pt x="16272" y="14450"/>
                  </a:cubicBezTo>
                  <a:cubicBezTo>
                    <a:pt x="18348" y="11448"/>
                    <a:pt x="18565" y="7904"/>
                    <a:pt x="16858" y="4967"/>
                  </a:cubicBezTo>
                  <a:cubicBezTo>
                    <a:pt x="15652" y="2893"/>
                    <a:pt x="13681" y="1613"/>
                    <a:pt x="11752" y="1613"/>
                  </a:cubicBezTo>
                  <a:close/>
                  <a:moveTo>
                    <a:pt x="10625" y="425"/>
                  </a:moveTo>
                  <a:cubicBezTo>
                    <a:pt x="11138" y="425"/>
                    <a:pt x="11665" y="442"/>
                    <a:pt x="12207" y="480"/>
                  </a:cubicBezTo>
                  <a:cubicBezTo>
                    <a:pt x="19233" y="972"/>
                    <a:pt x="19639" y="7912"/>
                    <a:pt x="19656" y="8207"/>
                  </a:cubicBezTo>
                  <a:lnTo>
                    <a:pt x="19664" y="8404"/>
                  </a:lnTo>
                  <a:lnTo>
                    <a:pt x="22576" y="8441"/>
                  </a:lnTo>
                  <a:lnTo>
                    <a:pt x="22609" y="8264"/>
                  </a:lnTo>
                  <a:cubicBezTo>
                    <a:pt x="22626" y="8195"/>
                    <a:pt x="24032" y="1260"/>
                    <a:pt x="30353" y="936"/>
                  </a:cubicBezTo>
                  <a:cubicBezTo>
                    <a:pt x="30673" y="919"/>
                    <a:pt x="30981" y="911"/>
                    <a:pt x="31279" y="911"/>
                  </a:cubicBezTo>
                  <a:cubicBezTo>
                    <a:pt x="36441" y="911"/>
                    <a:pt x="38330" y="3309"/>
                    <a:pt x="38613" y="3717"/>
                  </a:cubicBezTo>
                  <a:lnTo>
                    <a:pt x="37969" y="8141"/>
                  </a:lnTo>
                  <a:lnTo>
                    <a:pt x="36460" y="8548"/>
                  </a:lnTo>
                  <a:lnTo>
                    <a:pt x="36472" y="8724"/>
                  </a:lnTo>
                  <a:cubicBezTo>
                    <a:pt x="36476" y="8769"/>
                    <a:pt x="36820" y="13326"/>
                    <a:pt x="34319" y="16173"/>
                  </a:cubicBezTo>
                  <a:cubicBezTo>
                    <a:pt x="33079" y="17587"/>
                    <a:pt x="31337" y="18354"/>
                    <a:pt x="29142" y="18461"/>
                  </a:cubicBezTo>
                  <a:cubicBezTo>
                    <a:pt x="28957" y="18470"/>
                    <a:pt x="28776" y="18474"/>
                    <a:pt x="28598" y="18474"/>
                  </a:cubicBezTo>
                  <a:cubicBezTo>
                    <a:pt x="26505" y="18474"/>
                    <a:pt x="24910" y="17876"/>
                    <a:pt x="23851" y="16685"/>
                  </a:cubicBezTo>
                  <a:cubicBezTo>
                    <a:pt x="21854" y="14437"/>
                    <a:pt x="22440" y="10795"/>
                    <a:pt x="22444" y="10759"/>
                  </a:cubicBezTo>
                  <a:lnTo>
                    <a:pt x="22486" y="10513"/>
                  </a:lnTo>
                  <a:lnTo>
                    <a:pt x="19607" y="10471"/>
                  </a:lnTo>
                  <a:lnTo>
                    <a:pt x="19599" y="10676"/>
                  </a:lnTo>
                  <a:cubicBezTo>
                    <a:pt x="19594" y="10767"/>
                    <a:pt x="19057" y="19556"/>
                    <a:pt x="10452" y="20159"/>
                  </a:cubicBezTo>
                  <a:cubicBezTo>
                    <a:pt x="10253" y="20173"/>
                    <a:pt x="10058" y="20180"/>
                    <a:pt x="9866" y="20180"/>
                  </a:cubicBezTo>
                  <a:cubicBezTo>
                    <a:pt x="8109" y="20180"/>
                    <a:pt x="6638" y="19608"/>
                    <a:pt x="5481" y="18473"/>
                  </a:cubicBezTo>
                  <a:cubicBezTo>
                    <a:pt x="2138" y="15188"/>
                    <a:pt x="2462" y="8220"/>
                    <a:pt x="2466" y="8150"/>
                  </a:cubicBezTo>
                  <a:lnTo>
                    <a:pt x="2479" y="7912"/>
                  </a:lnTo>
                  <a:lnTo>
                    <a:pt x="538" y="8027"/>
                  </a:lnTo>
                  <a:lnTo>
                    <a:pt x="432" y="2990"/>
                  </a:lnTo>
                  <a:cubicBezTo>
                    <a:pt x="1083" y="2595"/>
                    <a:pt x="4918" y="425"/>
                    <a:pt x="10625" y="425"/>
                  </a:cubicBezTo>
                  <a:close/>
                  <a:moveTo>
                    <a:pt x="10620" y="1"/>
                  </a:moveTo>
                  <a:cubicBezTo>
                    <a:pt x="4243" y="1"/>
                    <a:pt x="145" y="2668"/>
                    <a:pt x="99" y="2695"/>
                  </a:cubicBezTo>
                  <a:lnTo>
                    <a:pt x="1" y="2761"/>
                  </a:lnTo>
                  <a:lnTo>
                    <a:pt x="124" y="8478"/>
                  </a:lnTo>
                  <a:lnTo>
                    <a:pt x="2036" y="8363"/>
                  </a:lnTo>
                  <a:lnTo>
                    <a:pt x="2036" y="8363"/>
                  </a:lnTo>
                  <a:cubicBezTo>
                    <a:pt x="2003" y="9651"/>
                    <a:pt x="2019" y="15668"/>
                    <a:pt x="5186" y="18777"/>
                  </a:cubicBezTo>
                  <a:cubicBezTo>
                    <a:pt x="6420" y="19991"/>
                    <a:pt x="7987" y="20606"/>
                    <a:pt x="9853" y="20606"/>
                  </a:cubicBezTo>
                  <a:cubicBezTo>
                    <a:pt x="10058" y="20606"/>
                    <a:pt x="10267" y="20598"/>
                    <a:pt x="10481" y="20582"/>
                  </a:cubicBezTo>
                  <a:cubicBezTo>
                    <a:pt x="18704" y="20008"/>
                    <a:pt x="19864" y="12268"/>
                    <a:pt x="20004" y="10902"/>
                  </a:cubicBezTo>
                  <a:lnTo>
                    <a:pt x="21994" y="10931"/>
                  </a:lnTo>
                  <a:cubicBezTo>
                    <a:pt x="21891" y="11817"/>
                    <a:pt x="21690" y="14884"/>
                    <a:pt x="23536" y="16964"/>
                  </a:cubicBezTo>
                  <a:cubicBezTo>
                    <a:pt x="24674" y="18250"/>
                    <a:pt x="26370" y="18898"/>
                    <a:pt x="28588" y="18898"/>
                  </a:cubicBezTo>
                  <a:cubicBezTo>
                    <a:pt x="28776" y="18898"/>
                    <a:pt x="28967" y="18893"/>
                    <a:pt x="29163" y="18884"/>
                  </a:cubicBezTo>
                  <a:cubicBezTo>
                    <a:pt x="31476" y="18772"/>
                    <a:pt x="33318" y="17956"/>
                    <a:pt x="34639" y="16451"/>
                  </a:cubicBezTo>
                  <a:cubicBezTo>
                    <a:pt x="37001" y="13757"/>
                    <a:pt x="36952" y="9761"/>
                    <a:pt x="36907" y="8868"/>
                  </a:cubicBezTo>
                  <a:lnTo>
                    <a:pt x="38346" y="8478"/>
                  </a:lnTo>
                  <a:lnTo>
                    <a:pt x="39056" y="3622"/>
                  </a:lnTo>
                  <a:lnTo>
                    <a:pt x="39019" y="3560"/>
                  </a:lnTo>
                  <a:cubicBezTo>
                    <a:pt x="38940" y="3428"/>
                    <a:pt x="37146" y="484"/>
                    <a:pt x="31274" y="484"/>
                  </a:cubicBezTo>
                  <a:cubicBezTo>
                    <a:pt x="30971" y="484"/>
                    <a:pt x="30657" y="492"/>
                    <a:pt x="30332" y="508"/>
                  </a:cubicBezTo>
                  <a:cubicBezTo>
                    <a:pt x="24254" y="824"/>
                    <a:pt x="22503" y="6899"/>
                    <a:pt x="22236" y="8010"/>
                  </a:cubicBezTo>
                  <a:lnTo>
                    <a:pt x="20061" y="7986"/>
                  </a:lnTo>
                  <a:cubicBezTo>
                    <a:pt x="19934" y="6780"/>
                    <a:pt x="18963" y="525"/>
                    <a:pt x="12236" y="58"/>
                  </a:cubicBezTo>
                  <a:cubicBezTo>
                    <a:pt x="11682" y="19"/>
                    <a:pt x="11143" y="1"/>
                    <a:pt x="10620"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1337276" y="2469696"/>
              <a:ext cx="1358169" cy="709680"/>
            </a:xfrm>
            <a:custGeom>
              <a:avLst/>
              <a:gdLst/>
              <a:ahLst/>
              <a:cxnLst/>
              <a:rect l="l" t="t" r="r" b="b"/>
              <a:pathLst>
                <a:path w="38620" h="20180" extrusionOk="0">
                  <a:moveTo>
                    <a:pt x="30907" y="2078"/>
                  </a:moveTo>
                  <a:cubicBezTo>
                    <a:pt x="31145" y="2078"/>
                    <a:pt x="31384" y="2097"/>
                    <a:pt x="31623" y="2136"/>
                  </a:cubicBezTo>
                  <a:cubicBezTo>
                    <a:pt x="35027" y="2698"/>
                    <a:pt x="34724" y="7172"/>
                    <a:pt x="34621" y="8953"/>
                  </a:cubicBezTo>
                  <a:cubicBezTo>
                    <a:pt x="34518" y="10732"/>
                    <a:pt x="34215" y="16376"/>
                    <a:pt x="28924" y="16631"/>
                  </a:cubicBezTo>
                  <a:cubicBezTo>
                    <a:pt x="28795" y="16637"/>
                    <a:pt x="28669" y="16640"/>
                    <a:pt x="28546" y="16640"/>
                  </a:cubicBezTo>
                  <a:cubicBezTo>
                    <a:pt x="23632" y="16640"/>
                    <a:pt x="23557" y="11764"/>
                    <a:pt x="24449" y="8239"/>
                  </a:cubicBezTo>
                  <a:cubicBezTo>
                    <a:pt x="25294" y="4902"/>
                    <a:pt x="28004" y="2078"/>
                    <a:pt x="30907" y="2078"/>
                  </a:cubicBezTo>
                  <a:close/>
                  <a:moveTo>
                    <a:pt x="11574" y="2034"/>
                  </a:moveTo>
                  <a:cubicBezTo>
                    <a:pt x="15872" y="2034"/>
                    <a:pt x="19996" y="8630"/>
                    <a:pt x="15910" y="14543"/>
                  </a:cubicBezTo>
                  <a:cubicBezTo>
                    <a:pt x="14252" y="16942"/>
                    <a:pt x="12298" y="18004"/>
                    <a:pt x="10479" y="18004"/>
                  </a:cubicBezTo>
                  <a:cubicBezTo>
                    <a:pt x="7690" y="18004"/>
                    <a:pt x="5220" y="15506"/>
                    <a:pt x="4635" y="11503"/>
                  </a:cubicBezTo>
                  <a:cubicBezTo>
                    <a:pt x="3855" y="6163"/>
                    <a:pt x="6091" y="2501"/>
                    <a:pt x="11213" y="2049"/>
                  </a:cubicBezTo>
                  <a:cubicBezTo>
                    <a:pt x="11333" y="2039"/>
                    <a:pt x="11454" y="2034"/>
                    <a:pt x="11574" y="2034"/>
                  </a:cubicBezTo>
                  <a:close/>
                  <a:moveTo>
                    <a:pt x="10398" y="0"/>
                  </a:moveTo>
                  <a:cubicBezTo>
                    <a:pt x="4018" y="0"/>
                    <a:pt x="0" y="2661"/>
                    <a:pt x="0" y="2661"/>
                  </a:cubicBezTo>
                  <a:lnTo>
                    <a:pt x="115" y="8042"/>
                  </a:lnTo>
                  <a:lnTo>
                    <a:pt x="2039" y="7927"/>
                  </a:lnTo>
                  <a:lnTo>
                    <a:pt x="2039" y="7927"/>
                  </a:lnTo>
                  <a:cubicBezTo>
                    <a:pt x="2039" y="7927"/>
                    <a:pt x="1390" y="20180"/>
                    <a:pt x="9634" y="20180"/>
                  </a:cubicBezTo>
                  <a:cubicBezTo>
                    <a:pt x="9834" y="20180"/>
                    <a:pt x="10039" y="20172"/>
                    <a:pt x="10250" y="20158"/>
                  </a:cubicBezTo>
                  <a:cubicBezTo>
                    <a:pt x="19137" y="19535"/>
                    <a:pt x="19593" y="10475"/>
                    <a:pt x="19593" y="10475"/>
                  </a:cubicBezTo>
                  <a:lnTo>
                    <a:pt x="22017" y="10511"/>
                  </a:lnTo>
                  <a:cubicBezTo>
                    <a:pt x="22017" y="10511"/>
                    <a:pt x="20675" y="18473"/>
                    <a:pt x="28371" y="18473"/>
                  </a:cubicBezTo>
                  <a:cubicBezTo>
                    <a:pt x="28554" y="18473"/>
                    <a:pt x="28743" y="18469"/>
                    <a:pt x="28937" y="18460"/>
                  </a:cubicBezTo>
                  <a:cubicBezTo>
                    <a:pt x="37258" y="18062"/>
                    <a:pt x="36467" y="8493"/>
                    <a:pt x="36467" y="8493"/>
                  </a:cubicBezTo>
                  <a:lnTo>
                    <a:pt x="37939" y="8095"/>
                  </a:lnTo>
                  <a:lnTo>
                    <a:pt x="38620" y="3452"/>
                  </a:lnTo>
                  <a:cubicBezTo>
                    <a:pt x="38620" y="3452"/>
                    <a:pt x="36876" y="484"/>
                    <a:pt x="31054" y="484"/>
                  </a:cubicBezTo>
                  <a:cubicBezTo>
                    <a:pt x="30756" y="484"/>
                    <a:pt x="30446" y="491"/>
                    <a:pt x="30126" y="508"/>
                  </a:cubicBezTo>
                  <a:cubicBezTo>
                    <a:pt x="23555" y="847"/>
                    <a:pt x="22185" y="8014"/>
                    <a:pt x="22185" y="8014"/>
                  </a:cubicBezTo>
                  <a:lnTo>
                    <a:pt x="19650" y="7984"/>
                  </a:lnTo>
                  <a:cubicBezTo>
                    <a:pt x="19650" y="7984"/>
                    <a:pt x="19310" y="565"/>
                    <a:pt x="12006" y="56"/>
                  </a:cubicBezTo>
                  <a:cubicBezTo>
                    <a:pt x="11455" y="18"/>
                    <a:pt x="10918" y="0"/>
                    <a:pt x="10398" y="0"/>
                  </a:cubicBezTo>
                  <a:close/>
                </a:path>
              </a:pathLst>
            </a:custGeom>
            <a:solidFill>
              <a:srgbClr val="D96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1034908" y="2579559"/>
              <a:ext cx="261576" cy="195180"/>
            </a:xfrm>
            <a:custGeom>
              <a:avLst/>
              <a:gdLst/>
              <a:ahLst/>
              <a:cxnLst/>
              <a:rect l="l" t="t" r="r" b="b"/>
              <a:pathLst>
                <a:path w="7438" h="5550" extrusionOk="0">
                  <a:moveTo>
                    <a:pt x="7315" y="0"/>
                  </a:moveTo>
                  <a:lnTo>
                    <a:pt x="1" y="4171"/>
                  </a:lnTo>
                  <a:lnTo>
                    <a:pt x="1" y="4171"/>
                  </a:lnTo>
                  <a:lnTo>
                    <a:pt x="604" y="4118"/>
                  </a:lnTo>
                  <a:cubicBezTo>
                    <a:pt x="753" y="4105"/>
                    <a:pt x="901" y="4099"/>
                    <a:pt x="1049" y="4099"/>
                  </a:cubicBezTo>
                  <a:cubicBezTo>
                    <a:pt x="2395" y="4099"/>
                    <a:pt x="3692" y="4614"/>
                    <a:pt x="4652" y="5549"/>
                  </a:cubicBezTo>
                  <a:lnTo>
                    <a:pt x="7438" y="5242"/>
                  </a:lnTo>
                  <a:lnTo>
                    <a:pt x="7315" y="0"/>
                  </a:lnTo>
                  <a:close/>
                </a:path>
              </a:pathLst>
            </a:custGeom>
            <a:solidFill>
              <a:srgbClr val="D96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1001886" y="2566969"/>
              <a:ext cx="302229" cy="215401"/>
            </a:xfrm>
            <a:custGeom>
              <a:avLst/>
              <a:gdLst/>
              <a:ahLst/>
              <a:cxnLst/>
              <a:rect l="l" t="t" r="r" b="b"/>
              <a:pathLst>
                <a:path w="8594" h="6125" extrusionOk="0">
                  <a:moveTo>
                    <a:pt x="8052" y="715"/>
                  </a:moveTo>
                  <a:lnTo>
                    <a:pt x="8163" y="5411"/>
                  </a:lnTo>
                  <a:lnTo>
                    <a:pt x="5670" y="5686"/>
                  </a:lnTo>
                  <a:cubicBezTo>
                    <a:pt x="4673" y="4759"/>
                    <a:pt x="3364" y="4247"/>
                    <a:pt x="2003" y="4247"/>
                  </a:cubicBezTo>
                  <a:cubicBezTo>
                    <a:pt x="1954" y="4247"/>
                    <a:pt x="1905" y="4247"/>
                    <a:pt x="1855" y="4250"/>
                  </a:cubicBezTo>
                  <a:lnTo>
                    <a:pt x="8052" y="715"/>
                  </a:lnTo>
                  <a:close/>
                  <a:moveTo>
                    <a:pt x="8458" y="1"/>
                  </a:moveTo>
                  <a:lnTo>
                    <a:pt x="1" y="4824"/>
                  </a:lnTo>
                  <a:lnTo>
                    <a:pt x="1564" y="4686"/>
                  </a:lnTo>
                  <a:cubicBezTo>
                    <a:pt x="1708" y="4673"/>
                    <a:pt x="1851" y="4667"/>
                    <a:pt x="1994" y="4667"/>
                  </a:cubicBezTo>
                  <a:cubicBezTo>
                    <a:pt x="3282" y="4667"/>
                    <a:pt x="4521" y="5162"/>
                    <a:pt x="5448" y="6060"/>
                  </a:cubicBezTo>
                  <a:lnTo>
                    <a:pt x="5517" y="6125"/>
                  </a:lnTo>
                  <a:lnTo>
                    <a:pt x="8593" y="5789"/>
                  </a:lnTo>
                  <a:lnTo>
                    <a:pt x="8458" y="1"/>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1187252" y="2717555"/>
              <a:ext cx="109230" cy="61684"/>
            </a:xfrm>
            <a:custGeom>
              <a:avLst/>
              <a:gdLst/>
              <a:ahLst/>
              <a:cxnLst/>
              <a:rect l="l" t="t" r="r" b="b"/>
              <a:pathLst>
                <a:path w="3106" h="1754" extrusionOk="0">
                  <a:moveTo>
                    <a:pt x="2921" y="1"/>
                  </a:moveTo>
                  <a:lnTo>
                    <a:pt x="0" y="1187"/>
                  </a:lnTo>
                  <a:lnTo>
                    <a:pt x="542" y="1753"/>
                  </a:lnTo>
                  <a:lnTo>
                    <a:pt x="3106" y="1416"/>
                  </a:lnTo>
                  <a:lnTo>
                    <a:pt x="2921" y="1"/>
                  </a:lnTo>
                  <a:close/>
                </a:path>
              </a:pathLst>
            </a:custGeom>
            <a:solidFill>
              <a:srgbClr val="9D3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1174241" y="2707040"/>
              <a:ext cx="130577" cy="79971"/>
            </a:xfrm>
            <a:custGeom>
              <a:avLst/>
              <a:gdLst/>
              <a:ahLst/>
              <a:cxnLst/>
              <a:rect l="l" t="t" r="r" b="b"/>
              <a:pathLst>
                <a:path w="3713" h="2274" extrusionOk="0">
                  <a:moveTo>
                    <a:pt x="3115" y="600"/>
                  </a:moveTo>
                  <a:lnTo>
                    <a:pt x="3238" y="1535"/>
                  </a:lnTo>
                  <a:lnTo>
                    <a:pt x="990" y="1826"/>
                  </a:lnTo>
                  <a:lnTo>
                    <a:pt x="739" y="1564"/>
                  </a:lnTo>
                  <a:lnTo>
                    <a:pt x="3115" y="600"/>
                  </a:lnTo>
                  <a:close/>
                  <a:moveTo>
                    <a:pt x="3463" y="1"/>
                  </a:moveTo>
                  <a:lnTo>
                    <a:pt x="1" y="1407"/>
                  </a:lnTo>
                  <a:lnTo>
                    <a:pt x="834" y="2274"/>
                  </a:lnTo>
                  <a:lnTo>
                    <a:pt x="3713" y="1900"/>
                  </a:lnTo>
                  <a:lnTo>
                    <a:pt x="3463" y="1"/>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2402175" y="2611279"/>
              <a:ext cx="106909" cy="406642"/>
            </a:xfrm>
            <a:custGeom>
              <a:avLst/>
              <a:gdLst/>
              <a:ahLst/>
              <a:cxnLst/>
              <a:rect l="l" t="t" r="r" b="b"/>
              <a:pathLst>
                <a:path w="3040" h="11563" extrusionOk="0">
                  <a:moveTo>
                    <a:pt x="0" y="1"/>
                  </a:moveTo>
                  <a:lnTo>
                    <a:pt x="0" y="9725"/>
                  </a:lnTo>
                  <a:cubicBezTo>
                    <a:pt x="21" y="9729"/>
                    <a:pt x="42" y="9733"/>
                    <a:pt x="62" y="9741"/>
                  </a:cubicBezTo>
                  <a:lnTo>
                    <a:pt x="62" y="11562"/>
                  </a:lnTo>
                  <a:cubicBezTo>
                    <a:pt x="2544" y="9918"/>
                    <a:pt x="2749" y="6321"/>
                    <a:pt x="2826" y="4931"/>
                  </a:cubicBezTo>
                  <a:lnTo>
                    <a:pt x="3040" y="4927"/>
                  </a:lnTo>
                  <a:lnTo>
                    <a:pt x="2826" y="4914"/>
                  </a:lnTo>
                  <a:lnTo>
                    <a:pt x="2830" y="4840"/>
                  </a:lnTo>
                  <a:cubicBezTo>
                    <a:pt x="2900" y="3683"/>
                    <a:pt x="3023" y="1527"/>
                    <a:pt x="2252" y="1"/>
                  </a:cubicBez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2170529" y="2611279"/>
              <a:ext cx="237873" cy="390922"/>
            </a:xfrm>
            <a:custGeom>
              <a:avLst/>
              <a:gdLst/>
              <a:ahLst/>
              <a:cxnLst/>
              <a:rect l="l" t="t" r="r" b="b"/>
              <a:pathLst>
                <a:path w="6764" h="11116" extrusionOk="0">
                  <a:moveTo>
                    <a:pt x="3613" y="813"/>
                  </a:moveTo>
                  <a:cubicBezTo>
                    <a:pt x="4918" y="813"/>
                    <a:pt x="6763" y="2379"/>
                    <a:pt x="6218" y="3117"/>
                  </a:cubicBezTo>
                  <a:cubicBezTo>
                    <a:pt x="6067" y="3323"/>
                    <a:pt x="5796" y="3413"/>
                    <a:pt x="5464" y="3413"/>
                  </a:cubicBezTo>
                  <a:cubicBezTo>
                    <a:pt x="4229" y="3413"/>
                    <a:pt x="2186" y="2186"/>
                    <a:pt x="2621" y="1370"/>
                  </a:cubicBezTo>
                  <a:cubicBezTo>
                    <a:pt x="2835" y="973"/>
                    <a:pt x="3195" y="813"/>
                    <a:pt x="3613" y="813"/>
                  </a:cubicBezTo>
                  <a:close/>
                  <a:moveTo>
                    <a:pt x="3651" y="4865"/>
                  </a:moveTo>
                  <a:cubicBezTo>
                    <a:pt x="4361" y="4865"/>
                    <a:pt x="4935" y="5833"/>
                    <a:pt x="4935" y="7022"/>
                  </a:cubicBezTo>
                  <a:cubicBezTo>
                    <a:pt x="4935" y="8215"/>
                    <a:pt x="4361" y="9184"/>
                    <a:pt x="3651" y="9184"/>
                  </a:cubicBezTo>
                  <a:cubicBezTo>
                    <a:pt x="2941" y="9184"/>
                    <a:pt x="2363" y="8215"/>
                    <a:pt x="2363" y="7022"/>
                  </a:cubicBezTo>
                  <a:cubicBezTo>
                    <a:pt x="2363" y="5833"/>
                    <a:pt x="2941" y="4865"/>
                    <a:pt x="3651" y="4865"/>
                  </a:cubicBezTo>
                  <a:close/>
                  <a:moveTo>
                    <a:pt x="3093" y="1"/>
                  </a:moveTo>
                  <a:cubicBezTo>
                    <a:pt x="2019" y="1100"/>
                    <a:pt x="1186" y="2568"/>
                    <a:pt x="772" y="4155"/>
                  </a:cubicBezTo>
                  <a:cubicBezTo>
                    <a:pt x="768" y="4164"/>
                    <a:pt x="768" y="4172"/>
                    <a:pt x="764" y="4180"/>
                  </a:cubicBezTo>
                  <a:cubicBezTo>
                    <a:pt x="764" y="4188"/>
                    <a:pt x="764" y="4192"/>
                    <a:pt x="759" y="4196"/>
                  </a:cubicBezTo>
                  <a:cubicBezTo>
                    <a:pt x="759" y="4204"/>
                    <a:pt x="755" y="4209"/>
                    <a:pt x="755" y="4213"/>
                  </a:cubicBezTo>
                  <a:cubicBezTo>
                    <a:pt x="173" y="6517"/>
                    <a:pt x="1" y="9397"/>
                    <a:pt x="1325" y="11115"/>
                  </a:cubicBezTo>
                  <a:cubicBezTo>
                    <a:pt x="2142" y="10144"/>
                    <a:pt x="3515" y="9508"/>
                    <a:pt x="5070" y="9508"/>
                  </a:cubicBezTo>
                  <a:cubicBezTo>
                    <a:pt x="5603" y="9508"/>
                    <a:pt x="6112" y="9586"/>
                    <a:pt x="6587" y="9725"/>
                  </a:cubicBezTo>
                  <a:lnTo>
                    <a:pt x="6587" y="1"/>
                  </a:ln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2217090" y="2945614"/>
              <a:ext cx="187302" cy="101880"/>
            </a:xfrm>
            <a:custGeom>
              <a:avLst/>
              <a:gdLst/>
              <a:ahLst/>
              <a:cxnLst/>
              <a:rect l="l" t="t" r="r" b="b"/>
              <a:pathLst>
                <a:path w="5326" h="2897" extrusionOk="0">
                  <a:moveTo>
                    <a:pt x="3746" y="1"/>
                  </a:moveTo>
                  <a:cubicBezTo>
                    <a:pt x="2191" y="1"/>
                    <a:pt x="818" y="637"/>
                    <a:pt x="1" y="1608"/>
                  </a:cubicBezTo>
                  <a:cubicBezTo>
                    <a:pt x="449" y="2191"/>
                    <a:pt x="1064" y="2638"/>
                    <a:pt x="1892" y="2888"/>
                  </a:cubicBezTo>
                  <a:cubicBezTo>
                    <a:pt x="2003" y="2892"/>
                    <a:pt x="2117" y="2897"/>
                    <a:pt x="2232" y="2897"/>
                  </a:cubicBezTo>
                  <a:cubicBezTo>
                    <a:pt x="2352" y="2897"/>
                    <a:pt x="2475" y="2892"/>
                    <a:pt x="2598" y="2888"/>
                  </a:cubicBezTo>
                  <a:cubicBezTo>
                    <a:pt x="3726" y="2831"/>
                    <a:pt x="4619" y="2523"/>
                    <a:pt x="5325" y="2055"/>
                  </a:cubicBezTo>
                  <a:lnTo>
                    <a:pt x="5325" y="234"/>
                  </a:lnTo>
                  <a:cubicBezTo>
                    <a:pt x="5305" y="226"/>
                    <a:pt x="5284" y="222"/>
                    <a:pt x="5263" y="218"/>
                  </a:cubicBezTo>
                  <a:cubicBezTo>
                    <a:pt x="4788" y="79"/>
                    <a:pt x="4279" y="1"/>
                    <a:pt x="3746" y="1"/>
                  </a:cubicBezTo>
                  <a:close/>
                </a:path>
              </a:pathLst>
            </a:custGeom>
            <a:solidFill>
              <a:srgbClr val="A1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2279266" y="2550124"/>
              <a:ext cx="202143" cy="61191"/>
            </a:xfrm>
            <a:custGeom>
              <a:avLst/>
              <a:gdLst/>
              <a:ahLst/>
              <a:cxnLst/>
              <a:rect l="l" t="t" r="r" b="b"/>
              <a:pathLst>
                <a:path w="5748" h="1740" extrusionOk="0">
                  <a:moveTo>
                    <a:pt x="2798" y="1"/>
                  </a:moveTo>
                  <a:cubicBezTo>
                    <a:pt x="2778" y="1"/>
                    <a:pt x="2757" y="5"/>
                    <a:pt x="2736" y="5"/>
                  </a:cubicBezTo>
                  <a:cubicBezTo>
                    <a:pt x="1740" y="304"/>
                    <a:pt x="805" y="919"/>
                    <a:pt x="1" y="1740"/>
                  </a:cubicBezTo>
                  <a:lnTo>
                    <a:pt x="5747" y="1740"/>
                  </a:lnTo>
                  <a:cubicBezTo>
                    <a:pt x="5325" y="894"/>
                    <a:pt x="4627" y="247"/>
                    <a:pt x="3499" y="62"/>
                  </a:cubicBezTo>
                  <a:cubicBezTo>
                    <a:pt x="3266" y="21"/>
                    <a:pt x="3028" y="1"/>
                    <a:pt x="2798" y="1"/>
                  </a:cubicBezTo>
                  <a:close/>
                </a:path>
              </a:pathLst>
            </a:custGeom>
            <a:solidFill>
              <a:srgbClr val="949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2253629" y="2782333"/>
              <a:ext cx="90451" cy="151959"/>
            </a:xfrm>
            <a:custGeom>
              <a:avLst/>
              <a:gdLst/>
              <a:ahLst/>
              <a:cxnLst/>
              <a:rect l="l" t="t" r="r" b="b"/>
              <a:pathLst>
                <a:path w="2572" h="4321" extrusionOk="0">
                  <a:moveTo>
                    <a:pt x="1288" y="1"/>
                  </a:moveTo>
                  <a:cubicBezTo>
                    <a:pt x="578" y="1"/>
                    <a:pt x="0" y="969"/>
                    <a:pt x="0" y="2158"/>
                  </a:cubicBezTo>
                  <a:cubicBezTo>
                    <a:pt x="0" y="3351"/>
                    <a:pt x="578" y="4320"/>
                    <a:pt x="1288" y="4320"/>
                  </a:cubicBezTo>
                  <a:cubicBezTo>
                    <a:pt x="1998" y="4320"/>
                    <a:pt x="2572" y="3351"/>
                    <a:pt x="2572" y="2158"/>
                  </a:cubicBezTo>
                  <a:cubicBezTo>
                    <a:pt x="2572" y="969"/>
                    <a:pt x="1998" y="1"/>
                    <a:pt x="1288"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2247404" y="2639870"/>
              <a:ext cx="160997" cy="91435"/>
            </a:xfrm>
            <a:custGeom>
              <a:avLst/>
              <a:gdLst/>
              <a:ahLst/>
              <a:cxnLst/>
              <a:rect l="l" t="t" r="r" b="b"/>
              <a:pathLst>
                <a:path w="4578" h="2600" extrusionOk="0">
                  <a:moveTo>
                    <a:pt x="1427" y="0"/>
                  </a:moveTo>
                  <a:cubicBezTo>
                    <a:pt x="1009" y="0"/>
                    <a:pt x="649" y="160"/>
                    <a:pt x="435" y="557"/>
                  </a:cubicBezTo>
                  <a:cubicBezTo>
                    <a:pt x="0" y="1373"/>
                    <a:pt x="2043" y="2600"/>
                    <a:pt x="3278" y="2600"/>
                  </a:cubicBezTo>
                  <a:cubicBezTo>
                    <a:pt x="3610" y="2600"/>
                    <a:pt x="3881" y="2510"/>
                    <a:pt x="4032" y="2304"/>
                  </a:cubicBezTo>
                  <a:cubicBezTo>
                    <a:pt x="4577" y="1566"/>
                    <a:pt x="2732" y="0"/>
                    <a:pt x="1427" y="0"/>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2359904" y="2542739"/>
              <a:ext cx="209176" cy="511511"/>
            </a:xfrm>
            <a:custGeom>
              <a:avLst/>
              <a:gdLst/>
              <a:ahLst/>
              <a:cxnLst/>
              <a:rect l="l" t="t" r="r" b="b"/>
              <a:pathLst>
                <a:path w="5948" h="14545" extrusionOk="0">
                  <a:moveTo>
                    <a:pt x="1891" y="1"/>
                  </a:moveTo>
                  <a:lnTo>
                    <a:pt x="1891" y="1"/>
                  </a:lnTo>
                  <a:cubicBezTo>
                    <a:pt x="4791" y="977"/>
                    <a:pt x="4562" y="5021"/>
                    <a:pt x="4460" y="6814"/>
                  </a:cubicBezTo>
                  <a:lnTo>
                    <a:pt x="4455" y="6888"/>
                  </a:lnTo>
                  <a:lnTo>
                    <a:pt x="4242" y="6876"/>
                  </a:lnTo>
                  <a:lnTo>
                    <a:pt x="4451" y="6904"/>
                  </a:lnTo>
                  <a:cubicBezTo>
                    <a:pt x="4356" y="8602"/>
                    <a:pt x="4078" y="13434"/>
                    <a:pt x="0" y="14545"/>
                  </a:cubicBezTo>
                  <a:cubicBezTo>
                    <a:pt x="1547" y="14439"/>
                    <a:pt x="2654" y="13861"/>
                    <a:pt x="3451" y="13060"/>
                  </a:cubicBezTo>
                  <a:cubicBezTo>
                    <a:pt x="5226" y="11268"/>
                    <a:pt x="5456" y="8360"/>
                    <a:pt x="5533" y="7035"/>
                  </a:cubicBezTo>
                  <a:cubicBezTo>
                    <a:pt x="5533" y="7011"/>
                    <a:pt x="5533" y="6990"/>
                    <a:pt x="5537" y="6965"/>
                  </a:cubicBezTo>
                  <a:cubicBezTo>
                    <a:pt x="5537" y="6937"/>
                    <a:pt x="5542" y="6904"/>
                    <a:pt x="5542" y="6876"/>
                  </a:cubicBezTo>
                  <a:cubicBezTo>
                    <a:pt x="5645" y="5095"/>
                    <a:pt x="5948" y="621"/>
                    <a:pt x="2544" y="59"/>
                  </a:cubicBezTo>
                  <a:cubicBezTo>
                    <a:pt x="2326" y="26"/>
                    <a:pt x="2109" y="6"/>
                    <a:pt x="1891" y="1"/>
                  </a:cubicBezTo>
                  <a:close/>
                </a:path>
              </a:pathLst>
            </a:custGeom>
            <a:solidFill>
              <a:srgbClr val="535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8"/>
            <p:cNvSpPr/>
            <p:nvPr/>
          </p:nvSpPr>
          <p:spPr>
            <a:xfrm>
              <a:off x="2283591" y="2542739"/>
              <a:ext cx="244836" cy="512250"/>
            </a:xfrm>
            <a:custGeom>
              <a:avLst/>
              <a:gdLst/>
              <a:ahLst/>
              <a:cxnLst/>
              <a:rect l="l" t="t" r="r" b="b"/>
              <a:pathLst>
                <a:path w="6962" h="14566" extrusionOk="0">
                  <a:moveTo>
                    <a:pt x="3991" y="1"/>
                  </a:moveTo>
                  <a:cubicBezTo>
                    <a:pt x="3524" y="1"/>
                    <a:pt x="3061" y="75"/>
                    <a:pt x="2613" y="215"/>
                  </a:cubicBezTo>
                  <a:cubicBezTo>
                    <a:pt x="2634" y="215"/>
                    <a:pt x="2655" y="211"/>
                    <a:pt x="2675" y="211"/>
                  </a:cubicBezTo>
                  <a:cubicBezTo>
                    <a:pt x="2905" y="211"/>
                    <a:pt x="3143" y="231"/>
                    <a:pt x="3376" y="272"/>
                  </a:cubicBezTo>
                  <a:cubicBezTo>
                    <a:pt x="4504" y="457"/>
                    <a:pt x="5202" y="1104"/>
                    <a:pt x="5624" y="1950"/>
                  </a:cubicBezTo>
                  <a:cubicBezTo>
                    <a:pt x="6395" y="3476"/>
                    <a:pt x="6272" y="5632"/>
                    <a:pt x="6202" y="6789"/>
                  </a:cubicBezTo>
                  <a:lnTo>
                    <a:pt x="6198" y="6863"/>
                  </a:lnTo>
                  <a:lnTo>
                    <a:pt x="6412" y="6876"/>
                  </a:lnTo>
                  <a:lnTo>
                    <a:pt x="6625" y="6888"/>
                  </a:lnTo>
                  <a:lnTo>
                    <a:pt x="6630" y="6814"/>
                  </a:lnTo>
                  <a:cubicBezTo>
                    <a:pt x="6732" y="5021"/>
                    <a:pt x="6961" y="977"/>
                    <a:pt x="4061" y="1"/>
                  </a:cubicBezTo>
                  <a:close/>
                  <a:moveTo>
                    <a:pt x="6412" y="6876"/>
                  </a:moveTo>
                  <a:lnTo>
                    <a:pt x="6198" y="6880"/>
                  </a:lnTo>
                  <a:cubicBezTo>
                    <a:pt x="6121" y="8270"/>
                    <a:pt x="5916" y="11867"/>
                    <a:pt x="3434" y="13511"/>
                  </a:cubicBezTo>
                  <a:cubicBezTo>
                    <a:pt x="2728" y="13979"/>
                    <a:pt x="1835" y="14287"/>
                    <a:pt x="707" y="14344"/>
                  </a:cubicBezTo>
                  <a:cubicBezTo>
                    <a:pt x="584" y="14348"/>
                    <a:pt x="461" y="14353"/>
                    <a:pt x="341" y="14353"/>
                  </a:cubicBezTo>
                  <a:cubicBezTo>
                    <a:pt x="226" y="14353"/>
                    <a:pt x="112" y="14348"/>
                    <a:pt x="1" y="14344"/>
                  </a:cubicBezTo>
                  <a:lnTo>
                    <a:pt x="1" y="14344"/>
                  </a:lnTo>
                  <a:cubicBezTo>
                    <a:pt x="453" y="14480"/>
                    <a:pt x="969" y="14558"/>
                    <a:pt x="1551" y="14562"/>
                  </a:cubicBezTo>
                  <a:cubicBezTo>
                    <a:pt x="1580" y="14566"/>
                    <a:pt x="1609" y="14566"/>
                    <a:pt x="1638" y="14566"/>
                  </a:cubicBezTo>
                  <a:cubicBezTo>
                    <a:pt x="1761" y="14566"/>
                    <a:pt x="1888" y="14562"/>
                    <a:pt x="2015" y="14554"/>
                  </a:cubicBezTo>
                  <a:lnTo>
                    <a:pt x="2032" y="14554"/>
                  </a:lnTo>
                  <a:cubicBezTo>
                    <a:pt x="2081" y="14554"/>
                    <a:pt x="2126" y="14550"/>
                    <a:pt x="2170" y="14545"/>
                  </a:cubicBezTo>
                  <a:cubicBezTo>
                    <a:pt x="6248" y="13434"/>
                    <a:pt x="6526" y="8602"/>
                    <a:pt x="6621" y="6904"/>
                  </a:cubicBezTo>
                  <a:lnTo>
                    <a:pt x="6412" y="6876"/>
                  </a:ln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2197643" y="2542739"/>
              <a:ext cx="283626" cy="511828"/>
            </a:xfrm>
            <a:custGeom>
              <a:avLst/>
              <a:gdLst/>
              <a:ahLst/>
              <a:cxnLst/>
              <a:rect l="l" t="t" r="r" b="b"/>
              <a:pathLst>
                <a:path w="8065" h="14554" extrusionOk="0">
                  <a:moveTo>
                    <a:pt x="6435" y="1"/>
                  </a:moveTo>
                  <a:cubicBezTo>
                    <a:pt x="3552" y="1"/>
                    <a:pt x="862" y="2795"/>
                    <a:pt x="1" y="6104"/>
                  </a:cubicBezTo>
                  <a:cubicBezTo>
                    <a:pt x="415" y="4517"/>
                    <a:pt x="1248" y="3049"/>
                    <a:pt x="2322" y="1950"/>
                  </a:cubicBezTo>
                  <a:cubicBezTo>
                    <a:pt x="3126" y="1129"/>
                    <a:pt x="4061" y="514"/>
                    <a:pt x="5057" y="215"/>
                  </a:cubicBezTo>
                  <a:cubicBezTo>
                    <a:pt x="5505" y="75"/>
                    <a:pt x="5968" y="1"/>
                    <a:pt x="6435" y="1"/>
                  </a:cubicBezTo>
                  <a:close/>
                  <a:moveTo>
                    <a:pt x="8064" y="13061"/>
                  </a:moveTo>
                  <a:cubicBezTo>
                    <a:pt x="7358" y="13771"/>
                    <a:pt x="6408" y="14304"/>
                    <a:pt x="5124" y="14491"/>
                  </a:cubicBezTo>
                  <a:lnTo>
                    <a:pt x="5124" y="14491"/>
                  </a:lnTo>
                  <a:cubicBezTo>
                    <a:pt x="6408" y="14305"/>
                    <a:pt x="7358" y="13770"/>
                    <a:pt x="8064" y="13061"/>
                  </a:cubicBezTo>
                  <a:close/>
                  <a:moveTo>
                    <a:pt x="5124" y="14491"/>
                  </a:moveTo>
                  <a:lnTo>
                    <a:pt x="5124" y="14491"/>
                  </a:lnTo>
                  <a:cubicBezTo>
                    <a:pt x="4960" y="14515"/>
                    <a:pt x="4790" y="14533"/>
                    <a:pt x="4614" y="14545"/>
                  </a:cubicBezTo>
                  <a:cubicBezTo>
                    <a:pt x="4610" y="14545"/>
                    <a:pt x="4606" y="14546"/>
                    <a:pt x="4602" y="14546"/>
                  </a:cubicBezTo>
                  <a:lnTo>
                    <a:pt x="4602" y="14546"/>
                  </a:lnTo>
                  <a:cubicBezTo>
                    <a:pt x="4782" y="14534"/>
                    <a:pt x="4956" y="14515"/>
                    <a:pt x="5124" y="14491"/>
                  </a:cubicBezTo>
                  <a:close/>
                  <a:moveTo>
                    <a:pt x="4602" y="14546"/>
                  </a:moveTo>
                  <a:cubicBezTo>
                    <a:pt x="4560" y="14549"/>
                    <a:pt x="4518" y="14552"/>
                    <a:pt x="4476" y="14554"/>
                  </a:cubicBezTo>
                  <a:cubicBezTo>
                    <a:pt x="4520" y="14554"/>
                    <a:pt x="4562" y="14550"/>
                    <a:pt x="4602" y="14546"/>
                  </a:cubicBezTo>
                  <a:close/>
                </a:path>
              </a:pathLst>
            </a:custGeom>
            <a:solidFill>
              <a:srgbClr val="888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1494931" y="2605793"/>
              <a:ext cx="426969" cy="416454"/>
            </a:xfrm>
            <a:custGeom>
              <a:avLst/>
              <a:gdLst/>
              <a:ahLst/>
              <a:cxnLst/>
              <a:rect l="l" t="t" r="r" b="b"/>
              <a:pathLst>
                <a:path w="12141" h="11842" extrusionOk="0">
                  <a:moveTo>
                    <a:pt x="7502" y="517"/>
                  </a:moveTo>
                  <a:cubicBezTo>
                    <a:pt x="8392" y="517"/>
                    <a:pt x="9163" y="809"/>
                    <a:pt x="9397" y="1424"/>
                  </a:cubicBezTo>
                  <a:lnTo>
                    <a:pt x="3896" y="3273"/>
                  </a:lnTo>
                  <a:cubicBezTo>
                    <a:pt x="3798" y="1506"/>
                    <a:pt x="5857" y="517"/>
                    <a:pt x="7502" y="517"/>
                  </a:cubicBezTo>
                  <a:close/>
                  <a:moveTo>
                    <a:pt x="7288" y="5021"/>
                  </a:moveTo>
                  <a:cubicBezTo>
                    <a:pt x="7998" y="5021"/>
                    <a:pt x="8572" y="5989"/>
                    <a:pt x="8572" y="7178"/>
                  </a:cubicBezTo>
                  <a:cubicBezTo>
                    <a:pt x="8572" y="8371"/>
                    <a:pt x="7998" y="9340"/>
                    <a:pt x="7288" y="9340"/>
                  </a:cubicBezTo>
                  <a:cubicBezTo>
                    <a:pt x="6579" y="9340"/>
                    <a:pt x="6005" y="8371"/>
                    <a:pt x="6005" y="7178"/>
                  </a:cubicBezTo>
                  <a:cubicBezTo>
                    <a:pt x="6005" y="5989"/>
                    <a:pt x="6579" y="5021"/>
                    <a:pt x="7288" y="5021"/>
                  </a:cubicBezTo>
                  <a:close/>
                  <a:moveTo>
                    <a:pt x="2149" y="0"/>
                  </a:moveTo>
                  <a:cubicBezTo>
                    <a:pt x="722" y="1309"/>
                    <a:pt x="0" y="3249"/>
                    <a:pt x="0" y="5640"/>
                  </a:cubicBezTo>
                  <a:cubicBezTo>
                    <a:pt x="0" y="6272"/>
                    <a:pt x="49" y="6940"/>
                    <a:pt x="152" y="7633"/>
                  </a:cubicBezTo>
                  <a:cubicBezTo>
                    <a:pt x="184" y="7855"/>
                    <a:pt x="222" y="8072"/>
                    <a:pt x="267" y="8282"/>
                  </a:cubicBezTo>
                  <a:cubicBezTo>
                    <a:pt x="426" y="9069"/>
                    <a:pt x="665" y="9791"/>
                    <a:pt x="968" y="10439"/>
                  </a:cubicBezTo>
                  <a:cubicBezTo>
                    <a:pt x="1874" y="9853"/>
                    <a:pt x="2998" y="9508"/>
                    <a:pt x="4212" y="9508"/>
                  </a:cubicBezTo>
                  <a:cubicBezTo>
                    <a:pt x="6209" y="9508"/>
                    <a:pt x="7957" y="10444"/>
                    <a:pt x="8913" y="11841"/>
                  </a:cubicBezTo>
                  <a:cubicBezTo>
                    <a:pt x="9274" y="11460"/>
                    <a:pt x="9622" y="11029"/>
                    <a:pt x="9950" y="10550"/>
                  </a:cubicBezTo>
                  <a:cubicBezTo>
                    <a:pt x="11932" y="7687"/>
                    <a:pt x="12140" y="4311"/>
                    <a:pt x="10516" y="1522"/>
                  </a:cubicBezTo>
                  <a:cubicBezTo>
                    <a:pt x="10184" y="944"/>
                    <a:pt x="9787" y="436"/>
                    <a:pt x="9348" y="0"/>
                  </a:cubicBez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1528937" y="2940163"/>
              <a:ext cx="279441" cy="155229"/>
            </a:xfrm>
            <a:custGeom>
              <a:avLst/>
              <a:gdLst/>
              <a:ahLst/>
              <a:cxnLst/>
              <a:rect l="l" t="t" r="r" b="b"/>
              <a:pathLst>
                <a:path w="7946" h="4414" extrusionOk="0">
                  <a:moveTo>
                    <a:pt x="3245" y="0"/>
                  </a:moveTo>
                  <a:cubicBezTo>
                    <a:pt x="2031" y="0"/>
                    <a:pt x="907" y="345"/>
                    <a:pt x="1" y="931"/>
                  </a:cubicBezTo>
                  <a:cubicBezTo>
                    <a:pt x="830" y="2723"/>
                    <a:pt x="2142" y="3946"/>
                    <a:pt x="3639" y="4413"/>
                  </a:cubicBezTo>
                  <a:lnTo>
                    <a:pt x="3733" y="4413"/>
                  </a:lnTo>
                  <a:cubicBezTo>
                    <a:pt x="5193" y="4413"/>
                    <a:pt x="6654" y="3692"/>
                    <a:pt x="7946" y="2333"/>
                  </a:cubicBezTo>
                  <a:cubicBezTo>
                    <a:pt x="6990" y="936"/>
                    <a:pt x="5242" y="0"/>
                    <a:pt x="3245" y="0"/>
                  </a:cubicBezTo>
                  <a:close/>
                </a:path>
              </a:pathLst>
            </a:custGeom>
            <a:solidFill>
              <a:srgbClr val="A1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8"/>
            <p:cNvSpPr/>
            <p:nvPr/>
          </p:nvSpPr>
          <p:spPr>
            <a:xfrm>
              <a:off x="1570470" y="2548682"/>
              <a:ext cx="253206" cy="57147"/>
            </a:xfrm>
            <a:custGeom>
              <a:avLst/>
              <a:gdLst/>
              <a:ahLst/>
              <a:cxnLst/>
              <a:rect l="l" t="t" r="r" b="b"/>
              <a:pathLst>
                <a:path w="7200" h="1625" extrusionOk="0">
                  <a:moveTo>
                    <a:pt x="3635" y="0"/>
                  </a:moveTo>
                  <a:cubicBezTo>
                    <a:pt x="3524" y="0"/>
                    <a:pt x="3410" y="9"/>
                    <a:pt x="3299" y="17"/>
                  </a:cubicBezTo>
                  <a:cubicBezTo>
                    <a:pt x="3249" y="21"/>
                    <a:pt x="3196" y="25"/>
                    <a:pt x="3147" y="29"/>
                  </a:cubicBezTo>
                  <a:cubicBezTo>
                    <a:pt x="1867" y="333"/>
                    <a:pt x="817" y="874"/>
                    <a:pt x="1" y="1624"/>
                  </a:cubicBezTo>
                  <a:lnTo>
                    <a:pt x="7200" y="1624"/>
                  </a:lnTo>
                  <a:cubicBezTo>
                    <a:pt x="6162" y="595"/>
                    <a:pt x="4886" y="0"/>
                    <a:pt x="3635" y="0"/>
                  </a:cubicBezTo>
                  <a:close/>
                </a:path>
              </a:pathLst>
            </a:custGeom>
            <a:solidFill>
              <a:srgbClr val="949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8"/>
            <p:cNvSpPr/>
            <p:nvPr/>
          </p:nvSpPr>
          <p:spPr>
            <a:xfrm>
              <a:off x="1706075" y="2782333"/>
              <a:ext cx="90310" cy="151959"/>
            </a:xfrm>
            <a:custGeom>
              <a:avLst/>
              <a:gdLst/>
              <a:ahLst/>
              <a:cxnLst/>
              <a:rect l="l" t="t" r="r" b="b"/>
              <a:pathLst>
                <a:path w="2568" h="4321" extrusionOk="0">
                  <a:moveTo>
                    <a:pt x="1284" y="1"/>
                  </a:moveTo>
                  <a:cubicBezTo>
                    <a:pt x="575" y="1"/>
                    <a:pt x="1" y="969"/>
                    <a:pt x="1" y="2158"/>
                  </a:cubicBezTo>
                  <a:cubicBezTo>
                    <a:pt x="1" y="3351"/>
                    <a:pt x="575" y="4320"/>
                    <a:pt x="1284" y="4320"/>
                  </a:cubicBezTo>
                  <a:cubicBezTo>
                    <a:pt x="1994" y="4320"/>
                    <a:pt x="2568" y="3351"/>
                    <a:pt x="2568" y="2158"/>
                  </a:cubicBezTo>
                  <a:cubicBezTo>
                    <a:pt x="2568" y="969"/>
                    <a:pt x="1994" y="1"/>
                    <a:pt x="1284"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8"/>
            <p:cNvSpPr/>
            <p:nvPr/>
          </p:nvSpPr>
          <p:spPr>
            <a:xfrm>
              <a:off x="1628461" y="2623975"/>
              <a:ext cx="196938" cy="96957"/>
            </a:xfrm>
            <a:custGeom>
              <a:avLst/>
              <a:gdLst/>
              <a:ahLst/>
              <a:cxnLst/>
              <a:rect l="l" t="t" r="r" b="b"/>
              <a:pathLst>
                <a:path w="5600" h="2757" extrusionOk="0">
                  <a:moveTo>
                    <a:pt x="3705" y="0"/>
                  </a:moveTo>
                  <a:cubicBezTo>
                    <a:pt x="2060" y="0"/>
                    <a:pt x="1" y="989"/>
                    <a:pt x="99" y="2756"/>
                  </a:cubicBezTo>
                  <a:lnTo>
                    <a:pt x="5600" y="907"/>
                  </a:lnTo>
                  <a:cubicBezTo>
                    <a:pt x="5366" y="292"/>
                    <a:pt x="4595" y="0"/>
                    <a:pt x="3705" y="0"/>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8"/>
            <p:cNvSpPr/>
            <p:nvPr/>
          </p:nvSpPr>
          <p:spPr>
            <a:xfrm>
              <a:off x="1711420" y="2541332"/>
              <a:ext cx="299592" cy="561379"/>
            </a:xfrm>
            <a:custGeom>
              <a:avLst/>
              <a:gdLst/>
              <a:ahLst/>
              <a:cxnLst/>
              <a:rect l="l" t="t" r="r" b="b"/>
              <a:pathLst>
                <a:path w="8519" h="15963" extrusionOk="0">
                  <a:moveTo>
                    <a:pt x="997" y="1"/>
                  </a:moveTo>
                  <a:lnTo>
                    <a:pt x="997" y="1"/>
                  </a:lnTo>
                  <a:cubicBezTo>
                    <a:pt x="2449" y="444"/>
                    <a:pt x="3811" y="1563"/>
                    <a:pt x="4729" y="3142"/>
                  </a:cubicBezTo>
                  <a:cubicBezTo>
                    <a:pt x="6436" y="6079"/>
                    <a:pt x="6219" y="9623"/>
                    <a:pt x="4143" y="12625"/>
                  </a:cubicBezTo>
                  <a:cubicBezTo>
                    <a:pt x="2937" y="14372"/>
                    <a:pt x="1501" y="15512"/>
                    <a:pt x="0" y="15963"/>
                  </a:cubicBezTo>
                  <a:cubicBezTo>
                    <a:pt x="1772" y="15902"/>
                    <a:pt x="3663" y="14836"/>
                    <a:pt x="5271" y="12506"/>
                  </a:cubicBezTo>
                  <a:cubicBezTo>
                    <a:pt x="5677" y="11915"/>
                    <a:pt x="6001" y="11321"/>
                    <a:pt x="6255" y="10726"/>
                  </a:cubicBezTo>
                  <a:cubicBezTo>
                    <a:pt x="8519" y="5373"/>
                    <a:pt x="4844" y="58"/>
                    <a:pt x="997" y="1"/>
                  </a:cubicBezTo>
                  <a:close/>
                </a:path>
              </a:pathLst>
            </a:custGeom>
            <a:solidFill>
              <a:srgbClr val="535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8"/>
            <p:cNvSpPr/>
            <p:nvPr/>
          </p:nvSpPr>
          <p:spPr>
            <a:xfrm>
              <a:off x="1656876" y="2541332"/>
              <a:ext cx="280918" cy="561555"/>
            </a:xfrm>
            <a:custGeom>
              <a:avLst/>
              <a:gdLst/>
              <a:ahLst/>
              <a:cxnLst/>
              <a:rect l="l" t="t" r="r" b="b"/>
              <a:pathLst>
                <a:path w="7988" h="15968" extrusionOk="0">
                  <a:moveTo>
                    <a:pt x="2486" y="1"/>
                  </a:moveTo>
                  <a:cubicBezTo>
                    <a:pt x="2363" y="1"/>
                    <a:pt x="2244" y="5"/>
                    <a:pt x="2125" y="12"/>
                  </a:cubicBezTo>
                  <a:cubicBezTo>
                    <a:pt x="1617" y="58"/>
                    <a:pt x="1141" y="135"/>
                    <a:pt x="690" y="238"/>
                  </a:cubicBezTo>
                  <a:cubicBezTo>
                    <a:pt x="739" y="234"/>
                    <a:pt x="792" y="230"/>
                    <a:pt x="842" y="226"/>
                  </a:cubicBezTo>
                  <a:cubicBezTo>
                    <a:pt x="953" y="218"/>
                    <a:pt x="1067" y="209"/>
                    <a:pt x="1178" y="209"/>
                  </a:cubicBezTo>
                  <a:cubicBezTo>
                    <a:pt x="2429" y="209"/>
                    <a:pt x="3705" y="804"/>
                    <a:pt x="4743" y="1833"/>
                  </a:cubicBezTo>
                  <a:cubicBezTo>
                    <a:pt x="5182" y="2269"/>
                    <a:pt x="5579" y="2777"/>
                    <a:pt x="5911" y="3355"/>
                  </a:cubicBezTo>
                  <a:cubicBezTo>
                    <a:pt x="7535" y="6144"/>
                    <a:pt x="7327" y="9520"/>
                    <a:pt x="5345" y="12383"/>
                  </a:cubicBezTo>
                  <a:cubicBezTo>
                    <a:pt x="5017" y="12862"/>
                    <a:pt x="4669" y="13293"/>
                    <a:pt x="4308" y="13674"/>
                  </a:cubicBezTo>
                  <a:cubicBezTo>
                    <a:pt x="3016" y="15033"/>
                    <a:pt x="1555" y="15754"/>
                    <a:pt x="95" y="15754"/>
                  </a:cubicBezTo>
                  <a:lnTo>
                    <a:pt x="1" y="15754"/>
                  </a:lnTo>
                  <a:cubicBezTo>
                    <a:pt x="391" y="15877"/>
                    <a:pt x="788" y="15947"/>
                    <a:pt x="1199" y="15963"/>
                  </a:cubicBezTo>
                  <a:cubicBezTo>
                    <a:pt x="1260" y="15968"/>
                    <a:pt x="1326" y="15968"/>
                    <a:pt x="1392" y="15968"/>
                  </a:cubicBezTo>
                  <a:cubicBezTo>
                    <a:pt x="1445" y="15968"/>
                    <a:pt x="1498" y="15968"/>
                    <a:pt x="1551" y="15963"/>
                  </a:cubicBezTo>
                  <a:cubicBezTo>
                    <a:pt x="3052" y="15512"/>
                    <a:pt x="4488" y="14372"/>
                    <a:pt x="5694" y="12625"/>
                  </a:cubicBezTo>
                  <a:cubicBezTo>
                    <a:pt x="7770" y="9623"/>
                    <a:pt x="7987" y="6079"/>
                    <a:pt x="6280" y="3142"/>
                  </a:cubicBezTo>
                  <a:cubicBezTo>
                    <a:pt x="5362" y="1563"/>
                    <a:pt x="4000" y="444"/>
                    <a:pt x="2548"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8"/>
            <p:cNvSpPr/>
            <p:nvPr/>
          </p:nvSpPr>
          <p:spPr>
            <a:xfrm>
              <a:off x="1705793" y="2981098"/>
              <a:ext cx="190995" cy="121785"/>
            </a:xfrm>
            <a:custGeom>
              <a:avLst/>
              <a:gdLst/>
              <a:ahLst/>
              <a:cxnLst/>
              <a:rect l="l" t="t" r="r" b="b"/>
              <a:pathLst>
                <a:path w="5431" h="3463" extrusionOk="0">
                  <a:moveTo>
                    <a:pt x="5431" y="1"/>
                  </a:moveTo>
                  <a:lnTo>
                    <a:pt x="5431" y="1"/>
                  </a:lnTo>
                  <a:cubicBezTo>
                    <a:pt x="4752" y="984"/>
                    <a:pt x="4023" y="1743"/>
                    <a:pt x="3273" y="2296"/>
                  </a:cubicBezTo>
                  <a:lnTo>
                    <a:pt x="3273" y="2296"/>
                  </a:lnTo>
                  <a:cubicBezTo>
                    <a:pt x="4023" y="1743"/>
                    <a:pt x="4752" y="985"/>
                    <a:pt x="5431" y="1"/>
                  </a:cubicBezTo>
                  <a:close/>
                  <a:moveTo>
                    <a:pt x="3273" y="2296"/>
                  </a:moveTo>
                  <a:cubicBezTo>
                    <a:pt x="2248" y="3052"/>
                    <a:pt x="1184" y="3423"/>
                    <a:pt x="160" y="3458"/>
                  </a:cubicBezTo>
                  <a:cubicBezTo>
                    <a:pt x="137" y="3460"/>
                    <a:pt x="113" y="3461"/>
                    <a:pt x="89" y="3462"/>
                  </a:cubicBezTo>
                  <a:lnTo>
                    <a:pt x="89" y="3462"/>
                  </a:lnTo>
                  <a:cubicBezTo>
                    <a:pt x="1134" y="3442"/>
                    <a:pt x="2224" y="3071"/>
                    <a:pt x="3273" y="2296"/>
                  </a:cubicBezTo>
                  <a:close/>
                  <a:moveTo>
                    <a:pt x="89" y="3462"/>
                  </a:moveTo>
                  <a:cubicBezTo>
                    <a:pt x="60" y="3463"/>
                    <a:pt x="30" y="3463"/>
                    <a:pt x="1" y="3463"/>
                  </a:cubicBezTo>
                  <a:cubicBezTo>
                    <a:pt x="30" y="3463"/>
                    <a:pt x="60" y="3463"/>
                    <a:pt x="89" y="3462"/>
                  </a:cubicBezTo>
                  <a:close/>
                </a:path>
              </a:pathLst>
            </a:custGeom>
            <a:solidFill>
              <a:srgbClr val="888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8"/>
            <p:cNvSpPr/>
            <p:nvPr/>
          </p:nvSpPr>
          <p:spPr>
            <a:xfrm>
              <a:off x="2029297" y="2843910"/>
              <a:ext cx="172567" cy="164654"/>
            </a:xfrm>
            <a:custGeom>
              <a:avLst/>
              <a:gdLst/>
              <a:ahLst/>
              <a:cxnLst/>
              <a:rect l="l" t="t" r="r" b="b"/>
              <a:pathLst>
                <a:path w="4907" h="4682" extrusionOk="0">
                  <a:moveTo>
                    <a:pt x="50" y="1"/>
                  </a:moveTo>
                  <a:lnTo>
                    <a:pt x="1" y="4682"/>
                  </a:lnTo>
                  <a:lnTo>
                    <a:pt x="1399" y="4496"/>
                  </a:lnTo>
                  <a:cubicBezTo>
                    <a:pt x="3171" y="4263"/>
                    <a:pt x="4907" y="2221"/>
                    <a:pt x="4484" y="1375"/>
                  </a:cubicBezTo>
                  <a:cubicBezTo>
                    <a:pt x="4321" y="1049"/>
                    <a:pt x="3868" y="951"/>
                    <a:pt x="3353" y="951"/>
                  </a:cubicBezTo>
                  <a:cubicBezTo>
                    <a:pt x="2561" y="951"/>
                    <a:pt x="1622" y="1184"/>
                    <a:pt x="1354" y="1184"/>
                  </a:cubicBezTo>
                  <a:cubicBezTo>
                    <a:pt x="1342" y="1184"/>
                    <a:pt x="1331" y="1183"/>
                    <a:pt x="1322" y="1182"/>
                  </a:cubicBezTo>
                  <a:cubicBezTo>
                    <a:pt x="977" y="1142"/>
                    <a:pt x="1289" y="80"/>
                    <a:pt x="1289" y="80"/>
                  </a:cubicBezTo>
                  <a:lnTo>
                    <a:pt x="50" y="1"/>
                  </a:ln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8"/>
            <p:cNvSpPr/>
            <p:nvPr/>
          </p:nvSpPr>
          <p:spPr>
            <a:xfrm>
              <a:off x="2056903" y="2892265"/>
              <a:ext cx="151291" cy="111868"/>
            </a:xfrm>
            <a:custGeom>
              <a:avLst/>
              <a:gdLst/>
              <a:ahLst/>
              <a:cxnLst/>
              <a:rect l="l" t="t" r="r" b="b"/>
              <a:pathLst>
                <a:path w="4302" h="3181" extrusionOk="0">
                  <a:moveTo>
                    <a:pt x="3699" y="0"/>
                  </a:moveTo>
                  <a:lnTo>
                    <a:pt x="24" y="2317"/>
                  </a:lnTo>
                  <a:cubicBezTo>
                    <a:pt x="24" y="2317"/>
                    <a:pt x="1" y="3181"/>
                    <a:pt x="776" y="3181"/>
                  </a:cubicBezTo>
                  <a:cubicBezTo>
                    <a:pt x="862" y="3181"/>
                    <a:pt x="959" y="3170"/>
                    <a:pt x="1066" y="3146"/>
                  </a:cubicBezTo>
                  <a:cubicBezTo>
                    <a:pt x="2132" y="2904"/>
                    <a:pt x="4302" y="615"/>
                    <a:pt x="3699" y="0"/>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8"/>
            <p:cNvSpPr/>
            <p:nvPr/>
          </p:nvSpPr>
          <p:spPr>
            <a:xfrm>
              <a:off x="2060314" y="2836314"/>
              <a:ext cx="138103" cy="179178"/>
            </a:xfrm>
            <a:custGeom>
              <a:avLst/>
              <a:gdLst/>
              <a:ahLst/>
              <a:cxnLst/>
              <a:rect l="l" t="t" r="r" b="b"/>
              <a:pathLst>
                <a:path w="3927" h="5095" extrusionOk="0">
                  <a:moveTo>
                    <a:pt x="481" y="0"/>
                  </a:moveTo>
                  <a:cubicBezTo>
                    <a:pt x="292" y="410"/>
                    <a:pt x="1" y="1148"/>
                    <a:pt x="173" y="1447"/>
                  </a:cubicBezTo>
                  <a:cubicBezTo>
                    <a:pt x="226" y="1538"/>
                    <a:pt x="313" y="1595"/>
                    <a:pt x="415" y="1608"/>
                  </a:cubicBezTo>
                  <a:cubicBezTo>
                    <a:pt x="432" y="1610"/>
                    <a:pt x="450" y="1610"/>
                    <a:pt x="470" y="1610"/>
                  </a:cubicBezTo>
                  <a:cubicBezTo>
                    <a:pt x="581" y="1610"/>
                    <a:pt x="746" y="1583"/>
                    <a:pt x="1038" y="1538"/>
                  </a:cubicBezTo>
                  <a:cubicBezTo>
                    <a:pt x="1407" y="1476"/>
                    <a:pt x="1989" y="1380"/>
                    <a:pt x="2489" y="1380"/>
                  </a:cubicBezTo>
                  <a:cubicBezTo>
                    <a:pt x="2924" y="1380"/>
                    <a:pt x="3297" y="1453"/>
                    <a:pt x="3413" y="1686"/>
                  </a:cubicBezTo>
                  <a:cubicBezTo>
                    <a:pt x="3483" y="1825"/>
                    <a:pt x="3434" y="2075"/>
                    <a:pt x="3278" y="2371"/>
                  </a:cubicBezTo>
                  <a:cubicBezTo>
                    <a:pt x="2770" y="3326"/>
                    <a:pt x="1297" y="4516"/>
                    <a:pt x="91" y="4671"/>
                  </a:cubicBezTo>
                  <a:lnTo>
                    <a:pt x="144" y="5094"/>
                  </a:lnTo>
                  <a:cubicBezTo>
                    <a:pt x="1515" y="4913"/>
                    <a:pt x="3094" y="3618"/>
                    <a:pt x="3652" y="2568"/>
                  </a:cubicBezTo>
                  <a:cubicBezTo>
                    <a:pt x="3881" y="2141"/>
                    <a:pt x="3926" y="1767"/>
                    <a:pt x="3790" y="1493"/>
                  </a:cubicBezTo>
                  <a:cubicBezTo>
                    <a:pt x="3581" y="1075"/>
                    <a:pt x="3063" y="951"/>
                    <a:pt x="2478" y="951"/>
                  </a:cubicBezTo>
                  <a:cubicBezTo>
                    <a:pt x="1973" y="951"/>
                    <a:pt x="1418" y="1043"/>
                    <a:pt x="969" y="1120"/>
                  </a:cubicBezTo>
                  <a:cubicBezTo>
                    <a:pt x="813" y="1144"/>
                    <a:pt x="641" y="1173"/>
                    <a:pt x="542" y="1182"/>
                  </a:cubicBezTo>
                  <a:cubicBezTo>
                    <a:pt x="546" y="1000"/>
                    <a:pt x="686" y="570"/>
                    <a:pt x="866" y="173"/>
                  </a:cubicBezTo>
                  <a:lnTo>
                    <a:pt x="481" y="0"/>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8"/>
            <p:cNvSpPr/>
            <p:nvPr/>
          </p:nvSpPr>
          <p:spPr>
            <a:xfrm>
              <a:off x="1905121" y="4406741"/>
              <a:ext cx="1929535" cy="335111"/>
            </a:xfrm>
            <a:custGeom>
              <a:avLst/>
              <a:gdLst/>
              <a:ahLst/>
              <a:cxnLst/>
              <a:rect l="l" t="t" r="r" b="b"/>
              <a:pathLst>
                <a:path w="54867" h="9529" extrusionOk="0">
                  <a:moveTo>
                    <a:pt x="1" y="1"/>
                  </a:moveTo>
                  <a:lnTo>
                    <a:pt x="1" y="9529"/>
                  </a:lnTo>
                  <a:lnTo>
                    <a:pt x="54866" y="9529"/>
                  </a:lnTo>
                  <a:lnTo>
                    <a:pt x="54866"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8"/>
            <p:cNvSpPr/>
            <p:nvPr/>
          </p:nvSpPr>
          <p:spPr>
            <a:xfrm>
              <a:off x="3517740" y="3474529"/>
              <a:ext cx="113415" cy="824959"/>
            </a:xfrm>
            <a:custGeom>
              <a:avLst/>
              <a:gdLst/>
              <a:ahLst/>
              <a:cxnLst/>
              <a:rect l="l" t="t" r="r" b="b"/>
              <a:pathLst>
                <a:path w="3225" h="23458" extrusionOk="0">
                  <a:moveTo>
                    <a:pt x="0" y="1"/>
                  </a:moveTo>
                  <a:lnTo>
                    <a:pt x="0" y="23457"/>
                  </a:lnTo>
                  <a:lnTo>
                    <a:pt x="3224" y="23457"/>
                  </a:lnTo>
                  <a:lnTo>
                    <a:pt x="32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8"/>
            <p:cNvSpPr/>
            <p:nvPr/>
          </p:nvSpPr>
          <p:spPr>
            <a:xfrm>
              <a:off x="3395685" y="3467038"/>
              <a:ext cx="235306" cy="113415"/>
            </a:xfrm>
            <a:custGeom>
              <a:avLst/>
              <a:gdLst/>
              <a:ahLst/>
              <a:cxnLst/>
              <a:rect l="l" t="t" r="r" b="b"/>
              <a:pathLst>
                <a:path w="6691" h="3225" extrusionOk="0">
                  <a:moveTo>
                    <a:pt x="0" y="0"/>
                  </a:moveTo>
                  <a:lnTo>
                    <a:pt x="0" y="3224"/>
                  </a:lnTo>
                  <a:lnTo>
                    <a:pt x="6690" y="3224"/>
                  </a:lnTo>
                  <a:lnTo>
                    <a:pt x="669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8"/>
            <p:cNvSpPr/>
            <p:nvPr/>
          </p:nvSpPr>
          <p:spPr>
            <a:xfrm>
              <a:off x="3233986" y="4292220"/>
              <a:ext cx="468818" cy="113275"/>
            </a:xfrm>
            <a:custGeom>
              <a:avLst/>
              <a:gdLst/>
              <a:ahLst/>
              <a:cxnLst/>
              <a:rect l="l" t="t" r="r" b="b"/>
              <a:pathLst>
                <a:path w="13331" h="3221" extrusionOk="0">
                  <a:moveTo>
                    <a:pt x="0" y="0"/>
                  </a:moveTo>
                  <a:lnTo>
                    <a:pt x="0" y="3220"/>
                  </a:lnTo>
                  <a:lnTo>
                    <a:pt x="13331" y="3220"/>
                  </a:lnTo>
                  <a:lnTo>
                    <a:pt x="1333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8"/>
            <p:cNvSpPr/>
            <p:nvPr/>
          </p:nvSpPr>
          <p:spPr>
            <a:xfrm>
              <a:off x="3150499" y="2644442"/>
              <a:ext cx="366973" cy="1518181"/>
            </a:xfrm>
            <a:custGeom>
              <a:avLst/>
              <a:gdLst/>
              <a:ahLst/>
              <a:cxnLst/>
              <a:rect l="l" t="t" r="r" b="b"/>
              <a:pathLst>
                <a:path w="10435" h="43170" extrusionOk="0">
                  <a:moveTo>
                    <a:pt x="5326" y="0"/>
                  </a:moveTo>
                  <a:cubicBezTo>
                    <a:pt x="5304" y="0"/>
                    <a:pt x="5283" y="20"/>
                    <a:pt x="5278" y="42"/>
                  </a:cubicBezTo>
                  <a:lnTo>
                    <a:pt x="4" y="42484"/>
                  </a:lnTo>
                  <a:cubicBezTo>
                    <a:pt x="0" y="42513"/>
                    <a:pt x="21" y="42537"/>
                    <a:pt x="49" y="42542"/>
                  </a:cubicBezTo>
                  <a:lnTo>
                    <a:pt x="5098" y="43169"/>
                  </a:lnTo>
                  <a:cubicBezTo>
                    <a:pt x="5101" y="43170"/>
                    <a:pt x="5103" y="43170"/>
                    <a:pt x="5105" y="43170"/>
                  </a:cubicBezTo>
                  <a:cubicBezTo>
                    <a:pt x="5131" y="43170"/>
                    <a:pt x="5152" y="43150"/>
                    <a:pt x="5155" y="43124"/>
                  </a:cubicBezTo>
                  <a:lnTo>
                    <a:pt x="10430" y="682"/>
                  </a:lnTo>
                  <a:cubicBezTo>
                    <a:pt x="10434" y="658"/>
                    <a:pt x="10418" y="633"/>
                    <a:pt x="10389" y="628"/>
                  </a:cubicBezTo>
                  <a:lnTo>
                    <a:pt x="5332" y="1"/>
                  </a:lnTo>
                  <a:cubicBezTo>
                    <a:pt x="5330" y="1"/>
                    <a:pt x="5328" y="0"/>
                    <a:pt x="53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8"/>
            <p:cNvSpPr/>
            <p:nvPr/>
          </p:nvSpPr>
          <p:spPr>
            <a:xfrm>
              <a:off x="819895" y="3467425"/>
              <a:ext cx="1484983" cy="1115935"/>
            </a:xfrm>
            <a:custGeom>
              <a:avLst/>
              <a:gdLst/>
              <a:ahLst/>
              <a:cxnLst/>
              <a:rect l="l" t="t" r="r" b="b"/>
              <a:pathLst>
                <a:path w="42226" h="31732" extrusionOk="0">
                  <a:moveTo>
                    <a:pt x="12127" y="1"/>
                  </a:moveTo>
                  <a:cubicBezTo>
                    <a:pt x="11850" y="1"/>
                    <a:pt x="11557" y="46"/>
                    <a:pt x="11250" y="142"/>
                  </a:cubicBezTo>
                  <a:cubicBezTo>
                    <a:pt x="6677" y="1569"/>
                    <a:pt x="0" y="29717"/>
                    <a:pt x="14913" y="31592"/>
                  </a:cubicBezTo>
                  <a:cubicBezTo>
                    <a:pt x="15664" y="31687"/>
                    <a:pt x="16386" y="31731"/>
                    <a:pt x="17080" y="31731"/>
                  </a:cubicBezTo>
                  <a:cubicBezTo>
                    <a:pt x="28591" y="31731"/>
                    <a:pt x="32459" y="19474"/>
                    <a:pt x="35031" y="19234"/>
                  </a:cubicBezTo>
                  <a:cubicBezTo>
                    <a:pt x="35227" y="19215"/>
                    <a:pt x="35419" y="19207"/>
                    <a:pt x="35606" y="19207"/>
                  </a:cubicBezTo>
                  <a:cubicBezTo>
                    <a:pt x="37326" y="19207"/>
                    <a:pt x="38629" y="19917"/>
                    <a:pt x="39493" y="19917"/>
                  </a:cubicBezTo>
                  <a:cubicBezTo>
                    <a:pt x="39837" y="19917"/>
                    <a:pt x="40111" y="19804"/>
                    <a:pt x="40314" y="19489"/>
                  </a:cubicBezTo>
                  <a:cubicBezTo>
                    <a:pt x="41042" y="18354"/>
                    <a:pt x="39387" y="17913"/>
                    <a:pt x="39220" y="17872"/>
                  </a:cubicBezTo>
                  <a:lnTo>
                    <a:pt x="39220" y="17872"/>
                  </a:lnTo>
                  <a:cubicBezTo>
                    <a:pt x="39296" y="17889"/>
                    <a:pt x="39683" y="17975"/>
                    <a:pt x="40121" y="17975"/>
                  </a:cubicBezTo>
                  <a:cubicBezTo>
                    <a:pt x="40611" y="17975"/>
                    <a:pt x="41165" y="17868"/>
                    <a:pt x="41421" y="17442"/>
                  </a:cubicBezTo>
                  <a:cubicBezTo>
                    <a:pt x="41934" y="16589"/>
                    <a:pt x="39888" y="15822"/>
                    <a:pt x="39887" y="15822"/>
                  </a:cubicBezTo>
                  <a:lnTo>
                    <a:pt x="39887" y="15822"/>
                  </a:lnTo>
                  <a:cubicBezTo>
                    <a:pt x="39888" y="15822"/>
                    <a:pt x="40561" y="15961"/>
                    <a:pt x="41168" y="15961"/>
                  </a:cubicBezTo>
                  <a:cubicBezTo>
                    <a:pt x="41724" y="15961"/>
                    <a:pt x="42226" y="15844"/>
                    <a:pt x="42102" y="15395"/>
                  </a:cubicBezTo>
                  <a:cubicBezTo>
                    <a:pt x="41912" y="14697"/>
                    <a:pt x="40015" y="14331"/>
                    <a:pt x="38426" y="14331"/>
                  </a:cubicBezTo>
                  <a:cubicBezTo>
                    <a:pt x="37886" y="14331"/>
                    <a:pt x="37381" y="14373"/>
                    <a:pt x="36991" y="14460"/>
                  </a:cubicBezTo>
                  <a:lnTo>
                    <a:pt x="36393" y="13094"/>
                  </a:lnTo>
                  <a:cubicBezTo>
                    <a:pt x="36393" y="13094"/>
                    <a:pt x="24770" y="24238"/>
                    <a:pt x="18109" y="24238"/>
                  </a:cubicBezTo>
                  <a:cubicBezTo>
                    <a:pt x="17170" y="24238"/>
                    <a:pt x="16330" y="24017"/>
                    <a:pt x="15635" y="23512"/>
                  </a:cubicBezTo>
                  <a:cubicBezTo>
                    <a:pt x="10012" y="19419"/>
                    <a:pt x="14064" y="9091"/>
                    <a:pt x="14831" y="5765"/>
                  </a:cubicBezTo>
                  <a:cubicBezTo>
                    <a:pt x="15512" y="2816"/>
                    <a:pt x="14312" y="1"/>
                    <a:pt x="12127" y="1"/>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8"/>
            <p:cNvSpPr/>
            <p:nvPr/>
          </p:nvSpPr>
          <p:spPr>
            <a:xfrm>
              <a:off x="971044" y="3444039"/>
              <a:ext cx="472229" cy="602454"/>
            </a:xfrm>
            <a:custGeom>
              <a:avLst/>
              <a:gdLst/>
              <a:ahLst/>
              <a:cxnLst/>
              <a:rect l="l" t="t" r="r" b="b"/>
              <a:pathLst>
                <a:path w="13428" h="17131" extrusionOk="0">
                  <a:moveTo>
                    <a:pt x="8296" y="1"/>
                  </a:moveTo>
                  <a:cubicBezTo>
                    <a:pt x="8264" y="1"/>
                    <a:pt x="8232" y="2"/>
                    <a:pt x="8200" y="3"/>
                  </a:cubicBezTo>
                  <a:cubicBezTo>
                    <a:pt x="5997" y="84"/>
                    <a:pt x="4266" y="1402"/>
                    <a:pt x="2133" y="7200"/>
                  </a:cubicBezTo>
                  <a:cubicBezTo>
                    <a:pt x="1" y="12996"/>
                    <a:pt x="202" y="17131"/>
                    <a:pt x="202" y="17131"/>
                  </a:cubicBezTo>
                  <a:lnTo>
                    <a:pt x="10664" y="15929"/>
                  </a:lnTo>
                  <a:cubicBezTo>
                    <a:pt x="10664" y="15929"/>
                    <a:pt x="13427" y="1"/>
                    <a:pt x="8296"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39"/>
          <p:cNvSpPr txBox="1">
            <a:spLocks noGrp="1"/>
          </p:cNvSpPr>
          <p:nvPr>
            <p:ph type="ctrTitle"/>
          </p:nvPr>
        </p:nvSpPr>
        <p:spPr>
          <a:xfrm>
            <a:off x="414675" y="397650"/>
            <a:ext cx="8055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Protocols for Technology Use @ Oatley Public School</a:t>
            </a:r>
            <a:endParaRPr/>
          </a:p>
        </p:txBody>
      </p:sp>
      <p:sp>
        <p:nvSpPr>
          <p:cNvPr id="875" name="Google Shape;875;p39"/>
          <p:cNvSpPr txBox="1"/>
          <p:nvPr/>
        </p:nvSpPr>
        <p:spPr>
          <a:xfrm>
            <a:off x="352800" y="1296600"/>
            <a:ext cx="8438400" cy="3370123"/>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Barlow Semi Condensed"/>
              <a:buChar char="●"/>
            </a:pPr>
            <a:r>
              <a:rPr lang="es" sz="2000" dirty="0">
                <a:solidFill>
                  <a:schemeClr val="dk1"/>
                </a:solidFill>
                <a:latin typeface="Barlow Semi Condensed"/>
                <a:ea typeface="Barlow Semi Condensed"/>
                <a:cs typeface="Barlow Semi Condensed"/>
                <a:sym typeface="Barlow Semi Condensed"/>
              </a:rPr>
              <a:t>Early Stage 1 classes utilise the K-2 shared iPads.</a:t>
            </a:r>
            <a:endParaRPr sz="2000" dirty="0">
              <a:solidFill>
                <a:schemeClr val="dk1"/>
              </a:solidFill>
              <a:latin typeface="Barlow Semi Condensed"/>
              <a:ea typeface="Barlow Semi Condensed"/>
              <a:cs typeface="Barlow Semi Condensed"/>
              <a:sym typeface="Barlow Semi Condensed"/>
            </a:endParaRPr>
          </a:p>
          <a:p>
            <a:pPr marL="457200" lvl="0" indent="-355600" algn="l" rtl="0">
              <a:lnSpc>
                <a:spcPct val="115000"/>
              </a:lnSpc>
              <a:spcBef>
                <a:spcPts val="0"/>
              </a:spcBef>
              <a:spcAft>
                <a:spcPts val="0"/>
              </a:spcAft>
              <a:buClr>
                <a:schemeClr val="dk1"/>
              </a:buClr>
              <a:buSzPts val="2000"/>
              <a:buFont typeface="Barlow Semi Condensed"/>
              <a:buChar char="●"/>
            </a:pPr>
            <a:r>
              <a:rPr lang="es" sz="2000" dirty="0">
                <a:solidFill>
                  <a:schemeClr val="dk1"/>
                </a:solidFill>
                <a:latin typeface="Barlow Semi Condensed"/>
                <a:ea typeface="Barlow Semi Condensed"/>
                <a:cs typeface="Barlow Semi Condensed"/>
                <a:sym typeface="Barlow Semi Condensed"/>
              </a:rPr>
              <a:t>All parents/carers need to sign the </a:t>
            </a:r>
            <a:r>
              <a:rPr lang="es" sz="2000" b="1" dirty="0">
                <a:solidFill>
                  <a:schemeClr val="dk1"/>
                </a:solidFill>
                <a:latin typeface="Barlow Semi Condensed"/>
                <a:ea typeface="Barlow Semi Condensed"/>
                <a:cs typeface="Barlow Semi Condensed"/>
                <a:sym typeface="Barlow Semi Condensed"/>
              </a:rPr>
              <a:t>online ICT Agreement</a:t>
            </a:r>
            <a:r>
              <a:rPr lang="es" sz="2000" dirty="0">
                <a:solidFill>
                  <a:schemeClr val="dk1"/>
                </a:solidFill>
                <a:latin typeface="Barlow Semi Condensed"/>
                <a:ea typeface="Barlow Semi Condensed"/>
                <a:cs typeface="Barlow Semi Condensed"/>
                <a:sym typeface="Barlow Semi Condensed"/>
              </a:rPr>
              <a:t> before the student’s class is allowed to commence using technology in their classroom.</a:t>
            </a:r>
            <a:endParaRPr sz="2000" dirty="0">
              <a:solidFill>
                <a:schemeClr val="dk1"/>
              </a:solidFill>
              <a:latin typeface="Barlow Semi Condensed"/>
              <a:ea typeface="Barlow Semi Condensed"/>
              <a:cs typeface="Barlow Semi Condensed"/>
              <a:sym typeface="Barlow Semi Condensed"/>
            </a:endParaRPr>
          </a:p>
          <a:p>
            <a:pPr marL="457200" lvl="0" indent="-355600" algn="l" rtl="0">
              <a:lnSpc>
                <a:spcPct val="115000"/>
              </a:lnSpc>
              <a:spcBef>
                <a:spcPts val="0"/>
              </a:spcBef>
              <a:spcAft>
                <a:spcPts val="0"/>
              </a:spcAft>
              <a:buClr>
                <a:schemeClr val="dk1"/>
              </a:buClr>
              <a:buSzPts val="2000"/>
              <a:buFont typeface="Barlow Semi Condensed"/>
              <a:buChar char="●"/>
            </a:pPr>
            <a:r>
              <a:rPr lang="es" sz="2000" dirty="0">
                <a:solidFill>
                  <a:schemeClr val="dk1"/>
                </a:solidFill>
                <a:latin typeface="Barlow Semi Condensed"/>
                <a:ea typeface="Barlow Semi Condensed"/>
                <a:cs typeface="Barlow Semi Condensed"/>
                <a:sym typeface="Barlow Semi Condensed"/>
              </a:rPr>
              <a:t>This agreement includes the use of mobile phones and smart watches worn by students to school.</a:t>
            </a:r>
            <a:endParaRPr sz="2000" dirty="0">
              <a:solidFill>
                <a:schemeClr val="dk1"/>
              </a:solidFill>
              <a:latin typeface="Barlow Semi Condensed"/>
              <a:ea typeface="Barlow Semi Condensed"/>
              <a:cs typeface="Barlow Semi Condensed"/>
              <a:sym typeface="Barlow Semi Condensed"/>
            </a:endParaRPr>
          </a:p>
          <a:p>
            <a:pPr marL="457200" lvl="0" indent="-355600" algn="l" rtl="0">
              <a:lnSpc>
                <a:spcPct val="115000"/>
              </a:lnSpc>
              <a:spcBef>
                <a:spcPts val="0"/>
              </a:spcBef>
              <a:spcAft>
                <a:spcPts val="0"/>
              </a:spcAft>
              <a:buClr>
                <a:schemeClr val="dk1"/>
              </a:buClr>
              <a:buSzPts val="2000"/>
              <a:buFont typeface="Barlow Semi Condensed"/>
              <a:buChar char="●"/>
            </a:pPr>
            <a:r>
              <a:rPr lang="es" sz="2000" dirty="0">
                <a:solidFill>
                  <a:schemeClr val="dk1"/>
                </a:solidFill>
                <a:latin typeface="Barlow Semi Condensed"/>
                <a:ea typeface="Barlow Semi Condensed"/>
                <a:cs typeface="Barlow Semi Condensed"/>
                <a:sym typeface="Barlow Semi Condensed"/>
              </a:rPr>
              <a:t>Inappropriate or irresponsible use of devices will result in the student losing access to the device for that lesson.</a:t>
            </a:r>
            <a:endParaRPr sz="2000" dirty="0">
              <a:solidFill>
                <a:schemeClr val="dk1"/>
              </a:solidFill>
              <a:latin typeface="Barlow Semi Condensed"/>
              <a:ea typeface="Barlow Semi Condensed"/>
              <a:cs typeface="Barlow Semi Condensed"/>
              <a:sym typeface="Barlow Semi Condensed"/>
            </a:endParaRPr>
          </a:p>
          <a:p>
            <a:pPr marL="457200" lvl="0" indent="-355600" algn="l" rtl="0">
              <a:lnSpc>
                <a:spcPct val="115000"/>
              </a:lnSpc>
              <a:spcBef>
                <a:spcPts val="0"/>
              </a:spcBef>
              <a:spcAft>
                <a:spcPts val="0"/>
              </a:spcAft>
              <a:buClr>
                <a:schemeClr val="dk1"/>
              </a:buClr>
              <a:buSzPts val="2000"/>
              <a:buFont typeface="Barlow Semi Condensed"/>
              <a:buChar char="●"/>
            </a:pPr>
            <a:r>
              <a:rPr lang="es" sz="2000" dirty="0">
                <a:solidFill>
                  <a:schemeClr val="dk1"/>
                </a:solidFill>
                <a:latin typeface="Barlow Semi Condensed"/>
                <a:ea typeface="Barlow Semi Condensed"/>
                <a:cs typeface="Barlow Semi Condensed"/>
                <a:sym typeface="Barlow Semi Condensed"/>
              </a:rPr>
              <a:t>Students need to show the utmost respect and care for the technology at all times. It is a privilege to use any of the school-managed devices.</a:t>
            </a:r>
            <a:endParaRPr sz="1500" dirty="0">
              <a:latin typeface="Barlow Semi Condensed Light"/>
              <a:ea typeface="Barlow Semi Condensed Light"/>
              <a:cs typeface="Barlow Semi Condensed Light"/>
              <a:sym typeface="Barlow Semi Condensed Light"/>
            </a:endParaRPr>
          </a:p>
        </p:txBody>
      </p:sp>
      <p:grpSp>
        <p:nvGrpSpPr>
          <p:cNvPr id="876" name="Google Shape;876;p39"/>
          <p:cNvGrpSpPr/>
          <p:nvPr/>
        </p:nvGrpSpPr>
        <p:grpSpPr>
          <a:xfrm flipH="1">
            <a:off x="7970035" y="73326"/>
            <a:ext cx="801720" cy="915322"/>
            <a:chOff x="755856" y="1978199"/>
            <a:chExt cx="3078801" cy="2763652"/>
          </a:xfrm>
        </p:grpSpPr>
        <p:sp>
          <p:nvSpPr>
            <p:cNvPr id="877" name="Google Shape;877;p39"/>
            <p:cNvSpPr/>
            <p:nvPr/>
          </p:nvSpPr>
          <p:spPr>
            <a:xfrm>
              <a:off x="1368680" y="3485360"/>
              <a:ext cx="1335134" cy="1076407"/>
            </a:xfrm>
            <a:custGeom>
              <a:avLst/>
              <a:gdLst/>
              <a:ahLst/>
              <a:cxnLst/>
              <a:rect l="l" t="t" r="r" b="b"/>
              <a:pathLst>
                <a:path w="37965" h="30608" extrusionOk="0">
                  <a:moveTo>
                    <a:pt x="2551" y="0"/>
                  </a:moveTo>
                  <a:cubicBezTo>
                    <a:pt x="0" y="0"/>
                    <a:pt x="1410" y="11200"/>
                    <a:pt x="1190" y="13802"/>
                  </a:cubicBezTo>
                  <a:cubicBezTo>
                    <a:pt x="961" y="16579"/>
                    <a:pt x="5280" y="30454"/>
                    <a:pt x="11444" y="30606"/>
                  </a:cubicBezTo>
                  <a:cubicBezTo>
                    <a:pt x="11492" y="30607"/>
                    <a:pt x="11541" y="30608"/>
                    <a:pt x="11589" y="30608"/>
                  </a:cubicBezTo>
                  <a:cubicBezTo>
                    <a:pt x="17757" y="30608"/>
                    <a:pt x="26883" y="20806"/>
                    <a:pt x="28560" y="19659"/>
                  </a:cubicBezTo>
                  <a:cubicBezTo>
                    <a:pt x="29584" y="18960"/>
                    <a:pt x="30646" y="18372"/>
                    <a:pt x="31218" y="18372"/>
                  </a:cubicBezTo>
                  <a:cubicBezTo>
                    <a:pt x="31465" y="18372"/>
                    <a:pt x="31621" y="18481"/>
                    <a:pt x="31644" y="18736"/>
                  </a:cubicBezTo>
                  <a:cubicBezTo>
                    <a:pt x="31686" y="19221"/>
                    <a:pt x="32104" y="20972"/>
                    <a:pt x="32801" y="20972"/>
                  </a:cubicBezTo>
                  <a:cubicBezTo>
                    <a:pt x="33248" y="20972"/>
                    <a:pt x="33535" y="20230"/>
                    <a:pt x="33683" y="19704"/>
                  </a:cubicBezTo>
                  <a:cubicBezTo>
                    <a:pt x="33702" y="19637"/>
                    <a:pt x="33759" y="19603"/>
                    <a:pt x="33816" y="19603"/>
                  </a:cubicBezTo>
                  <a:cubicBezTo>
                    <a:pt x="33871" y="19603"/>
                    <a:pt x="33925" y="19634"/>
                    <a:pt x="33945" y="19696"/>
                  </a:cubicBezTo>
                  <a:cubicBezTo>
                    <a:pt x="34117" y="20196"/>
                    <a:pt x="34437" y="20894"/>
                    <a:pt x="34880" y="20894"/>
                  </a:cubicBezTo>
                  <a:cubicBezTo>
                    <a:pt x="35368" y="20894"/>
                    <a:pt x="35664" y="20249"/>
                    <a:pt x="35799" y="19865"/>
                  </a:cubicBezTo>
                  <a:cubicBezTo>
                    <a:pt x="35814" y="19818"/>
                    <a:pt x="35854" y="19794"/>
                    <a:pt x="35895" y="19794"/>
                  </a:cubicBezTo>
                  <a:cubicBezTo>
                    <a:pt x="35934" y="19794"/>
                    <a:pt x="35972" y="19814"/>
                    <a:pt x="35992" y="19856"/>
                  </a:cubicBezTo>
                  <a:cubicBezTo>
                    <a:pt x="36152" y="20196"/>
                    <a:pt x="36491" y="20742"/>
                    <a:pt x="37034" y="20742"/>
                  </a:cubicBezTo>
                  <a:cubicBezTo>
                    <a:pt x="37061" y="20742"/>
                    <a:pt x="37088" y="20740"/>
                    <a:pt x="37115" y="20738"/>
                  </a:cubicBezTo>
                  <a:cubicBezTo>
                    <a:pt x="37965" y="20664"/>
                    <a:pt x="37501" y="17966"/>
                    <a:pt x="37501" y="17966"/>
                  </a:cubicBezTo>
                  <a:cubicBezTo>
                    <a:pt x="37261" y="16219"/>
                    <a:pt x="35560" y="15271"/>
                    <a:pt x="32620" y="15271"/>
                  </a:cubicBezTo>
                  <a:cubicBezTo>
                    <a:pt x="31798" y="15271"/>
                    <a:pt x="30879" y="15345"/>
                    <a:pt x="29869" y="15496"/>
                  </a:cubicBezTo>
                  <a:cubicBezTo>
                    <a:pt x="25891" y="16096"/>
                    <a:pt x="15345" y="23714"/>
                    <a:pt x="11547" y="23714"/>
                  </a:cubicBezTo>
                  <a:cubicBezTo>
                    <a:pt x="10931" y="23714"/>
                    <a:pt x="10492" y="23514"/>
                    <a:pt x="10288" y="23051"/>
                  </a:cubicBezTo>
                  <a:cubicBezTo>
                    <a:pt x="8824" y="19738"/>
                    <a:pt x="6432" y="1855"/>
                    <a:pt x="3119" y="157"/>
                  </a:cubicBezTo>
                  <a:cubicBezTo>
                    <a:pt x="2911" y="50"/>
                    <a:pt x="2722" y="0"/>
                    <a:pt x="2551" y="0"/>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a:off x="1361928" y="3455046"/>
              <a:ext cx="332649" cy="604424"/>
            </a:xfrm>
            <a:custGeom>
              <a:avLst/>
              <a:gdLst/>
              <a:ahLst/>
              <a:cxnLst/>
              <a:rect l="l" t="t" r="r" b="b"/>
              <a:pathLst>
                <a:path w="9459" h="17187" extrusionOk="0">
                  <a:moveTo>
                    <a:pt x="2918" y="0"/>
                  </a:moveTo>
                  <a:cubicBezTo>
                    <a:pt x="1187" y="0"/>
                    <a:pt x="710" y="3076"/>
                    <a:pt x="369" y="6194"/>
                  </a:cubicBezTo>
                  <a:cubicBezTo>
                    <a:pt x="0" y="9579"/>
                    <a:pt x="1321" y="17187"/>
                    <a:pt x="1321" y="17187"/>
                  </a:cubicBezTo>
                  <a:lnTo>
                    <a:pt x="9459" y="14492"/>
                  </a:lnTo>
                  <a:cubicBezTo>
                    <a:pt x="9459" y="14492"/>
                    <a:pt x="5497" y="649"/>
                    <a:pt x="3380" y="67"/>
                  </a:cubicBezTo>
                  <a:cubicBezTo>
                    <a:pt x="3217" y="22"/>
                    <a:pt x="3063" y="0"/>
                    <a:pt x="2918"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9"/>
            <p:cNvSpPr/>
            <p:nvPr/>
          </p:nvSpPr>
          <p:spPr>
            <a:xfrm>
              <a:off x="2948709" y="4237727"/>
              <a:ext cx="76173" cy="45753"/>
            </a:xfrm>
            <a:custGeom>
              <a:avLst/>
              <a:gdLst/>
              <a:ahLst/>
              <a:cxnLst/>
              <a:rect l="l" t="t" r="r" b="b"/>
              <a:pathLst>
                <a:path w="2166" h="1301" extrusionOk="0">
                  <a:moveTo>
                    <a:pt x="8" y="0"/>
                  </a:moveTo>
                  <a:cubicBezTo>
                    <a:pt x="4" y="0"/>
                    <a:pt x="0" y="4"/>
                    <a:pt x="0" y="12"/>
                  </a:cubicBezTo>
                  <a:lnTo>
                    <a:pt x="0" y="1288"/>
                  </a:lnTo>
                  <a:cubicBezTo>
                    <a:pt x="0" y="1297"/>
                    <a:pt x="4" y="1301"/>
                    <a:pt x="8" y="1301"/>
                  </a:cubicBezTo>
                  <a:lnTo>
                    <a:pt x="2153" y="1301"/>
                  </a:lnTo>
                  <a:cubicBezTo>
                    <a:pt x="2157" y="1301"/>
                    <a:pt x="2166" y="1297"/>
                    <a:pt x="2166" y="1288"/>
                  </a:cubicBezTo>
                  <a:lnTo>
                    <a:pt x="2166" y="12"/>
                  </a:lnTo>
                  <a:cubicBezTo>
                    <a:pt x="2166" y="4"/>
                    <a:pt x="2157" y="0"/>
                    <a:pt x="215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p:nvPr/>
          </p:nvSpPr>
          <p:spPr>
            <a:xfrm>
              <a:off x="2840816" y="4237727"/>
              <a:ext cx="76173" cy="45753"/>
            </a:xfrm>
            <a:custGeom>
              <a:avLst/>
              <a:gdLst/>
              <a:ahLst/>
              <a:cxnLst/>
              <a:rect l="l" t="t" r="r" b="b"/>
              <a:pathLst>
                <a:path w="2166" h="1301" extrusionOk="0">
                  <a:moveTo>
                    <a:pt x="13" y="0"/>
                  </a:moveTo>
                  <a:cubicBezTo>
                    <a:pt x="4" y="0"/>
                    <a:pt x="0" y="4"/>
                    <a:pt x="0" y="12"/>
                  </a:cubicBezTo>
                  <a:lnTo>
                    <a:pt x="0" y="1288"/>
                  </a:lnTo>
                  <a:cubicBezTo>
                    <a:pt x="0" y="1297"/>
                    <a:pt x="4" y="1301"/>
                    <a:pt x="13" y="1301"/>
                  </a:cubicBezTo>
                  <a:lnTo>
                    <a:pt x="2154" y="1301"/>
                  </a:lnTo>
                  <a:cubicBezTo>
                    <a:pt x="2158" y="1301"/>
                    <a:pt x="2166" y="1297"/>
                    <a:pt x="2166" y="1288"/>
                  </a:cubicBezTo>
                  <a:lnTo>
                    <a:pt x="2166" y="12"/>
                  </a:lnTo>
                  <a:cubicBezTo>
                    <a:pt x="2166" y="4"/>
                    <a:pt x="2158" y="0"/>
                    <a:pt x="21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p:nvPr/>
          </p:nvSpPr>
          <p:spPr>
            <a:xfrm>
              <a:off x="2699866" y="4237727"/>
              <a:ext cx="76208" cy="45753"/>
            </a:xfrm>
            <a:custGeom>
              <a:avLst/>
              <a:gdLst/>
              <a:ahLst/>
              <a:cxnLst/>
              <a:rect l="l" t="t" r="r" b="b"/>
              <a:pathLst>
                <a:path w="2167" h="1301" extrusionOk="0">
                  <a:moveTo>
                    <a:pt x="14" y="0"/>
                  </a:moveTo>
                  <a:cubicBezTo>
                    <a:pt x="5" y="0"/>
                    <a:pt x="1" y="4"/>
                    <a:pt x="1" y="12"/>
                  </a:cubicBezTo>
                  <a:lnTo>
                    <a:pt x="1" y="1288"/>
                  </a:lnTo>
                  <a:cubicBezTo>
                    <a:pt x="1" y="1297"/>
                    <a:pt x="5" y="1301"/>
                    <a:pt x="14" y="1301"/>
                  </a:cubicBezTo>
                  <a:lnTo>
                    <a:pt x="2155" y="1301"/>
                  </a:lnTo>
                  <a:cubicBezTo>
                    <a:pt x="2162" y="1301"/>
                    <a:pt x="2166" y="1297"/>
                    <a:pt x="2166" y="1288"/>
                  </a:cubicBezTo>
                  <a:lnTo>
                    <a:pt x="2166" y="12"/>
                  </a:lnTo>
                  <a:cubicBezTo>
                    <a:pt x="2166" y="4"/>
                    <a:pt x="2162" y="0"/>
                    <a:pt x="21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9"/>
            <p:cNvSpPr/>
            <p:nvPr/>
          </p:nvSpPr>
          <p:spPr>
            <a:xfrm>
              <a:off x="2595876" y="4237727"/>
              <a:ext cx="76208" cy="45753"/>
            </a:xfrm>
            <a:custGeom>
              <a:avLst/>
              <a:gdLst/>
              <a:ahLst/>
              <a:cxnLst/>
              <a:rect l="l" t="t" r="r" b="b"/>
              <a:pathLst>
                <a:path w="2167" h="1301" extrusionOk="0">
                  <a:moveTo>
                    <a:pt x="9" y="0"/>
                  </a:moveTo>
                  <a:cubicBezTo>
                    <a:pt x="5" y="0"/>
                    <a:pt x="1" y="4"/>
                    <a:pt x="1" y="12"/>
                  </a:cubicBezTo>
                  <a:lnTo>
                    <a:pt x="1" y="1288"/>
                  </a:lnTo>
                  <a:cubicBezTo>
                    <a:pt x="1" y="1297"/>
                    <a:pt x="5" y="1301"/>
                    <a:pt x="9" y="1301"/>
                  </a:cubicBezTo>
                  <a:lnTo>
                    <a:pt x="2155" y="1301"/>
                  </a:lnTo>
                  <a:cubicBezTo>
                    <a:pt x="2158" y="1301"/>
                    <a:pt x="2166" y="1297"/>
                    <a:pt x="2166" y="1288"/>
                  </a:cubicBezTo>
                  <a:lnTo>
                    <a:pt x="2166" y="12"/>
                  </a:lnTo>
                  <a:cubicBezTo>
                    <a:pt x="2166" y="4"/>
                    <a:pt x="2158" y="0"/>
                    <a:pt x="21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9"/>
            <p:cNvSpPr/>
            <p:nvPr/>
          </p:nvSpPr>
          <p:spPr>
            <a:xfrm>
              <a:off x="2491746" y="4237727"/>
              <a:ext cx="76208" cy="45753"/>
            </a:xfrm>
            <a:custGeom>
              <a:avLst/>
              <a:gdLst/>
              <a:ahLst/>
              <a:cxnLst/>
              <a:rect l="l" t="t" r="r" b="b"/>
              <a:pathLst>
                <a:path w="2167" h="1301" extrusionOk="0">
                  <a:moveTo>
                    <a:pt x="13" y="0"/>
                  </a:moveTo>
                  <a:cubicBezTo>
                    <a:pt x="5" y="0"/>
                    <a:pt x="1" y="4"/>
                    <a:pt x="1" y="12"/>
                  </a:cubicBezTo>
                  <a:lnTo>
                    <a:pt x="1" y="1288"/>
                  </a:lnTo>
                  <a:cubicBezTo>
                    <a:pt x="1" y="1297"/>
                    <a:pt x="5" y="1301"/>
                    <a:pt x="13" y="1301"/>
                  </a:cubicBezTo>
                  <a:lnTo>
                    <a:pt x="2154" y="1301"/>
                  </a:lnTo>
                  <a:cubicBezTo>
                    <a:pt x="2162" y="1301"/>
                    <a:pt x="2166" y="1297"/>
                    <a:pt x="2166" y="1288"/>
                  </a:cubicBezTo>
                  <a:lnTo>
                    <a:pt x="2166" y="12"/>
                  </a:lnTo>
                  <a:cubicBezTo>
                    <a:pt x="2166" y="4"/>
                    <a:pt x="2162" y="0"/>
                    <a:pt x="21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9"/>
            <p:cNvSpPr/>
            <p:nvPr/>
          </p:nvSpPr>
          <p:spPr>
            <a:xfrm>
              <a:off x="2339437" y="4237727"/>
              <a:ext cx="125653" cy="45753"/>
            </a:xfrm>
            <a:custGeom>
              <a:avLst/>
              <a:gdLst/>
              <a:ahLst/>
              <a:cxnLst/>
              <a:rect l="l" t="t" r="r" b="b"/>
              <a:pathLst>
                <a:path w="3573" h="1301" extrusionOk="0">
                  <a:moveTo>
                    <a:pt x="12" y="0"/>
                  </a:moveTo>
                  <a:cubicBezTo>
                    <a:pt x="5" y="0"/>
                    <a:pt x="1" y="4"/>
                    <a:pt x="1" y="12"/>
                  </a:cubicBezTo>
                  <a:lnTo>
                    <a:pt x="1" y="1288"/>
                  </a:lnTo>
                  <a:cubicBezTo>
                    <a:pt x="1" y="1297"/>
                    <a:pt x="5" y="1301"/>
                    <a:pt x="12" y="1301"/>
                  </a:cubicBezTo>
                  <a:lnTo>
                    <a:pt x="3565" y="1301"/>
                  </a:lnTo>
                  <a:cubicBezTo>
                    <a:pt x="3569" y="1301"/>
                    <a:pt x="3573" y="1297"/>
                    <a:pt x="3573" y="1288"/>
                  </a:cubicBezTo>
                  <a:lnTo>
                    <a:pt x="3573" y="12"/>
                  </a:lnTo>
                  <a:cubicBezTo>
                    <a:pt x="3573" y="4"/>
                    <a:pt x="3569" y="0"/>
                    <a:pt x="356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9"/>
            <p:cNvSpPr/>
            <p:nvPr/>
          </p:nvSpPr>
          <p:spPr>
            <a:xfrm>
              <a:off x="2322416" y="4281862"/>
              <a:ext cx="741120" cy="130858"/>
            </a:xfrm>
            <a:custGeom>
              <a:avLst/>
              <a:gdLst/>
              <a:ahLst/>
              <a:cxnLst/>
              <a:rect l="l" t="t" r="r" b="b"/>
              <a:pathLst>
                <a:path w="21074" h="3721" extrusionOk="0">
                  <a:moveTo>
                    <a:pt x="13" y="0"/>
                  </a:moveTo>
                  <a:cubicBezTo>
                    <a:pt x="4" y="0"/>
                    <a:pt x="0" y="4"/>
                    <a:pt x="0" y="12"/>
                  </a:cubicBezTo>
                  <a:lnTo>
                    <a:pt x="0" y="3708"/>
                  </a:lnTo>
                  <a:cubicBezTo>
                    <a:pt x="0" y="3712"/>
                    <a:pt x="4" y="3720"/>
                    <a:pt x="13" y="3720"/>
                  </a:cubicBezTo>
                  <a:lnTo>
                    <a:pt x="21062" y="3720"/>
                  </a:lnTo>
                  <a:cubicBezTo>
                    <a:pt x="21070" y="3720"/>
                    <a:pt x="21073" y="3712"/>
                    <a:pt x="21073" y="3708"/>
                  </a:cubicBezTo>
                  <a:lnTo>
                    <a:pt x="21073" y="12"/>
                  </a:lnTo>
                  <a:cubicBezTo>
                    <a:pt x="21073" y="4"/>
                    <a:pt x="21070" y="0"/>
                    <a:pt x="2106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763769" y="3400783"/>
              <a:ext cx="993412" cy="1338475"/>
            </a:xfrm>
            <a:custGeom>
              <a:avLst/>
              <a:gdLst/>
              <a:ahLst/>
              <a:cxnLst/>
              <a:rect l="l" t="t" r="r" b="b"/>
              <a:pathLst>
                <a:path w="28248" h="38060" extrusionOk="0">
                  <a:moveTo>
                    <a:pt x="15584" y="0"/>
                  </a:moveTo>
                  <a:cubicBezTo>
                    <a:pt x="14397" y="0"/>
                    <a:pt x="13573" y="309"/>
                    <a:pt x="13573" y="309"/>
                  </a:cubicBezTo>
                  <a:cubicBezTo>
                    <a:pt x="10340" y="494"/>
                    <a:pt x="5172" y="7508"/>
                    <a:pt x="2588" y="16002"/>
                  </a:cubicBezTo>
                  <a:cubicBezTo>
                    <a:pt x="0" y="24492"/>
                    <a:pt x="1297" y="38060"/>
                    <a:pt x="1297" y="38060"/>
                  </a:cubicBezTo>
                  <a:lnTo>
                    <a:pt x="28248" y="38060"/>
                  </a:lnTo>
                  <a:cubicBezTo>
                    <a:pt x="28248" y="38060"/>
                    <a:pt x="22911" y="4375"/>
                    <a:pt x="19954" y="1700"/>
                  </a:cubicBezTo>
                  <a:cubicBezTo>
                    <a:pt x="18449" y="335"/>
                    <a:pt x="16820" y="0"/>
                    <a:pt x="15584"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821478" y="2419724"/>
              <a:ext cx="1580744" cy="1183035"/>
            </a:xfrm>
            <a:custGeom>
              <a:avLst/>
              <a:gdLst/>
              <a:ahLst/>
              <a:cxnLst/>
              <a:rect l="l" t="t" r="r" b="b"/>
              <a:pathLst>
                <a:path w="44949" h="33640" extrusionOk="0">
                  <a:moveTo>
                    <a:pt x="43609" y="0"/>
                  </a:moveTo>
                  <a:cubicBezTo>
                    <a:pt x="43604" y="0"/>
                    <a:pt x="43600" y="0"/>
                    <a:pt x="43595" y="1"/>
                  </a:cubicBezTo>
                  <a:cubicBezTo>
                    <a:pt x="37127" y="83"/>
                    <a:pt x="9491" y="440"/>
                    <a:pt x="3101" y="521"/>
                  </a:cubicBezTo>
                  <a:cubicBezTo>
                    <a:pt x="2367" y="530"/>
                    <a:pt x="1776" y="1129"/>
                    <a:pt x="1776" y="1859"/>
                  </a:cubicBezTo>
                  <a:lnTo>
                    <a:pt x="1776" y="11945"/>
                  </a:lnTo>
                  <a:cubicBezTo>
                    <a:pt x="1776" y="11945"/>
                    <a:pt x="0" y="14828"/>
                    <a:pt x="1407" y="19426"/>
                  </a:cubicBezTo>
                  <a:cubicBezTo>
                    <a:pt x="2502" y="22989"/>
                    <a:pt x="8125" y="23462"/>
                    <a:pt x="10603" y="23490"/>
                  </a:cubicBezTo>
                  <a:cubicBezTo>
                    <a:pt x="11251" y="23498"/>
                    <a:pt x="11771" y="24036"/>
                    <a:pt x="11771" y="24683"/>
                  </a:cubicBezTo>
                  <a:lnTo>
                    <a:pt x="11771" y="29359"/>
                  </a:lnTo>
                  <a:cubicBezTo>
                    <a:pt x="11771" y="29359"/>
                    <a:pt x="13305" y="31812"/>
                    <a:pt x="15512" y="33223"/>
                  </a:cubicBezTo>
                  <a:cubicBezTo>
                    <a:pt x="15970" y="33515"/>
                    <a:pt x="16399" y="33639"/>
                    <a:pt x="16791" y="33639"/>
                  </a:cubicBezTo>
                  <a:cubicBezTo>
                    <a:pt x="18291" y="33639"/>
                    <a:pt x="19252" y="31827"/>
                    <a:pt x="19252" y="30709"/>
                  </a:cubicBezTo>
                  <a:lnTo>
                    <a:pt x="19252" y="26353"/>
                  </a:lnTo>
                  <a:cubicBezTo>
                    <a:pt x="19252" y="26353"/>
                    <a:pt x="29679" y="25742"/>
                    <a:pt x="36487" y="25188"/>
                  </a:cubicBezTo>
                  <a:cubicBezTo>
                    <a:pt x="43296" y="24638"/>
                    <a:pt x="44948" y="19733"/>
                    <a:pt x="44948" y="17522"/>
                  </a:cubicBezTo>
                  <a:lnTo>
                    <a:pt x="44948" y="1342"/>
                  </a:lnTo>
                  <a:cubicBezTo>
                    <a:pt x="44948" y="600"/>
                    <a:pt x="44350" y="0"/>
                    <a:pt x="43609" y="0"/>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9"/>
            <p:cNvSpPr/>
            <p:nvPr/>
          </p:nvSpPr>
          <p:spPr>
            <a:xfrm>
              <a:off x="960353" y="2923986"/>
              <a:ext cx="247122" cy="185966"/>
            </a:xfrm>
            <a:custGeom>
              <a:avLst/>
              <a:gdLst/>
              <a:ahLst/>
              <a:cxnLst/>
              <a:rect l="l" t="t" r="r" b="b"/>
              <a:pathLst>
                <a:path w="7027" h="5288" extrusionOk="0">
                  <a:moveTo>
                    <a:pt x="4091" y="1"/>
                  </a:moveTo>
                  <a:cubicBezTo>
                    <a:pt x="3610" y="1"/>
                    <a:pt x="3088" y="172"/>
                    <a:pt x="2539" y="608"/>
                  </a:cubicBezTo>
                  <a:cubicBezTo>
                    <a:pt x="1" y="2626"/>
                    <a:pt x="2539" y="4836"/>
                    <a:pt x="2539" y="4836"/>
                  </a:cubicBezTo>
                  <a:cubicBezTo>
                    <a:pt x="3152" y="5177"/>
                    <a:pt x="3829" y="5288"/>
                    <a:pt x="4449" y="5288"/>
                  </a:cubicBezTo>
                  <a:cubicBezTo>
                    <a:pt x="5607" y="5288"/>
                    <a:pt x="6571" y="4902"/>
                    <a:pt x="6571" y="4902"/>
                  </a:cubicBezTo>
                  <a:lnTo>
                    <a:pt x="6571" y="4902"/>
                  </a:lnTo>
                  <a:cubicBezTo>
                    <a:pt x="6425" y="4945"/>
                    <a:pt x="6268" y="4965"/>
                    <a:pt x="6106" y="4965"/>
                  </a:cubicBezTo>
                  <a:cubicBezTo>
                    <a:pt x="5047" y="4965"/>
                    <a:pt x="3812" y="4099"/>
                    <a:pt x="4492" y="3081"/>
                  </a:cubicBezTo>
                  <a:cubicBezTo>
                    <a:pt x="4993" y="2329"/>
                    <a:pt x="5899" y="2195"/>
                    <a:pt x="6481" y="2195"/>
                  </a:cubicBezTo>
                  <a:cubicBezTo>
                    <a:pt x="6804" y="2195"/>
                    <a:pt x="7027" y="2236"/>
                    <a:pt x="7027" y="2236"/>
                  </a:cubicBezTo>
                  <a:cubicBezTo>
                    <a:pt x="7027" y="2236"/>
                    <a:pt x="5828" y="1"/>
                    <a:pt x="4091"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9"/>
            <p:cNvSpPr/>
            <p:nvPr/>
          </p:nvSpPr>
          <p:spPr>
            <a:xfrm>
              <a:off x="1998455" y="3157391"/>
              <a:ext cx="66959" cy="32600"/>
            </a:xfrm>
            <a:custGeom>
              <a:avLst/>
              <a:gdLst/>
              <a:ahLst/>
              <a:cxnLst/>
              <a:rect l="l" t="t" r="r" b="b"/>
              <a:pathLst>
                <a:path w="1904" h="927" extrusionOk="0">
                  <a:moveTo>
                    <a:pt x="1" y="0"/>
                  </a:moveTo>
                  <a:lnTo>
                    <a:pt x="771" y="927"/>
                  </a:lnTo>
                  <a:lnTo>
                    <a:pt x="1903" y="0"/>
                  </a:ln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p:nvPr/>
          </p:nvSpPr>
          <p:spPr>
            <a:xfrm>
              <a:off x="1450655" y="2940163"/>
              <a:ext cx="384838" cy="336694"/>
            </a:xfrm>
            <a:custGeom>
              <a:avLst/>
              <a:gdLst/>
              <a:ahLst/>
              <a:cxnLst/>
              <a:rect l="l" t="t" r="r" b="b"/>
              <a:pathLst>
                <a:path w="10943" h="9574" extrusionOk="0">
                  <a:moveTo>
                    <a:pt x="5471" y="0"/>
                  </a:moveTo>
                  <a:cubicBezTo>
                    <a:pt x="2448" y="0"/>
                    <a:pt x="0" y="2141"/>
                    <a:pt x="0" y="4786"/>
                  </a:cubicBezTo>
                  <a:cubicBezTo>
                    <a:pt x="0" y="7427"/>
                    <a:pt x="2448" y="9573"/>
                    <a:pt x="5471" y="9573"/>
                  </a:cubicBezTo>
                  <a:cubicBezTo>
                    <a:pt x="8494" y="9573"/>
                    <a:pt x="10942" y="7427"/>
                    <a:pt x="10942" y="4786"/>
                  </a:cubicBezTo>
                  <a:cubicBezTo>
                    <a:pt x="10942" y="2141"/>
                    <a:pt x="8494" y="0"/>
                    <a:pt x="5471" y="0"/>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p:nvPr/>
          </p:nvSpPr>
          <p:spPr>
            <a:xfrm>
              <a:off x="2189589" y="2945614"/>
              <a:ext cx="214803" cy="258376"/>
            </a:xfrm>
            <a:custGeom>
              <a:avLst/>
              <a:gdLst/>
              <a:ahLst/>
              <a:cxnLst/>
              <a:rect l="l" t="t" r="r" b="b"/>
              <a:pathLst>
                <a:path w="6108" h="7347" extrusionOk="0">
                  <a:moveTo>
                    <a:pt x="4528" y="1"/>
                  </a:moveTo>
                  <a:cubicBezTo>
                    <a:pt x="2026" y="1"/>
                    <a:pt x="0" y="1650"/>
                    <a:pt x="0" y="3679"/>
                  </a:cubicBezTo>
                  <a:cubicBezTo>
                    <a:pt x="0" y="5612"/>
                    <a:pt x="1829" y="7191"/>
                    <a:pt x="4154" y="7346"/>
                  </a:cubicBezTo>
                  <a:cubicBezTo>
                    <a:pt x="5631" y="5702"/>
                    <a:pt x="6107" y="3749"/>
                    <a:pt x="6107" y="2568"/>
                  </a:cubicBezTo>
                  <a:lnTo>
                    <a:pt x="6107" y="234"/>
                  </a:lnTo>
                  <a:cubicBezTo>
                    <a:pt x="5615" y="87"/>
                    <a:pt x="5085" y="1"/>
                    <a:pt x="4528"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9"/>
            <p:cNvSpPr/>
            <p:nvPr/>
          </p:nvSpPr>
          <p:spPr>
            <a:xfrm>
              <a:off x="755856" y="1978199"/>
              <a:ext cx="1943497" cy="926031"/>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9"/>
            <p:cNvSpPr/>
            <p:nvPr/>
          </p:nvSpPr>
          <p:spPr>
            <a:xfrm>
              <a:off x="887548" y="2723523"/>
              <a:ext cx="399257" cy="173235"/>
            </a:xfrm>
            <a:custGeom>
              <a:avLst/>
              <a:gdLst/>
              <a:ahLst/>
              <a:cxnLst/>
              <a:rect l="l" t="t" r="r" b="b"/>
              <a:pathLst>
                <a:path w="11353" h="4926" extrusionOk="0">
                  <a:moveTo>
                    <a:pt x="5356" y="1"/>
                  </a:moveTo>
                  <a:cubicBezTo>
                    <a:pt x="1674" y="1"/>
                    <a:pt x="0" y="3232"/>
                    <a:pt x="0" y="3232"/>
                  </a:cubicBezTo>
                  <a:cubicBezTo>
                    <a:pt x="0" y="3232"/>
                    <a:pt x="1129" y="1113"/>
                    <a:pt x="4425" y="1113"/>
                  </a:cubicBezTo>
                  <a:cubicBezTo>
                    <a:pt x="4634" y="1113"/>
                    <a:pt x="4851" y="1122"/>
                    <a:pt x="5078" y="1140"/>
                  </a:cubicBezTo>
                  <a:cubicBezTo>
                    <a:pt x="8880" y="1448"/>
                    <a:pt x="11353" y="4926"/>
                    <a:pt x="11353" y="4926"/>
                  </a:cubicBezTo>
                  <a:cubicBezTo>
                    <a:pt x="11353" y="4926"/>
                    <a:pt x="8551" y="144"/>
                    <a:pt x="5652" y="8"/>
                  </a:cubicBezTo>
                  <a:cubicBezTo>
                    <a:pt x="5552" y="3"/>
                    <a:pt x="5453" y="1"/>
                    <a:pt x="5356"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9"/>
            <p:cNvSpPr/>
            <p:nvPr/>
          </p:nvSpPr>
          <p:spPr>
            <a:xfrm>
              <a:off x="1706075" y="2782333"/>
              <a:ext cx="90310" cy="151959"/>
            </a:xfrm>
            <a:custGeom>
              <a:avLst/>
              <a:gdLst/>
              <a:ahLst/>
              <a:cxnLst/>
              <a:rect l="l" t="t" r="r" b="b"/>
              <a:pathLst>
                <a:path w="2568" h="4321" extrusionOk="0">
                  <a:moveTo>
                    <a:pt x="1284" y="1"/>
                  </a:moveTo>
                  <a:cubicBezTo>
                    <a:pt x="575" y="1"/>
                    <a:pt x="1" y="969"/>
                    <a:pt x="1" y="2158"/>
                  </a:cubicBezTo>
                  <a:cubicBezTo>
                    <a:pt x="1" y="3351"/>
                    <a:pt x="575" y="4320"/>
                    <a:pt x="1284" y="4320"/>
                  </a:cubicBezTo>
                  <a:cubicBezTo>
                    <a:pt x="1994" y="4320"/>
                    <a:pt x="2568" y="3351"/>
                    <a:pt x="2568" y="2158"/>
                  </a:cubicBezTo>
                  <a:cubicBezTo>
                    <a:pt x="2568" y="969"/>
                    <a:pt x="1994" y="1"/>
                    <a:pt x="1284"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9"/>
            <p:cNvSpPr/>
            <p:nvPr/>
          </p:nvSpPr>
          <p:spPr>
            <a:xfrm>
              <a:off x="2253629" y="2782333"/>
              <a:ext cx="90451" cy="151959"/>
            </a:xfrm>
            <a:custGeom>
              <a:avLst/>
              <a:gdLst/>
              <a:ahLst/>
              <a:cxnLst/>
              <a:rect l="l" t="t" r="r" b="b"/>
              <a:pathLst>
                <a:path w="2572" h="4321" extrusionOk="0">
                  <a:moveTo>
                    <a:pt x="1288" y="1"/>
                  </a:moveTo>
                  <a:cubicBezTo>
                    <a:pt x="578" y="1"/>
                    <a:pt x="0" y="969"/>
                    <a:pt x="0" y="2158"/>
                  </a:cubicBezTo>
                  <a:cubicBezTo>
                    <a:pt x="0" y="3351"/>
                    <a:pt x="578" y="4320"/>
                    <a:pt x="1288" y="4320"/>
                  </a:cubicBezTo>
                  <a:cubicBezTo>
                    <a:pt x="1998" y="4320"/>
                    <a:pt x="2572" y="3351"/>
                    <a:pt x="2572" y="2158"/>
                  </a:cubicBezTo>
                  <a:cubicBezTo>
                    <a:pt x="2572" y="969"/>
                    <a:pt x="1998" y="1"/>
                    <a:pt x="1288"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9"/>
            <p:cNvSpPr/>
            <p:nvPr/>
          </p:nvSpPr>
          <p:spPr>
            <a:xfrm>
              <a:off x="1628461" y="2624045"/>
              <a:ext cx="196938" cy="96886"/>
            </a:xfrm>
            <a:custGeom>
              <a:avLst/>
              <a:gdLst/>
              <a:ahLst/>
              <a:cxnLst/>
              <a:rect l="l" t="t" r="r" b="b"/>
              <a:pathLst>
                <a:path w="5600" h="2755" extrusionOk="0">
                  <a:moveTo>
                    <a:pt x="3706" y="0"/>
                  </a:moveTo>
                  <a:cubicBezTo>
                    <a:pt x="2062" y="0"/>
                    <a:pt x="1" y="989"/>
                    <a:pt x="99" y="2754"/>
                  </a:cubicBezTo>
                  <a:lnTo>
                    <a:pt x="5600" y="905"/>
                  </a:lnTo>
                  <a:cubicBezTo>
                    <a:pt x="5365" y="291"/>
                    <a:pt x="4597" y="0"/>
                    <a:pt x="3706" y="0"/>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9"/>
            <p:cNvSpPr/>
            <p:nvPr/>
          </p:nvSpPr>
          <p:spPr>
            <a:xfrm>
              <a:off x="2247439" y="2639800"/>
              <a:ext cx="160891" cy="91471"/>
            </a:xfrm>
            <a:custGeom>
              <a:avLst/>
              <a:gdLst/>
              <a:ahLst/>
              <a:cxnLst/>
              <a:rect l="l" t="t" r="r" b="b"/>
              <a:pathLst>
                <a:path w="4575" h="2601" extrusionOk="0">
                  <a:moveTo>
                    <a:pt x="1426" y="1"/>
                  </a:moveTo>
                  <a:cubicBezTo>
                    <a:pt x="1008" y="1"/>
                    <a:pt x="646" y="161"/>
                    <a:pt x="434" y="559"/>
                  </a:cubicBezTo>
                  <a:cubicBezTo>
                    <a:pt x="1" y="1378"/>
                    <a:pt x="2043" y="2600"/>
                    <a:pt x="3277" y="2600"/>
                  </a:cubicBezTo>
                  <a:cubicBezTo>
                    <a:pt x="3607" y="2600"/>
                    <a:pt x="3880" y="2513"/>
                    <a:pt x="4031" y="2306"/>
                  </a:cubicBezTo>
                  <a:cubicBezTo>
                    <a:pt x="4575" y="1567"/>
                    <a:pt x="2731" y="1"/>
                    <a:pt x="1426"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9"/>
            <p:cNvSpPr/>
            <p:nvPr/>
          </p:nvSpPr>
          <p:spPr>
            <a:xfrm>
              <a:off x="1990367" y="3055652"/>
              <a:ext cx="99278" cy="80815"/>
            </a:xfrm>
            <a:custGeom>
              <a:avLst/>
              <a:gdLst/>
              <a:ahLst/>
              <a:cxnLst/>
              <a:rect l="l" t="t" r="r" b="b"/>
              <a:pathLst>
                <a:path w="2823" h="2298" extrusionOk="0">
                  <a:moveTo>
                    <a:pt x="225" y="0"/>
                  </a:moveTo>
                  <a:cubicBezTo>
                    <a:pt x="217" y="0"/>
                    <a:pt x="210" y="0"/>
                    <a:pt x="202" y="1"/>
                  </a:cubicBezTo>
                  <a:cubicBezTo>
                    <a:pt x="87" y="18"/>
                    <a:pt x="0" y="120"/>
                    <a:pt x="17" y="239"/>
                  </a:cubicBezTo>
                  <a:cubicBezTo>
                    <a:pt x="25" y="297"/>
                    <a:pt x="197" y="1663"/>
                    <a:pt x="870" y="2134"/>
                  </a:cubicBezTo>
                  <a:cubicBezTo>
                    <a:pt x="1030" y="2241"/>
                    <a:pt x="1202" y="2298"/>
                    <a:pt x="1383" y="2298"/>
                  </a:cubicBezTo>
                  <a:cubicBezTo>
                    <a:pt x="1457" y="2298"/>
                    <a:pt x="1535" y="2286"/>
                    <a:pt x="1613" y="2269"/>
                  </a:cubicBezTo>
                  <a:cubicBezTo>
                    <a:pt x="2601" y="2036"/>
                    <a:pt x="2822" y="949"/>
                    <a:pt x="2802" y="412"/>
                  </a:cubicBezTo>
                  <a:cubicBezTo>
                    <a:pt x="2798" y="295"/>
                    <a:pt x="2711" y="206"/>
                    <a:pt x="2592" y="206"/>
                  </a:cubicBezTo>
                  <a:cubicBezTo>
                    <a:pt x="2589" y="206"/>
                    <a:pt x="2587" y="206"/>
                    <a:pt x="2584" y="206"/>
                  </a:cubicBezTo>
                  <a:cubicBezTo>
                    <a:pt x="2466" y="211"/>
                    <a:pt x="2376" y="309"/>
                    <a:pt x="2379" y="427"/>
                  </a:cubicBezTo>
                  <a:cubicBezTo>
                    <a:pt x="2379" y="440"/>
                    <a:pt x="2412" y="1642"/>
                    <a:pt x="1514" y="1855"/>
                  </a:cubicBezTo>
                  <a:cubicBezTo>
                    <a:pt x="1469" y="1866"/>
                    <a:pt x="1426" y="1872"/>
                    <a:pt x="1384" y="1872"/>
                  </a:cubicBezTo>
                  <a:cubicBezTo>
                    <a:pt x="1288" y="1872"/>
                    <a:pt x="1199" y="1843"/>
                    <a:pt x="1117" y="1786"/>
                  </a:cubicBezTo>
                  <a:cubicBezTo>
                    <a:pt x="685" y="1486"/>
                    <a:pt x="481" y="531"/>
                    <a:pt x="435" y="186"/>
                  </a:cubicBezTo>
                  <a:cubicBezTo>
                    <a:pt x="424" y="79"/>
                    <a:pt x="333" y="0"/>
                    <a:pt x="225" y="0"/>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9"/>
            <p:cNvSpPr/>
            <p:nvPr/>
          </p:nvSpPr>
          <p:spPr>
            <a:xfrm>
              <a:off x="1292543" y="2484537"/>
              <a:ext cx="1358063" cy="709821"/>
            </a:xfrm>
            <a:custGeom>
              <a:avLst/>
              <a:gdLst/>
              <a:ahLst/>
              <a:cxnLst/>
              <a:rect l="l" t="t" r="r" b="b"/>
              <a:pathLst>
                <a:path w="38617" h="20184" extrusionOk="0">
                  <a:moveTo>
                    <a:pt x="30875" y="1656"/>
                  </a:moveTo>
                  <a:cubicBezTo>
                    <a:pt x="31113" y="1656"/>
                    <a:pt x="31351" y="1675"/>
                    <a:pt x="31591" y="1714"/>
                  </a:cubicBezTo>
                  <a:cubicBezTo>
                    <a:pt x="34999" y="2276"/>
                    <a:pt x="34695" y="6750"/>
                    <a:pt x="34593" y="8531"/>
                  </a:cubicBezTo>
                  <a:cubicBezTo>
                    <a:pt x="34491" y="10310"/>
                    <a:pt x="34186" y="15954"/>
                    <a:pt x="28895" y="16209"/>
                  </a:cubicBezTo>
                  <a:cubicBezTo>
                    <a:pt x="28766" y="16215"/>
                    <a:pt x="28641" y="16218"/>
                    <a:pt x="28518" y="16218"/>
                  </a:cubicBezTo>
                  <a:cubicBezTo>
                    <a:pt x="23604" y="16218"/>
                    <a:pt x="23528" y="11342"/>
                    <a:pt x="24421" y="7817"/>
                  </a:cubicBezTo>
                  <a:cubicBezTo>
                    <a:pt x="25267" y="4480"/>
                    <a:pt x="27973" y="1656"/>
                    <a:pt x="30875" y="1656"/>
                  </a:cubicBezTo>
                  <a:close/>
                  <a:moveTo>
                    <a:pt x="11542" y="1612"/>
                  </a:moveTo>
                  <a:cubicBezTo>
                    <a:pt x="15840" y="1612"/>
                    <a:pt x="19967" y="8208"/>
                    <a:pt x="15881" y="14121"/>
                  </a:cubicBezTo>
                  <a:cubicBezTo>
                    <a:pt x="14224" y="16520"/>
                    <a:pt x="12269" y="17582"/>
                    <a:pt x="10450" y="17582"/>
                  </a:cubicBezTo>
                  <a:cubicBezTo>
                    <a:pt x="7660" y="17582"/>
                    <a:pt x="5190" y="15084"/>
                    <a:pt x="4606" y="11081"/>
                  </a:cubicBezTo>
                  <a:cubicBezTo>
                    <a:pt x="3828" y="5741"/>
                    <a:pt x="6062" y="2079"/>
                    <a:pt x="11181" y="1627"/>
                  </a:cubicBezTo>
                  <a:cubicBezTo>
                    <a:pt x="11301" y="1617"/>
                    <a:pt x="11421" y="1612"/>
                    <a:pt x="11542" y="1612"/>
                  </a:cubicBezTo>
                  <a:close/>
                  <a:moveTo>
                    <a:pt x="10398" y="0"/>
                  </a:moveTo>
                  <a:cubicBezTo>
                    <a:pt x="4018" y="0"/>
                    <a:pt x="1" y="2661"/>
                    <a:pt x="1" y="2661"/>
                  </a:cubicBezTo>
                  <a:lnTo>
                    <a:pt x="112" y="8042"/>
                  </a:lnTo>
                  <a:lnTo>
                    <a:pt x="2039" y="7927"/>
                  </a:lnTo>
                  <a:lnTo>
                    <a:pt x="2039" y="7927"/>
                  </a:lnTo>
                  <a:cubicBezTo>
                    <a:pt x="2039" y="7927"/>
                    <a:pt x="1390" y="20184"/>
                    <a:pt x="9638" y="20184"/>
                  </a:cubicBezTo>
                  <a:cubicBezTo>
                    <a:pt x="9837" y="20184"/>
                    <a:pt x="10041" y="20177"/>
                    <a:pt x="10251" y="20162"/>
                  </a:cubicBezTo>
                  <a:cubicBezTo>
                    <a:pt x="19138" y="19539"/>
                    <a:pt x="19593" y="10479"/>
                    <a:pt x="19593" y="10479"/>
                  </a:cubicBezTo>
                  <a:lnTo>
                    <a:pt x="22018" y="10511"/>
                  </a:lnTo>
                  <a:cubicBezTo>
                    <a:pt x="22018" y="10511"/>
                    <a:pt x="20676" y="18474"/>
                    <a:pt x="28371" y="18474"/>
                  </a:cubicBezTo>
                  <a:cubicBezTo>
                    <a:pt x="28555" y="18474"/>
                    <a:pt x="28743" y="18469"/>
                    <a:pt x="28937" y="18460"/>
                  </a:cubicBezTo>
                  <a:cubicBezTo>
                    <a:pt x="37259" y="18066"/>
                    <a:pt x="36467" y="8497"/>
                    <a:pt x="36467" y="8497"/>
                  </a:cubicBezTo>
                  <a:lnTo>
                    <a:pt x="37940" y="8100"/>
                  </a:lnTo>
                  <a:lnTo>
                    <a:pt x="38616" y="3457"/>
                  </a:lnTo>
                  <a:cubicBezTo>
                    <a:pt x="38616" y="3457"/>
                    <a:pt x="36877" y="487"/>
                    <a:pt x="31063" y="487"/>
                  </a:cubicBezTo>
                  <a:cubicBezTo>
                    <a:pt x="30762" y="487"/>
                    <a:pt x="30449" y="495"/>
                    <a:pt x="30126" y="512"/>
                  </a:cubicBezTo>
                  <a:cubicBezTo>
                    <a:pt x="23555" y="853"/>
                    <a:pt x="22186" y="8018"/>
                    <a:pt x="22186" y="8018"/>
                  </a:cubicBezTo>
                  <a:lnTo>
                    <a:pt x="19646" y="7985"/>
                  </a:lnTo>
                  <a:cubicBezTo>
                    <a:pt x="19646" y="7985"/>
                    <a:pt x="19311" y="569"/>
                    <a:pt x="12006" y="56"/>
                  </a:cubicBezTo>
                  <a:cubicBezTo>
                    <a:pt x="11455" y="18"/>
                    <a:pt x="10918" y="0"/>
                    <a:pt x="10398" y="0"/>
                  </a:cubicBezTo>
                  <a:close/>
                </a:path>
              </a:pathLst>
            </a:custGeom>
            <a:solidFill>
              <a:srgbClr val="9D3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9"/>
            <p:cNvSpPr/>
            <p:nvPr/>
          </p:nvSpPr>
          <p:spPr>
            <a:xfrm>
              <a:off x="1284877" y="2477152"/>
              <a:ext cx="1373502" cy="724697"/>
            </a:xfrm>
            <a:custGeom>
              <a:avLst/>
              <a:gdLst/>
              <a:ahLst/>
              <a:cxnLst/>
              <a:rect l="l" t="t" r="r" b="b"/>
              <a:pathLst>
                <a:path w="39056" h="20607" extrusionOk="0">
                  <a:moveTo>
                    <a:pt x="31080" y="1652"/>
                  </a:moveTo>
                  <a:cubicBezTo>
                    <a:pt x="27945" y="1652"/>
                    <a:pt x="25243" y="4781"/>
                    <a:pt x="24434" y="7978"/>
                  </a:cubicBezTo>
                  <a:cubicBezTo>
                    <a:pt x="24065" y="9434"/>
                    <a:pt x="23392" y="13047"/>
                    <a:pt x="25111" y="15151"/>
                  </a:cubicBezTo>
                  <a:cubicBezTo>
                    <a:pt x="25923" y="16139"/>
                    <a:pt x="27141" y="16640"/>
                    <a:pt x="28736" y="16640"/>
                  </a:cubicBezTo>
                  <a:cubicBezTo>
                    <a:pt x="28863" y="16640"/>
                    <a:pt x="28994" y="16640"/>
                    <a:pt x="29126" y="16631"/>
                  </a:cubicBezTo>
                  <a:cubicBezTo>
                    <a:pt x="34586" y="16370"/>
                    <a:pt x="34913" y="10651"/>
                    <a:pt x="35020" y="8769"/>
                  </a:cubicBezTo>
                  <a:lnTo>
                    <a:pt x="34811" y="8741"/>
                  </a:lnTo>
                  <a:lnTo>
                    <a:pt x="34597" y="8745"/>
                  </a:lnTo>
                  <a:cubicBezTo>
                    <a:pt x="34495" y="10533"/>
                    <a:pt x="34187" y="15963"/>
                    <a:pt x="29106" y="16209"/>
                  </a:cubicBezTo>
                  <a:cubicBezTo>
                    <a:pt x="28983" y="16215"/>
                    <a:pt x="28863" y="16218"/>
                    <a:pt x="28746" y="16218"/>
                  </a:cubicBezTo>
                  <a:cubicBezTo>
                    <a:pt x="27277" y="16218"/>
                    <a:pt x="26168" y="15769"/>
                    <a:pt x="25443" y="14880"/>
                  </a:cubicBezTo>
                  <a:cubicBezTo>
                    <a:pt x="23843" y="12928"/>
                    <a:pt x="24491" y="9475"/>
                    <a:pt x="24844" y="8080"/>
                  </a:cubicBezTo>
                  <a:cubicBezTo>
                    <a:pt x="25615" y="5049"/>
                    <a:pt x="28146" y="2076"/>
                    <a:pt x="31074" y="2076"/>
                  </a:cubicBezTo>
                  <a:cubicBezTo>
                    <a:pt x="31304" y="2076"/>
                    <a:pt x="31542" y="2096"/>
                    <a:pt x="31775" y="2137"/>
                  </a:cubicBezTo>
                  <a:cubicBezTo>
                    <a:pt x="34946" y="2653"/>
                    <a:pt x="34709" y="6858"/>
                    <a:pt x="34601" y="8654"/>
                  </a:cubicBezTo>
                  <a:lnTo>
                    <a:pt x="34597" y="8728"/>
                  </a:lnTo>
                  <a:lnTo>
                    <a:pt x="34811" y="8741"/>
                  </a:lnTo>
                  <a:lnTo>
                    <a:pt x="35024" y="8753"/>
                  </a:lnTo>
                  <a:lnTo>
                    <a:pt x="35029" y="8679"/>
                  </a:lnTo>
                  <a:cubicBezTo>
                    <a:pt x="35135" y="6768"/>
                    <a:pt x="35393" y="2297"/>
                    <a:pt x="31845" y="1714"/>
                  </a:cubicBezTo>
                  <a:cubicBezTo>
                    <a:pt x="31588" y="1672"/>
                    <a:pt x="31332" y="1652"/>
                    <a:pt x="31080" y="1652"/>
                  </a:cubicBezTo>
                  <a:close/>
                  <a:moveTo>
                    <a:pt x="11756" y="2034"/>
                  </a:moveTo>
                  <a:cubicBezTo>
                    <a:pt x="13532" y="2034"/>
                    <a:pt x="15361" y="3236"/>
                    <a:pt x="16489" y="5180"/>
                  </a:cubicBezTo>
                  <a:cubicBezTo>
                    <a:pt x="18113" y="7969"/>
                    <a:pt x="17905" y="11345"/>
                    <a:pt x="15923" y="14208"/>
                  </a:cubicBezTo>
                  <a:cubicBezTo>
                    <a:pt x="14412" y="16396"/>
                    <a:pt x="12542" y="17581"/>
                    <a:pt x="10670" y="17581"/>
                  </a:cubicBezTo>
                  <a:cubicBezTo>
                    <a:pt x="10332" y="17581"/>
                    <a:pt x="9993" y="17543"/>
                    <a:pt x="9657" y="17464"/>
                  </a:cubicBezTo>
                  <a:cubicBezTo>
                    <a:pt x="7281" y="16907"/>
                    <a:pt x="5513" y="14532"/>
                    <a:pt x="5034" y="11259"/>
                  </a:cubicBezTo>
                  <a:cubicBezTo>
                    <a:pt x="4620" y="8433"/>
                    <a:pt x="5074" y="6087"/>
                    <a:pt x="6342" y="4483"/>
                  </a:cubicBezTo>
                  <a:cubicBezTo>
                    <a:pt x="7461" y="3064"/>
                    <a:pt x="9172" y="2248"/>
                    <a:pt x="11420" y="2051"/>
                  </a:cubicBezTo>
                  <a:cubicBezTo>
                    <a:pt x="11531" y="2043"/>
                    <a:pt x="11645" y="2034"/>
                    <a:pt x="11756" y="2034"/>
                  </a:cubicBezTo>
                  <a:close/>
                  <a:moveTo>
                    <a:pt x="11752" y="1613"/>
                  </a:moveTo>
                  <a:cubicBezTo>
                    <a:pt x="11629" y="1613"/>
                    <a:pt x="11506" y="1618"/>
                    <a:pt x="11383" y="1629"/>
                  </a:cubicBezTo>
                  <a:cubicBezTo>
                    <a:pt x="9012" y="1833"/>
                    <a:pt x="7208" y="2708"/>
                    <a:pt x="6010" y="4221"/>
                  </a:cubicBezTo>
                  <a:cubicBezTo>
                    <a:pt x="4665" y="5919"/>
                    <a:pt x="4185" y="8376"/>
                    <a:pt x="4616" y="11321"/>
                  </a:cubicBezTo>
                  <a:cubicBezTo>
                    <a:pt x="5120" y="14770"/>
                    <a:pt x="7015" y="17280"/>
                    <a:pt x="9562" y="17875"/>
                  </a:cubicBezTo>
                  <a:cubicBezTo>
                    <a:pt x="9931" y="17965"/>
                    <a:pt x="10304" y="18006"/>
                    <a:pt x="10677" y="18006"/>
                  </a:cubicBezTo>
                  <a:cubicBezTo>
                    <a:pt x="12687" y="18006"/>
                    <a:pt x="14681" y="16754"/>
                    <a:pt x="16272" y="14450"/>
                  </a:cubicBezTo>
                  <a:cubicBezTo>
                    <a:pt x="18348" y="11448"/>
                    <a:pt x="18565" y="7904"/>
                    <a:pt x="16858" y="4967"/>
                  </a:cubicBezTo>
                  <a:cubicBezTo>
                    <a:pt x="15652" y="2893"/>
                    <a:pt x="13681" y="1613"/>
                    <a:pt x="11752" y="1613"/>
                  </a:cubicBezTo>
                  <a:close/>
                  <a:moveTo>
                    <a:pt x="10625" y="425"/>
                  </a:moveTo>
                  <a:cubicBezTo>
                    <a:pt x="11138" y="425"/>
                    <a:pt x="11665" y="442"/>
                    <a:pt x="12207" y="480"/>
                  </a:cubicBezTo>
                  <a:cubicBezTo>
                    <a:pt x="19233" y="972"/>
                    <a:pt x="19639" y="7912"/>
                    <a:pt x="19656" y="8207"/>
                  </a:cubicBezTo>
                  <a:lnTo>
                    <a:pt x="19664" y="8404"/>
                  </a:lnTo>
                  <a:lnTo>
                    <a:pt x="22576" y="8441"/>
                  </a:lnTo>
                  <a:lnTo>
                    <a:pt x="22609" y="8264"/>
                  </a:lnTo>
                  <a:cubicBezTo>
                    <a:pt x="22626" y="8195"/>
                    <a:pt x="24032" y="1260"/>
                    <a:pt x="30353" y="936"/>
                  </a:cubicBezTo>
                  <a:cubicBezTo>
                    <a:pt x="30673" y="919"/>
                    <a:pt x="30981" y="911"/>
                    <a:pt x="31279" y="911"/>
                  </a:cubicBezTo>
                  <a:cubicBezTo>
                    <a:pt x="36441" y="911"/>
                    <a:pt x="38330" y="3309"/>
                    <a:pt x="38613" y="3717"/>
                  </a:cubicBezTo>
                  <a:lnTo>
                    <a:pt x="37969" y="8141"/>
                  </a:lnTo>
                  <a:lnTo>
                    <a:pt x="36460" y="8548"/>
                  </a:lnTo>
                  <a:lnTo>
                    <a:pt x="36472" y="8724"/>
                  </a:lnTo>
                  <a:cubicBezTo>
                    <a:pt x="36476" y="8769"/>
                    <a:pt x="36820" y="13326"/>
                    <a:pt x="34319" y="16173"/>
                  </a:cubicBezTo>
                  <a:cubicBezTo>
                    <a:pt x="33079" y="17587"/>
                    <a:pt x="31337" y="18354"/>
                    <a:pt x="29142" y="18461"/>
                  </a:cubicBezTo>
                  <a:cubicBezTo>
                    <a:pt x="28957" y="18470"/>
                    <a:pt x="28776" y="18474"/>
                    <a:pt x="28598" y="18474"/>
                  </a:cubicBezTo>
                  <a:cubicBezTo>
                    <a:pt x="26505" y="18474"/>
                    <a:pt x="24910" y="17876"/>
                    <a:pt x="23851" y="16685"/>
                  </a:cubicBezTo>
                  <a:cubicBezTo>
                    <a:pt x="21854" y="14437"/>
                    <a:pt x="22440" y="10795"/>
                    <a:pt x="22444" y="10759"/>
                  </a:cubicBezTo>
                  <a:lnTo>
                    <a:pt x="22486" y="10513"/>
                  </a:lnTo>
                  <a:lnTo>
                    <a:pt x="19607" y="10471"/>
                  </a:lnTo>
                  <a:lnTo>
                    <a:pt x="19599" y="10676"/>
                  </a:lnTo>
                  <a:cubicBezTo>
                    <a:pt x="19594" y="10767"/>
                    <a:pt x="19057" y="19556"/>
                    <a:pt x="10452" y="20159"/>
                  </a:cubicBezTo>
                  <a:cubicBezTo>
                    <a:pt x="10253" y="20173"/>
                    <a:pt x="10058" y="20180"/>
                    <a:pt x="9866" y="20180"/>
                  </a:cubicBezTo>
                  <a:cubicBezTo>
                    <a:pt x="8109" y="20180"/>
                    <a:pt x="6638" y="19608"/>
                    <a:pt x="5481" y="18473"/>
                  </a:cubicBezTo>
                  <a:cubicBezTo>
                    <a:pt x="2138" y="15188"/>
                    <a:pt x="2462" y="8220"/>
                    <a:pt x="2466" y="8150"/>
                  </a:cubicBezTo>
                  <a:lnTo>
                    <a:pt x="2479" y="7912"/>
                  </a:lnTo>
                  <a:lnTo>
                    <a:pt x="538" y="8027"/>
                  </a:lnTo>
                  <a:lnTo>
                    <a:pt x="432" y="2990"/>
                  </a:lnTo>
                  <a:cubicBezTo>
                    <a:pt x="1083" y="2595"/>
                    <a:pt x="4918" y="425"/>
                    <a:pt x="10625" y="425"/>
                  </a:cubicBezTo>
                  <a:close/>
                  <a:moveTo>
                    <a:pt x="10620" y="1"/>
                  </a:moveTo>
                  <a:cubicBezTo>
                    <a:pt x="4243" y="1"/>
                    <a:pt x="145" y="2668"/>
                    <a:pt x="99" y="2695"/>
                  </a:cubicBezTo>
                  <a:lnTo>
                    <a:pt x="1" y="2761"/>
                  </a:lnTo>
                  <a:lnTo>
                    <a:pt x="124" y="8478"/>
                  </a:lnTo>
                  <a:lnTo>
                    <a:pt x="2036" y="8363"/>
                  </a:lnTo>
                  <a:lnTo>
                    <a:pt x="2036" y="8363"/>
                  </a:lnTo>
                  <a:cubicBezTo>
                    <a:pt x="2003" y="9651"/>
                    <a:pt x="2019" y="15668"/>
                    <a:pt x="5186" y="18777"/>
                  </a:cubicBezTo>
                  <a:cubicBezTo>
                    <a:pt x="6420" y="19991"/>
                    <a:pt x="7987" y="20606"/>
                    <a:pt x="9853" y="20606"/>
                  </a:cubicBezTo>
                  <a:cubicBezTo>
                    <a:pt x="10058" y="20606"/>
                    <a:pt x="10267" y="20598"/>
                    <a:pt x="10481" y="20582"/>
                  </a:cubicBezTo>
                  <a:cubicBezTo>
                    <a:pt x="18704" y="20008"/>
                    <a:pt x="19864" y="12268"/>
                    <a:pt x="20004" y="10902"/>
                  </a:cubicBezTo>
                  <a:lnTo>
                    <a:pt x="21994" y="10931"/>
                  </a:lnTo>
                  <a:cubicBezTo>
                    <a:pt x="21891" y="11817"/>
                    <a:pt x="21690" y="14884"/>
                    <a:pt x="23536" y="16964"/>
                  </a:cubicBezTo>
                  <a:cubicBezTo>
                    <a:pt x="24674" y="18250"/>
                    <a:pt x="26370" y="18898"/>
                    <a:pt x="28588" y="18898"/>
                  </a:cubicBezTo>
                  <a:cubicBezTo>
                    <a:pt x="28776" y="18898"/>
                    <a:pt x="28967" y="18893"/>
                    <a:pt x="29163" y="18884"/>
                  </a:cubicBezTo>
                  <a:cubicBezTo>
                    <a:pt x="31476" y="18772"/>
                    <a:pt x="33318" y="17956"/>
                    <a:pt x="34639" y="16451"/>
                  </a:cubicBezTo>
                  <a:cubicBezTo>
                    <a:pt x="37001" y="13757"/>
                    <a:pt x="36952" y="9761"/>
                    <a:pt x="36907" y="8868"/>
                  </a:cubicBezTo>
                  <a:lnTo>
                    <a:pt x="38346" y="8478"/>
                  </a:lnTo>
                  <a:lnTo>
                    <a:pt x="39056" y="3622"/>
                  </a:lnTo>
                  <a:lnTo>
                    <a:pt x="39019" y="3560"/>
                  </a:lnTo>
                  <a:cubicBezTo>
                    <a:pt x="38940" y="3428"/>
                    <a:pt x="37146" y="484"/>
                    <a:pt x="31274" y="484"/>
                  </a:cubicBezTo>
                  <a:cubicBezTo>
                    <a:pt x="30971" y="484"/>
                    <a:pt x="30657" y="492"/>
                    <a:pt x="30332" y="508"/>
                  </a:cubicBezTo>
                  <a:cubicBezTo>
                    <a:pt x="24254" y="824"/>
                    <a:pt x="22503" y="6899"/>
                    <a:pt x="22236" y="8010"/>
                  </a:cubicBezTo>
                  <a:lnTo>
                    <a:pt x="20061" y="7986"/>
                  </a:lnTo>
                  <a:cubicBezTo>
                    <a:pt x="19934" y="6780"/>
                    <a:pt x="18963" y="525"/>
                    <a:pt x="12236" y="58"/>
                  </a:cubicBezTo>
                  <a:cubicBezTo>
                    <a:pt x="11682" y="19"/>
                    <a:pt x="11143" y="1"/>
                    <a:pt x="10620"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9"/>
            <p:cNvSpPr/>
            <p:nvPr/>
          </p:nvSpPr>
          <p:spPr>
            <a:xfrm>
              <a:off x="1337276" y="2469696"/>
              <a:ext cx="1358169" cy="709680"/>
            </a:xfrm>
            <a:custGeom>
              <a:avLst/>
              <a:gdLst/>
              <a:ahLst/>
              <a:cxnLst/>
              <a:rect l="l" t="t" r="r" b="b"/>
              <a:pathLst>
                <a:path w="38620" h="20180" extrusionOk="0">
                  <a:moveTo>
                    <a:pt x="30907" y="2078"/>
                  </a:moveTo>
                  <a:cubicBezTo>
                    <a:pt x="31145" y="2078"/>
                    <a:pt x="31384" y="2097"/>
                    <a:pt x="31623" y="2136"/>
                  </a:cubicBezTo>
                  <a:cubicBezTo>
                    <a:pt x="35027" y="2698"/>
                    <a:pt x="34724" y="7172"/>
                    <a:pt x="34621" y="8953"/>
                  </a:cubicBezTo>
                  <a:cubicBezTo>
                    <a:pt x="34518" y="10732"/>
                    <a:pt x="34215" y="16376"/>
                    <a:pt x="28924" y="16631"/>
                  </a:cubicBezTo>
                  <a:cubicBezTo>
                    <a:pt x="28795" y="16637"/>
                    <a:pt x="28669" y="16640"/>
                    <a:pt x="28546" y="16640"/>
                  </a:cubicBezTo>
                  <a:cubicBezTo>
                    <a:pt x="23632" y="16640"/>
                    <a:pt x="23557" y="11764"/>
                    <a:pt x="24449" y="8239"/>
                  </a:cubicBezTo>
                  <a:cubicBezTo>
                    <a:pt x="25294" y="4902"/>
                    <a:pt x="28004" y="2078"/>
                    <a:pt x="30907" y="2078"/>
                  </a:cubicBezTo>
                  <a:close/>
                  <a:moveTo>
                    <a:pt x="11574" y="2034"/>
                  </a:moveTo>
                  <a:cubicBezTo>
                    <a:pt x="15872" y="2034"/>
                    <a:pt x="19996" y="8630"/>
                    <a:pt x="15910" y="14543"/>
                  </a:cubicBezTo>
                  <a:cubicBezTo>
                    <a:pt x="14252" y="16942"/>
                    <a:pt x="12298" y="18004"/>
                    <a:pt x="10479" y="18004"/>
                  </a:cubicBezTo>
                  <a:cubicBezTo>
                    <a:pt x="7690" y="18004"/>
                    <a:pt x="5220" y="15506"/>
                    <a:pt x="4635" y="11503"/>
                  </a:cubicBezTo>
                  <a:cubicBezTo>
                    <a:pt x="3855" y="6163"/>
                    <a:pt x="6091" y="2501"/>
                    <a:pt x="11213" y="2049"/>
                  </a:cubicBezTo>
                  <a:cubicBezTo>
                    <a:pt x="11333" y="2039"/>
                    <a:pt x="11454" y="2034"/>
                    <a:pt x="11574" y="2034"/>
                  </a:cubicBezTo>
                  <a:close/>
                  <a:moveTo>
                    <a:pt x="10398" y="0"/>
                  </a:moveTo>
                  <a:cubicBezTo>
                    <a:pt x="4018" y="0"/>
                    <a:pt x="0" y="2661"/>
                    <a:pt x="0" y="2661"/>
                  </a:cubicBezTo>
                  <a:lnTo>
                    <a:pt x="115" y="8042"/>
                  </a:lnTo>
                  <a:lnTo>
                    <a:pt x="2039" y="7927"/>
                  </a:lnTo>
                  <a:lnTo>
                    <a:pt x="2039" y="7927"/>
                  </a:lnTo>
                  <a:cubicBezTo>
                    <a:pt x="2039" y="7927"/>
                    <a:pt x="1390" y="20180"/>
                    <a:pt x="9634" y="20180"/>
                  </a:cubicBezTo>
                  <a:cubicBezTo>
                    <a:pt x="9834" y="20180"/>
                    <a:pt x="10039" y="20172"/>
                    <a:pt x="10250" y="20158"/>
                  </a:cubicBezTo>
                  <a:cubicBezTo>
                    <a:pt x="19137" y="19535"/>
                    <a:pt x="19593" y="10475"/>
                    <a:pt x="19593" y="10475"/>
                  </a:cubicBezTo>
                  <a:lnTo>
                    <a:pt x="22017" y="10511"/>
                  </a:lnTo>
                  <a:cubicBezTo>
                    <a:pt x="22017" y="10511"/>
                    <a:pt x="20675" y="18473"/>
                    <a:pt x="28371" y="18473"/>
                  </a:cubicBezTo>
                  <a:cubicBezTo>
                    <a:pt x="28554" y="18473"/>
                    <a:pt x="28743" y="18469"/>
                    <a:pt x="28937" y="18460"/>
                  </a:cubicBezTo>
                  <a:cubicBezTo>
                    <a:pt x="37258" y="18062"/>
                    <a:pt x="36467" y="8493"/>
                    <a:pt x="36467" y="8493"/>
                  </a:cubicBezTo>
                  <a:lnTo>
                    <a:pt x="37939" y="8095"/>
                  </a:lnTo>
                  <a:lnTo>
                    <a:pt x="38620" y="3452"/>
                  </a:lnTo>
                  <a:cubicBezTo>
                    <a:pt x="38620" y="3452"/>
                    <a:pt x="36876" y="484"/>
                    <a:pt x="31054" y="484"/>
                  </a:cubicBezTo>
                  <a:cubicBezTo>
                    <a:pt x="30756" y="484"/>
                    <a:pt x="30446" y="491"/>
                    <a:pt x="30126" y="508"/>
                  </a:cubicBezTo>
                  <a:cubicBezTo>
                    <a:pt x="23555" y="847"/>
                    <a:pt x="22185" y="8014"/>
                    <a:pt x="22185" y="8014"/>
                  </a:cubicBezTo>
                  <a:lnTo>
                    <a:pt x="19650" y="7984"/>
                  </a:lnTo>
                  <a:cubicBezTo>
                    <a:pt x="19650" y="7984"/>
                    <a:pt x="19310" y="565"/>
                    <a:pt x="12006" y="56"/>
                  </a:cubicBezTo>
                  <a:cubicBezTo>
                    <a:pt x="11455" y="18"/>
                    <a:pt x="10918" y="0"/>
                    <a:pt x="10398" y="0"/>
                  </a:cubicBezTo>
                  <a:close/>
                </a:path>
              </a:pathLst>
            </a:custGeom>
            <a:solidFill>
              <a:srgbClr val="D96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9"/>
            <p:cNvSpPr/>
            <p:nvPr/>
          </p:nvSpPr>
          <p:spPr>
            <a:xfrm>
              <a:off x="1034908" y="2579559"/>
              <a:ext cx="261576" cy="195180"/>
            </a:xfrm>
            <a:custGeom>
              <a:avLst/>
              <a:gdLst/>
              <a:ahLst/>
              <a:cxnLst/>
              <a:rect l="l" t="t" r="r" b="b"/>
              <a:pathLst>
                <a:path w="7438" h="5550" extrusionOk="0">
                  <a:moveTo>
                    <a:pt x="7315" y="0"/>
                  </a:moveTo>
                  <a:lnTo>
                    <a:pt x="1" y="4171"/>
                  </a:lnTo>
                  <a:lnTo>
                    <a:pt x="1" y="4171"/>
                  </a:lnTo>
                  <a:lnTo>
                    <a:pt x="604" y="4118"/>
                  </a:lnTo>
                  <a:cubicBezTo>
                    <a:pt x="753" y="4105"/>
                    <a:pt x="901" y="4099"/>
                    <a:pt x="1049" y="4099"/>
                  </a:cubicBezTo>
                  <a:cubicBezTo>
                    <a:pt x="2395" y="4099"/>
                    <a:pt x="3692" y="4614"/>
                    <a:pt x="4652" y="5549"/>
                  </a:cubicBezTo>
                  <a:lnTo>
                    <a:pt x="7438" y="5242"/>
                  </a:lnTo>
                  <a:lnTo>
                    <a:pt x="7315" y="0"/>
                  </a:lnTo>
                  <a:close/>
                </a:path>
              </a:pathLst>
            </a:custGeom>
            <a:solidFill>
              <a:srgbClr val="D96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9"/>
            <p:cNvSpPr/>
            <p:nvPr/>
          </p:nvSpPr>
          <p:spPr>
            <a:xfrm>
              <a:off x="1001886" y="2566969"/>
              <a:ext cx="302229" cy="215401"/>
            </a:xfrm>
            <a:custGeom>
              <a:avLst/>
              <a:gdLst/>
              <a:ahLst/>
              <a:cxnLst/>
              <a:rect l="l" t="t" r="r" b="b"/>
              <a:pathLst>
                <a:path w="8594" h="6125" extrusionOk="0">
                  <a:moveTo>
                    <a:pt x="8052" y="715"/>
                  </a:moveTo>
                  <a:lnTo>
                    <a:pt x="8163" y="5411"/>
                  </a:lnTo>
                  <a:lnTo>
                    <a:pt x="5670" y="5686"/>
                  </a:lnTo>
                  <a:cubicBezTo>
                    <a:pt x="4673" y="4759"/>
                    <a:pt x="3364" y="4247"/>
                    <a:pt x="2003" y="4247"/>
                  </a:cubicBezTo>
                  <a:cubicBezTo>
                    <a:pt x="1954" y="4247"/>
                    <a:pt x="1905" y="4247"/>
                    <a:pt x="1855" y="4250"/>
                  </a:cubicBezTo>
                  <a:lnTo>
                    <a:pt x="8052" y="715"/>
                  </a:lnTo>
                  <a:close/>
                  <a:moveTo>
                    <a:pt x="8458" y="1"/>
                  </a:moveTo>
                  <a:lnTo>
                    <a:pt x="1" y="4824"/>
                  </a:lnTo>
                  <a:lnTo>
                    <a:pt x="1564" y="4686"/>
                  </a:lnTo>
                  <a:cubicBezTo>
                    <a:pt x="1708" y="4673"/>
                    <a:pt x="1851" y="4667"/>
                    <a:pt x="1994" y="4667"/>
                  </a:cubicBezTo>
                  <a:cubicBezTo>
                    <a:pt x="3282" y="4667"/>
                    <a:pt x="4521" y="5162"/>
                    <a:pt x="5448" y="6060"/>
                  </a:cubicBezTo>
                  <a:lnTo>
                    <a:pt x="5517" y="6125"/>
                  </a:lnTo>
                  <a:lnTo>
                    <a:pt x="8593" y="5789"/>
                  </a:lnTo>
                  <a:lnTo>
                    <a:pt x="8458" y="1"/>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9"/>
            <p:cNvSpPr/>
            <p:nvPr/>
          </p:nvSpPr>
          <p:spPr>
            <a:xfrm>
              <a:off x="1187252" y="2717555"/>
              <a:ext cx="109230" cy="61684"/>
            </a:xfrm>
            <a:custGeom>
              <a:avLst/>
              <a:gdLst/>
              <a:ahLst/>
              <a:cxnLst/>
              <a:rect l="l" t="t" r="r" b="b"/>
              <a:pathLst>
                <a:path w="3106" h="1754" extrusionOk="0">
                  <a:moveTo>
                    <a:pt x="2921" y="1"/>
                  </a:moveTo>
                  <a:lnTo>
                    <a:pt x="0" y="1187"/>
                  </a:lnTo>
                  <a:lnTo>
                    <a:pt x="542" y="1753"/>
                  </a:lnTo>
                  <a:lnTo>
                    <a:pt x="3106" y="1416"/>
                  </a:lnTo>
                  <a:lnTo>
                    <a:pt x="2921" y="1"/>
                  </a:lnTo>
                  <a:close/>
                </a:path>
              </a:pathLst>
            </a:custGeom>
            <a:solidFill>
              <a:srgbClr val="9D3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9"/>
            <p:cNvSpPr/>
            <p:nvPr/>
          </p:nvSpPr>
          <p:spPr>
            <a:xfrm>
              <a:off x="1174241" y="2707040"/>
              <a:ext cx="130577" cy="79971"/>
            </a:xfrm>
            <a:custGeom>
              <a:avLst/>
              <a:gdLst/>
              <a:ahLst/>
              <a:cxnLst/>
              <a:rect l="l" t="t" r="r" b="b"/>
              <a:pathLst>
                <a:path w="3713" h="2274" extrusionOk="0">
                  <a:moveTo>
                    <a:pt x="3115" y="600"/>
                  </a:moveTo>
                  <a:lnTo>
                    <a:pt x="3238" y="1535"/>
                  </a:lnTo>
                  <a:lnTo>
                    <a:pt x="990" y="1826"/>
                  </a:lnTo>
                  <a:lnTo>
                    <a:pt x="739" y="1564"/>
                  </a:lnTo>
                  <a:lnTo>
                    <a:pt x="3115" y="600"/>
                  </a:lnTo>
                  <a:close/>
                  <a:moveTo>
                    <a:pt x="3463" y="1"/>
                  </a:moveTo>
                  <a:lnTo>
                    <a:pt x="1" y="1407"/>
                  </a:lnTo>
                  <a:lnTo>
                    <a:pt x="834" y="2274"/>
                  </a:lnTo>
                  <a:lnTo>
                    <a:pt x="3713" y="1900"/>
                  </a:lnTo>
                  <a:lnTo>
                    <a:pt x="3463" y="1"/>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9"/>
            <p:cNvSpPr/>
            <p:nvPr/>
          </p:nvSpPr>
          <p:spPr>
            <a:xfrm>
              <a:off x="2402175" y="2611279"/>
              <a:ext cx="106909" cy="406642"/>
            </a:xfrm>
            <a:custGeom>
              <a:avLst/>
              <a:gdLst/>
              <a:ahLst/>
              <a:cxnLst/>
              <a:rect l="l" t="t" r="r" b="b"/>
              <a:pathLst>
                <a:path w="3040" h="11563" extrusionOk="0">
                  <a:moveTo>
                    <a:pt x="0" y="1"/>
                  </a:moveTo>
                  <a:lnTo>
                    <a:pt x="0" y="9725"/>
                  </a:lnTo>
                  <a:cubicBezTo>
                    <a:pt x="21" y="9729"/>
                    <a:pt x="42" y="9733"/>
                    <a:pt x="62" y="9741"/>
                  </a:cubicBezTo>
                  <a:lnTo>
                    <a:pt x="62" y="11562"/>
                  </a:lnTo>
                  <a:cubicBezTo>
                    <a:pt x="2544" y="9918"/>
                    <a:pt x="2749" y="6321"/>
                    <a:pt x="2826" y="4931"/>
                  </a:cubicBezTo>
                  <a:lnTo>
                    <a:pt x="3040" y="4927"/>
                  </a:lnTo>
                  <a:lnTo>
                    <a:pt x="2826" y="4914"/>
                  </a:lnTo>
                  <a:lnTo>
                    <a:pt x="2830" y="4840"/>
                  </a:lnTo>
                  <a:cubicBezTo>
                    <a:pt x="2900" y="3683"/>
                    <a:pt x="3023" y="1527"/>
                    <a:pt x="2252" y="1"/>
                  </a:cubicBez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2170529" y="2611279"/>
              <a:ext cx="237873" cy="390922"/>
            </a:xfrm>
            <a:custGeom>
              <a:avLst/>
              <a:gdLst/>
              <a:ahLst/>
              <a:cxnLst/>
              <a:rect l="l" t="t" r="r" b="b"/>
              <a:pathLst>
                <a:path w="6764" h="11116" extrusionOk="0">
                  <a:moveTo>
                    <a:pt x="3613" y="813"/>
                  </a:moveTo>
                  <a:cubicBezTo>
                    <a:pt x="4918" y="813"/>
                    <a:pt x="6763" y="2379"/>
                    <a:pt x="6218" y="3117"/>
                  </a:cubicBezTo>
                  <a:cubicBezTo>
                    <a:pt x="6067" y="3323"/>
                    <a:pt x="5796" y="3413"/>
                    <a:pt x="5464" y="3413"/>
                  </a:cubicBezTo>
                  <a:cubicBezTo>
                    <a:pt x="4229" y="3413"/>
                    <a:pt x="2186" y="2186"/>
                    <a:pt x="2621" y="1370"/>
                  </a:cubicBezTo>
                  <a:cubicBezTo>
                    <a:pt x="2835" y="973"/>
                    <a:pt x="3195" y="813"/>
                    <a:pt x="3613" y="813"/>
                  </a:cubicBezTo>
                  <a:close/>
                  <a:moveTo>
                    <a:pt x="3651" y="4865"/>
                  </a:moveTo>
                  <a:cubicBezTo>
                    <a:pt x="4361" y="4865"/>
                    <a:pt x="4935" y="5833"/>
                    <a:pt x="4935" y="7022"/>
                  </a:cubicBezTo>
                  <a:cubicBezTo>
                    <a:pt x="4935" y="8215"/>
                    <a:pt x="4361" y="9184"/>
                    <a:pt x="3651" y="9184"/>
                  </a:cubicBezTo>
                  <a:cubicBezTo>
                    <a:pt x="2941" y="9184"/>
                    <a:pt x="2363" y="8215"/>
                    <a:pt x="2363" y="7022"/>
                  </a:cubicBezTo>
                  <a:cubicBezTo>
                    <a:pt x="2363" y="5833"/>
                    <a:pt x="2941" y="4865"/>
                    <a:pt x="3651" y="4865"/>
                  </a:cubicBezTo>
                  <a:close/>
                  <a:moveTo>
                    <a:pt x="3093" y="1"/>
                  </a:moveTo>
                  <a:cubicBezTo>
                    <a:pt x="2019" y="1100"/>
                    <a:pt x="1186" y="2568"/>
                    <a:pt x="772" y="4155"/>
                  </a:cubicBezTo>
                  <a:cubicBezTo>
                    <a:pt x="768" y="4164"/>
                    <a:pt x="768" y="4172"/>
                    <a:pt x="764" y="4180"/>
                  </a:cubicBezTo>
                  <a:cubicBezTo>
                    <a:pt x="764" y="4188"/>
                    <a:pt x="764" y="4192"/>
                    <a:pt x="759" y="4196"/>
                  </a:cubicBezTo>
                  <a:cubicBezTo>
                    <a:pt x="759" y="4204"/>
                    <a:pt x="755" y="4209"/>
                    <a:pt x="755" y="4213"/>
                  </a:cubicBezTo>
                  <a:cubicBezTo>
                    <a:pt x="173" y="6517"/>
                    <a:pt x="1" y="9397"/>
                    <a:pt x="1325" y="11115"/>
                  </a:cubicBezTo>
                  <a:cubicBezTo>
                    <a:pt x="2142" y="10144"/>
                    <a:pt x="3515" y="9508"/>
                    <a:pt x="5070" y="9508"/>
                  </a:cubicBezTo>
                  <a:cubicBezTo>
                    <a:pt x="5603" y="9508"/>
                    <a:pt x="6112" y="9586"/>
                    <a:pt x="6587" y="9725"/>
                  </a:cubicBezTo>
                  <a:lnTo>
                    <a:pt x="6587" y="1"/>
                  </a:ln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9"/>
            <p:cNvSpPr/>
            <p:nvPr/>
          </p:nvSpPr>
          <p:spPr>
            <a:xfrm>
              <a:off x="2217090" y="2945614"/>
              <a:ext cx="187302" cy="101880"/>
            </a:xfrm>
            <a:custGeom>
              <a:avLst/>
              <a:gdLst/>
              <a:ahLst/>
              <a:cxnLst/>
              <a:rect l="l" t="t" r="r" b="b"/>
              <a:pathLst>
                <a:path w="5326" h="2897" extrusionOk="0">
                  <a:moveTo>
                    <a:pt x="3746" y="1"/>
                  </a:moveTo>
                  <a:cubicBezTo>
                    <a:pt x="2191" y="1"/>
                    <a:pt x="818" y="637"/>
                    <a:pt x="1" y="1608"/>
                  </a:cubicBezTo>
                  <a:cubicBezTo>
                    <a:pt x="449" y="2191"/>
                    <a:pt x="1064" y="2638"/>
                    <a:pt x="1892" y="2888"/>
                  </a:cubicBezTo>
                  <a:cubicBezTo>
                    <a:pt x="2003" y="2892"/>
                    <a:pt x="2117" y="2897"/>
                    <a:pt x="2232" y="2897"/>
                  </a:cubicBezTo>
                  <a:cubicBezTo>
                    <a:pt x="2352" y="2897"/>
                    <a:pt x="2475" y="2892"/>
                    <a:pt x="2598" y="2888"/>
                  </a:cubicBezTo>
                  <a:cubicBezTo>
                    <a:pt x="3726" y="2831"/>
                    <a:pt x="4619" y="2523"/>
                    <a:pt x="5325" y="2055"/>
                  </a:cubicBezTo>
                  <a:lnTo>
                    <a:pt x="5325" y="234"/>
                  </a:lnTo>
                  <a:cubicBezTo>
                    <a:pt x="5305" y="226"/>
                    <a:pt x="5284" y="222"/>
                    <a:pt x="5263" y="218"/>
                  </a:cubicBezTo>
                  <a:cubicBezTo>
                    <a:pt x="4788" y="79"/>
                    <a:pt x="4279" y="1"/>
                    <a:pt x="3746" y="1"/>
                  </a:cubicBezTo>
                  <a:close/>
                </a:path>
              </a:pathLst>
            </a:custGeom>
            <a:solidFill>
              <a:srgbClr val="A1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9"/>
            <p:cNvSpPr/>
            <p:nvPr/>
          </p:nvSpPr>
          <p:spPr>
            <a:xfrm>
              <a:off x="2279266" y="2550124"/>
              <a:ext cx="202143" cy="61191"/>
            </a:xfrm>
            <a:custGeom>
              <a:avLst/>
              <a:gdLst/>
              <a:ahLst/>
              <a:cxnLst/>
              <a:rect l="l" t="t" r="r" b="b"/>
              <a:pathLst>
                <a:path w="5748" h="1740" extrusionOk="0">
                  <a:moveTo>
                    <a:pt x="2798" y="1"/>
                  </a:moveTo>
                  <a:cubicBezTo>
                    <a:pt x="2778" y="1"/>
                    <a:pt x="2757" y="5"/>
                    <a:pt x="2736" y="5"/>
                  </a:cubicBezTo>
                  <a:cubicBezTo>
                    <a:pt x="1740" y="304"/>
                    <a:pt x="805" y="919"/>
                    <a:pt x="1" y="1740"/>
                  </a:cubicBezTo>
                  <a:lnTo>
                    <a:pt x="5747" y="1740"/>
                  </a:lnTo>
                  <a:cubicBezTo>
                    <a:pt x="5325" y="894"/>
                    <a:pt x="4627" y="247"/>
                    <a:pt x="3499" y="62"/>
                  </a:cubicBezTo>
                  <a:cubicBezTo>
                    <a:pt x="3266" y="21"/>
                    <a:pt x="3028" y="1"/>
                    <a:pt x="2798" y="1"/>
                  </a:cubicBezTo>
                  <a:close/>
                </a:path>
              </a:pathLst>
            </a:custGeom>
            <a:solidFill>
              <a:srgbClr val="949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2253629" y="2782333"/>
              <a:ext cx="90451" cy="151959"/>
            </a:xfrm>
            <a:custGeom>
              <a:avLst/>
              <a:gdLst/>
              <a:ahLst/>
              <a:cxnLst/>
              <a:rect l="l" t="t" r="r" b="b"/>
              <a:pathLst>
                <a:path w="2572" h="4321" extrusionOk="0">
                  <a:moveTo>
                    <a:pt x="1288" y="1"/>
                  </a:moveTo>
                  <a:cubicBezTo>
                    <a:pt x="578" y="1"/>
                    <a:pt x="0" y="969"/>
                    <a:pt x="0" y="2158"/>
                  </a:cubicBezTo>
                  <a:cubicBezTo>
                    <a:pt x="0" y="3351"/>
                    <a:pt x="578" y="4320"/>
                    <a:pt x="1288" y="4320"/>
                  </a:cubicBezTo>
                  <a:cubicBezTo>
                    <a:pt x="1998" y="4320"/>
                    <a:pt x="2572" y="3351"/>
                    <a:pt x="2572" y="2158"/>
                  </a:cubicBezTo>
                  <a:cubicBezTo>
                    <a:pt x="2572" y="969"/>
                    <a:pt x="1998" y="1"/>
                    <a:pt x="1288"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9"/>
            <p:cNvSpPr/>
            <p:nvPr/>
          </p:nvSpPr>
          <p:spPr>
            <a:xfrm>
              <a:off x="2247404" y="2639870"/>
              <a:ext cx="160997" cy="91435"/>
            </a:xfrm>
            <a:custGeom>
              <a:avLst/>
              <a:gdLst/>
              <a:ahLst/>
              <a:cxnLst/>
              <a:rect l="l" t="t" r="r" b="b"/>
              <a:pathLst>
                <a:path w="4578" h="2600" extrusionOk="0">
                  <a:moveTo>
                    <a:pt x="1427" y="0"/>
                  </a:moveTo>
                  <a:cubicBezTo>
                    <a:pt x="1009" y="0"/>
                    <a:pt x="649" y="160"/>
                    <a:pt x="435" y="557"/>
                  </a:cubicBezTo>
                  <a:cubicBezTo>
                    <a:pt x="0" y="1373"/>
                    <a:pt x="2043" y="2600"/>
                    <a:pt x="3278" y="2600"/>
                  </a:cubicBezTo>
                  <a:cubicBezTo>
                    <a:pt x="3610" y="2600"/>
                    <a:pt x="3881" y="2510"/>
                    <a:pt x="4032" y="2304"/>
                  </a:cubicBezTo>
                  <a:cubicBezTo>
                    <a:pt x="4577" y="1566"/>
                    <a:pt x="2732" y="0"/>
                    <a:pt x="1427" y="0"/>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9"/>
            <p:cNvSpPr/>
            <p:nvPr/>
          </p:nvSpPr>
          <p:spPr>
            <a:xfrm>
              <a:off x="2359904" y="2542739"/>
              <a:ext cx="209176" cy="511511"/>
            </a:xfrm>
            <a:custGeom>
              <a:avLst/>
              <a:gdLst/>
              <a:ahLst/>
              <a:cxnLst/>
              <a:rect l="l" t="t" r="r" b="b"/>
              <a:pathLst>
                <a:path w="5948" h="14545" extrusionOk="0">
                  <a:moveTo>
                    <a:pt x="1891" y="1"/>
                  </a:moveTo>
                  <a:lnTo>
                    <a:pt x="1891" y="1"/>
                  </a:lnTo>
                  <a:cubicBezTo>
                    <a:pt x="4791" y="977"/>
                    <a:pt x="4562" y="5021"/>
                    <a:pt x="4460" y="6814"/>
                  </a:cubicBezTo>
                  <a:lnTo>
                    <a:pt x="4455" y="6888"/>
                  </a:lnTo>
                  <a:lnTo>
                    <a:pt x="4242" y="6876"/>
                  </a:lnTo>
                  <a:lnTo>
                    <a:pt x="4451" y="6904"/>
                  </a:lnTo>
                  <a:cubicBezTo>
                    <a:pt x="4356" y="8602"/>
                    <a:pt x="4078" y="13434"/>
                    <a:pt x="0" y="14545"/>
                  </a:cubicBezTo>
                  <a:cubicBezTo>
                    <a:pt x="1547" y="14439"/>
                    <a:pt x="2654" y="13861"/>
                    <a:pt x="3451" y="13060"/>
                  </a:cubicBezTo>
                  <a:cubicBezTo>
                    <a:pt x="5226" y="11268"/>
                    <a:pt x="5456" y="8360"/>
                    <a:pt x="5533" y="7035"/>
                  </a:cubicBezTo>
                  <a:cubicBezTo>
                    <a:pt x="5533" y="7011"/>
                    <a:pt x="5533" y="6990"/>
                    <a:pt x="5537" y="6965"/>
                  </a:cubicBezTo>
                  <a:cubicBezTo>
                    <a:pt x="5537" y="6937"/>
                    <a:pt x="5542" y="6904"/>
                    <a:pt x="5542" y="6876"/>
                  </a:cubicBezTo>
                  <a:cubicBezTo>
                    <a:pt x="5645" y="5095"/>
                    <a:pt x="5948" y="621"/>
                    <a:pt x="2544" y="59"/>
                  </a:cubicBezTo>
                  <a:cubicBezTo>
                    <a:pt x="2326" y="26"/>
                    <a:pt x="2109" y="6"/>
                    <a:pt x="1891" y="1"/>
                  </a:cubicBezTo>
                  <a:close/>
                </a:path>
              </a:pathLst>
            </a:custGeom>
            <a:solidFill>
              <a:srgbClr val="535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2283591" y="2542739"/>
              <a:ext cx="244836" cy="512250"/>
            </a:xfrm>
            <a:custGeom>
              <a:avLst/>
              <a:gdLst/>
              <a:ahLst/>
              <a:cxnLst/>
              <a:rect l="l" t="t" r="r" b="b"/>
              <a:pathLst>
                <a:path w="6962" h="14566" extrusionOk="0">
                  <a:moveTo>
                    <a:pt x="3991" y="1"/>
                  </a:moveTo>
                  <a:cubicBezTo>
                    <a:pt x="3524" y="1"/>
                    <a:pt x="3061" y="75"/>
                    <a:pt x="2613" y="215"/>
                  </a:cubicBezTo>
                  <a:cubicBezTo>
                    <a:pt x="2634" y="215"/>
                    <a:pt x="2655" y="211"/>
                    <a:pt x="2675" y="211"/>
                  </a:cubicBezTo>
                  <a:cubicBezTo>
                    <a:pt x="2905" y="211"/>
                    <a:pt x="3143" y="231"/>
                    <a:pt x="3376" y="272"/>
                  </a:cubicBezTo>
                  <a:cubicBezTo>
                    <a:pt x="4504" y="457"/>
                    <a:pt x="5202" y="1104"/>
                    <a:pt x="5624" y="1950"/>
                  </a:cubicBezTo>
                  <a:cubicBezTo>
                    <a:pt x="6395" y="3476"/>
                    <a:pt x="6272" y="5632"/>
                    <a:pt x="6202" y="6789"/>
                  </a:cubicBezTo>
                  <a:lnTo>
                    <a:pt x="6198" y="6863"/>
                  </a:lnTo>
                  <a:lnTo>
                    <a:pt x="6412" y="6876"/>
                  </a:lnTo>
                  <a:lnTo>
                    <a:pt x="6625" y="6888"/>
                  </a:lnTo>
                  <a:lnTo>
                    <a:pt x="6630" y="6814"/>
                  </a:lnTo>
                  <a:cubicBezTo>
                    <a:pt x="6732" y="5021"/>
                    <a:pt x="6961" y="977"/>
                    <a:pt x="4061" y="1"/>
                  </a:cubicBezTo>
                  <a:close/>
                  <a:moveTo>
                    <a:pt x="6412" y="6876"/>
                  </a:moveTo>
                  <a:lnTo>
                    <a:pt x="6198" y="6880"/>
                  </a:lnTo>
                  <a:cubicBezTo>
                    <a:pt x="6121" y="8270"/>
                    <a:pt x="5916" y="11867"/>
                    <a:pt x="3434" y="13511"/>
                  </a:cubicBezTo>
                  <a:cubicBezTo>
                    <a:pt x="2728" y="13979"/>
                    <a:pt x="1835" y="14287"/>
                    <a:pt x="707" y="14344"/>
                  </a:cubicBezTo>
                  <a:cubicBezTo>
                    <a:pt x="584" y="14348"/>
                    <a:pt x="461" y="14353"/>
                    <a:pt x="341" y="14353"/>
                  </a:cubicBezTo>
                  <a:cubicBezTo>
                    <a:pt x="226" y="14353"/>
                    <a:pt x="112" y="14348"/>
                    <a:pt x="1" y="14344"/>
                  </a:cubicBezTo>
                  <a:lnTo>
                    <a:pt x="1" y="14344"/>
                  </a:lnTo>
                  <a:cubicBezTo>
                    <a:pt x="453" y="14480"/>
                    <a:pt x="969" y="14558"/>
                    <a:pt x="1551" y="14562"/>
                  </a:cubicBezTo>
                  <a:cubicBezTo>
                    <a:pt x="1580" y="14566"/>
                    <a:pt x="1609" y="14566"/>
                    <a:pt x="1638" y="14566"/>
                  </a:cubicBezTo>
                  <a:cubicBezTo>
                    <a:pt x="1761" y="14566"/>
                    <a:pt x="1888" y="14562"/>
                    <a:pt x="2015" y="14554"/>
                  </a:cubicBezTo>
                  <a:lnTo>
                    <a:pt x="2032" y="14554"/>
                  </a:lnTo>
                  <a:cubicBezTo>
                    <a:pt x="2081" y="14554"/>
                    <a:pt x="2126" y="14550"/>
                    <a:pt x="2170" y="14545"/>
                  </a:cubicBezTo>
                  <a:cubicBezTo>
                    <a:pt x="6248" y="13434"/>
                    <a:pt x="6526" y="8602"/>
                    <a:pt x="6621" y="6904"/>
                  </a:cubicBezTo>
                  <a:lnTo>
                    <a:pt x="6412" y="6876"/>
                  </a:ln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9"/>
            <p:cNvSpPr/>
            <p:nvPr/>
          </p:nvSpPr>
          <p:spPr>
            <a:xfrm>
              <a:off x="2197643" y="2542739"/>
              <a:ext cx="283626" cy="511828"/>
            </a:xfrm>
            <a:custGeom>
              <a:avLst/>
              <a:gdLst/>
              <a:ahLst/>
              <a:cxnLst/>
              <a:rect l="l" t="t" r="r" b="b"/>
              <a:pathLst>
                <a:path w="8065" h="14554" extrusionOk="0">
                  <a:moveTo>
                    <a:pt x="6435" y="1"/>
                  </a:moveTo>
                  <a:cubicBezTo>
                    <a:pt x="3552" y="1"/>
                    <a:pt x="862" y="2795"/>
                    <a:pt x="1" y="6104"/>
                  </a:cubicBezTo>
                  <a:cubicBezTo>
                    <a:pt x="415" y="4517"/>
                    <a:pt x="1248" y="3049"/>
                    <a:pt x="2322" y="1950"/>
                  </a:cubicBezTo>
                  <a:cubicBezTo>
                    <a:pt x="3126" y="1129"/>
                    <a:pt x="4061" y="514"/>
                    <a:pt x="5057" y="215"/>
                  </a:cubicBezTo>
                  <a:cubicBezTo>
                    <a:pt x="5505" y="75"/>
                    <a:pt x="5968" y="1"/>
                    <a:pt x="6435" y="1"/>
                  </a:cubicBezTo>
                  <a:close/>
                  <a:moveTo>
                    <a:pt x="8064" y="13061"/>
                  </a:moveTo>
                  <a:cubicBezTo>
                    <a:pt x="7358" y="13771"/>
                    <a:pt x="6408" y="14304"/>
                    <a:pt x="5124" y="14491"/>
                  </a:cubicBezTo>
                  <a:lnTo>
                    <a:pt x="5124" y="14491"/>
                  </a:lnTo>
                  <a:cubicBezTo>
                    <a:pt x="6408" y="14305"/>
                    <a:pt x="7358" y="13770"/>
                    <a:pt x="8064" y="13061"/>
                  </a:cubicBezTo>
                  <a:close/>
                  <a:moveTo>
                    <a:pt x="5124" y="14491"/>
                  </a:moveTo>
                  <a:lnTo>
                    <a:pt x="5124" y="14491"/>
                  </a:lnTo>
                  <a:cubicBezTo>
                    <a:pt x="4960" y="14515"/>
                    <a:pt x="4790" y="14533"/>
                    <a:pt x="4614" y="14545"/>
                  </a:cubicBezTo>
                  <a:cubicBezTo>
                    <a:pt x="4610" y="14545"/>
                    <a:pt x="4606" y="14546"/>
                    <a:pt x="4602" y="14546"/>
                  </a:cubicBezTo>
                  <a:lnTo>
                    <a:pt x="4602" y="14546"/>
                  </a:lnTo>
                  <a:cubicBezTo>
                    <a:pt x="4782" y="14534"/>
                    <a:pt x="4956" y="14515"/>
                    <a:pt x="5124" y="14491"/>
                  </a:cubicBezTo>
                  <a:close/>
                  <a:moveTo>
                    <a:pt x="4602" y="14546"/>
                  </a:moveTo>
                  <a:cubicBezTo>
                    <a:pt x="4560" y="14549"/>
                    <a:pt x="4518" y="14552"/>
                    <a:pt x="4476" y="14554"/>
                  </a:cubicBezTo>
                  <a:cubicBezTo>
                    <a:pt x="4520" y="14554"/>
                    <a:pt x="4562" y="14550"/>
                    <a:pt x="4602" y="14546"/>
                  </a:cubicBezTo>
                  <a:close/>
                </a:path>
              </a:pathLst>
            </a:custGeom>
            <a:solidFill>
              <a:srgbClr val="888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9"/>
            <p:cNvSpPr/>
            <p:nvPr/>
          </p:nvSpPr>
          <p:spPr>
            <a:xfrm>
              <a:off x="1494931" y="2605793"/>
              <a:ext cx="426969" cy="416454"/>
            </a:xfrm>
            <a:custGeom>
              <a:avLst/>
              <a:gdLst/>
              <a:ahLst/>
              <a:cxnLst/>
              <a:rect l="l" t="t" r="r" b="b"/>
              <a:pathLst>
                <a:path w="12141" h="11842" extrusionOk="0">
                  <a:moveTo>
                    <a:pt x="7502" y="517"/>
                  </a:moveTo>
                  <a:cubicBezTo>
                    <a:pt x="8392" y="517"/>
                    <a:pt x="9163" y="809"/>
                    <a:pt x="9397" y="1424"/>
                  </a:cubicBezTo>
                  <a:lnTo>
                    <a:pt x="3896" y="3273"/>
                  </a:lnTo>
                  <a:cubicBezTo>
                    <a:pt x="3798" y="1506"/>
                    <a:pt x="5857" y="517"/>
                    <a:pt x="7502" y="517"/>
                  </a:cubicBezTo>
                  <a:close/>
                  <a:moveTo>
                    <a:pt x="7288" y="5021"/>
                  </a:moveTo>
                  <a:cubicBezTo>
                    <a:pt x="7998" y="5021"/>
                    <a:pt x="8572" y="5989"/>
                    <a:pt x="8572" y="7178"/>
                  </a:cubicBezTo>
                  <a:cubicBezTo>
                    <a:pt x="8572" y="8371"/>
                    <a:pt x="7998" y="9340"/>
                    <a:pt x="7288" y="9340"/>
                  </a:cubicBezTo>
                  <a:cubicBezTo>
                    <a:pt x="6579" y="9340"/>
                    <a:pt x="6005" y="8371"/>
                    <a:pt x="6005" y="7178"/>
                  </a:cubicBezTo>
                  <a:cubicBezTo>
                    <a:pt x="6005" y="5989"/>
                    <a:pt x="6579" y="5021"/>
                    <a:pt x="7288" y="5021"/>
                  </a:cubicBezTo>
                  <a:close/>
                  <a:moveTo>
                    <a:pt x="2149" y="0"/>
                  </a:moveTo>
                  <a:cubicBezTo>
                    <a:pt x="722" y="1309"/>
                    <a:pt x="0" y="3249"/>
                    <a:pt x="0" y="5640"/>
                  </a:cubicBezTo>
                  <a:cubicBezTo>
                    <a:pt x="0" y="6272"/>
                    <a:pt x="49" y="6940"/>
                    <a:pt x="152" y="7633"/>
                  </a:cubicBezTo>
                  <a:cubicBezTo>
                    <a:pt x="184" y="7855"/>
                    <a:pt x="222" y="8072"/>
                    <a:pt x="267" y="8282"/>
                  </a:cubicBezTo>
                  <a:cubicBezTo>
                    <a:pt x="426" y="9069"/>
                    <a:pt x="665" y="9791"/>
                    <a:pt x="968" y="10439"/>
                  </a:cubicBezTo>
                  <a:cubicBezTo>
                    <a:pt x="1874" y="9853"/>
                    <a:pt x="2998" y="9508"/>
                    <a:pt x="4212" y="9508"/>
                  </a:cubicBezTo>
                  <a:cubicBezTo>
                    <a:pt x="6209" y="9508"/>
                    <a:pt x="7957" y="10444"/>
                    <a:pt x="8913" y="11841"/>
                  </a:cubicBezTo>
                  <a:cubicBezTo>
                    <a:pt x="9274" y="11460"/>
                    <a:pt x="9622" y="11029"/>
                    <a:pt x="9950" y="10550"/>
                  </a:cubicBezTo>
                  <a:cubicBezTo>
                    <a:pt x="11932" y="7687"/>
                    <a:pt x="12140" y="4311"/>
                    <a:pt x="10516" y="1522"/>
                  </a:cubicBezTo>
                  <a:cubicBezTo>
                    <a:pt x="10184" y="944"/>
                    <a:pt x="9787" y="436"/>
                    <a:pt x="9348" y="0"/>
                  </a:cubicBez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9"/>
            <p:cNvSpPr/>
            <p:nvPr/>
          </p:nvSpPr>
          <p:spPr>
            <a:xfrm>
              <a:off x="1528937" y="2940163"/>
              <a:ext cx="279441" cy="155229"/>
            </a:xfrm>
            <a:custGeom>
              <a:avLst/>
              <a:gdLst/>
              <a:ahLst/>
              <a:cxnLst/>
              <a:rect l="l" t="t" r="r" b="b"/>
              <a:pathLst>
                <a:path w="7946" h="4414" extrusionOk="0">
                  <a:moveTo>
                    <a:pt x="3245" y="0"/>
                  </a:moveTo>
                  <a:cubicBezTo>
                    <a:pt x="2031" y="0"/>
                    <a:pt x="907" y="345"/>
                    <a:pt x="1" y="931"/>
                  </a:cubicBezTo>
                  <a:cubicBezTo>
                    <a:pt x="830" y="2723"/>
                    <a:pt x="2142" y="3946"/>
                    <a:pt x="3639" y="4413"/>
                  </a:cubicBezTo>
                  <a:lnTo>
                    <a:pt x="3733" y="4413"/>
                  </a:lnTo>
                  <a:cubicBezTo>
                    <a:pt x="5193" y="4413"/>
                    <a:pt x="6654" y="3692"/>
                    <a:pt x="7946" y="2333"/>
                  </a:cubicBezTo>
                  <a:cubicBezTo>
                    <a:pt x="6990" y="936"/>
                    <a:pt x="5242" y="0"/>
                    <a:pt x="3245" y="0"/>
                  </a:cubicBezTo>
                  <a:close/>
                </a:path>
              </a:pathLst>
            </a:custGeom>
            <a:solidFill>
              <a:srgbClr val="A1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1570470" y="2548682"/>
              <a:ext cx="253206" cy="57147"/>
            </a:xfrm>
            <a:custGeom>
              <a:avLst/>
              <a:gdLst/>
              <a:ahLst/>
              <a:cxnLst/>
              <a:rect l="l" t="t" r="r" b="b"/>
              <a:pathLst>
                <a:path w="7200" h="1625" extrusionOk="0">
                  <a:moveTo>
                    <a:pt x="3635" y="0"/>
                  </a:moveTo>
                  <a:cubicBezTo>
                    <a:pt x="3524" y="0"/>
                    <a:pt x="3410" y="9"/>
                    <a:pt x="3299" y="17"/>
                  </a:cubicBezTo>
                  <a:cubicBezTo>
                    <a:pt x="3249" y="21"/>
                    <a:pt x="3196" y="25"/>
                    <a:pt x="3147" y="29"/>
                  </a:cubicBezTo>
                  <a:cubicBezTo>
                    <a:pt x="1867" y="333"/>
                    <a:pt x="817" y="874"/>
                    <a:pt x="1" y="1624"/>
                  </a:cubicBezTo>
                  <a:lnTo>
                    <a:pt x="7200" y="1624"/>
                  </a:lnTo>
                  <a:cubicBezTo>
                    <a:pt x="6162" y="595"/>
                    <a:pt x="4886" y="0"/>
                    <a:pt x="3635" y="0"/>
                  </a:cubicBezTo>
                  <a:close/>
                </a:path>
              </a:pathLst>
            </a:custGeom>
            <a:solidFill>
              <a:srgbClr val="949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9"/>
            <p:cNvSpPr/>
            <p:nvPr/>
          </p:nvSpPr>
          <p:spPr>
            <a:xfrm>
              <a:off x="1706075" y="2782333"/>
              <a:ext cx="90310" cy="151959"/>
            </a:xfrm>
            <a:custGeom>
              <a:avLst/>
              <a:gdLst/>
              <a:ahLst/>
              <a:cxnLst/>
              <a:rect l="l" t="t" r="r" b="b"/>
              <a:pathLst>
                <a:path w="2568" h="4321" extrusionOk="0">
                  <a:moveTo>
                    <a:pt x="1284" y="1"/>
                  </a:moveTo>
                  <a:cubicBezTo>
                    <a:pt x="575" y="1"/>
                    <a:pt x="1" y="969"/>
                    <a:pt x="1" y="2158"/>
                  </a:cubicBezTo>
                  <a:cubicBezTo>
                    <a:pt x="1" y="3351"/>
                    <a:pt x="575" y="4320"/>
                    <a:pt x="1284" y="4320"/>
                  </a:cubicBezTo>
                  <a:cubicBezTo>
                    <a:pt x="1994" y="4320"/>
                    <a:pt x="2568" y="3351"/>
                    <a:pt x="2568" y="2158"/>
                  </a:cubicBezTo>
                  <a:cubicBezTo>
                    <a:pt x="2568" y="969"/>
                    <a:pt x="1994" y="1"/>
                    <a:pt x="1284"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9"/>
            <p:cNvSpPr/>
            <p:nvPr/>
          </p:nvSpPr>
          <p:spPr>
            <a:xfrm>
              <a:off x="1628461" y="2623975"/>
              <a:ext cx="196938" cy="96957"/>
            </a:xfrm>
            <a:custGeom>
              <a:avLst/>
              <a:gdLst/>
              <a:ahLst/>
              <a:cxnLst/>
              <a:rect l="l" t="t" r="r" b="b"/>
              <a:pathLst>
                <a:path w="5600" h="2757" extrusionOk="0">
                  <a:moveTo>
                    <a:pt x="3705" y="0"/>
                  </a:moveTo>
                  <a:cubicBezTo>
                    <a:pt x="2060" y="0"/>
                    <a:pt x="1" y="989"/>
                    <a:pt x="99" y="2756"/>
                  </a:cubicBezTo>
                  <a:lnTo>
                    <a:pt x="5600" y="907"/>
                  </a:lnTo>
                  <a:cubicBezTo>
                    <a:pt x="5366" y="292"/>
                    <a:pt x="4595" y="0"/>
                    <a:pt x="3705" y="0"/>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1711420" y="2541332"/>
              <a:ext cx="299592" cy="561379"/>
            </a:xfrm>
            <a:custGeom>
              <a:avLst/>
              <a:gdLst/>
              <a:ahLst/>
              <a:cxnLst/>
              <a:rect l="l" t="t" r="r" b="b"/>
              <a:pathLst>
                <a:path w="8519" h="15963" extrusionOk="0">
                  <a:moveTo>
                    <a:pt x="997" y="1"/>
                  </a:moveTo>
                  <a:lnTo>
                    <a:pt x="997" y="1"/>
                  </a:lnTo>
                  <a:cubicBezTo>
                    <a:pt x="2449" y="444"/>
                    <a:pt x="3811" y="1563"/>
                    <a:pt x="4729" y="3142"/>
                  </a:cubicBezTo>
                  <a:cubicBezTo>
                    <a:pt x="6436" y="6079"/>
                    <a:pt x="6219" y="9623"/>
                    <a:pt x="4143" y="12625"/>
                  </a:cubicBezTo>
                  <a:cubicBezTo>
                    <a:pt x="2937" y="14372"/>
                    <a:pt x="1501" y="15512"/>
                    <a:pt x="0" y="15963"/>
                  </a:cubicBezTo>
                  <a:cubicBezTo>
                    <a:pt x="1772" y="15902"/>
                    <a:pt x="3663" y="14836"/>
                    <a:pt x="5271" y="12506"/>
                  </a:cubicBezTo>
                  <a:cubicBezTo>
                    <a:pt x="5677" y="11915"/>
                    <a:pt x="6001" y="11321"/>
                    <a:pt x="6255" y="10726"/>
                  </a:cubicBezTo>
                  <a:cubicBezTo>
                    <a:pt x="8519" y="5373"/>
                    <a:pt x="4844" y="58"/>
                    <a:pt x="997" y="1"/>
                  </a:cubicBezTo>
                  <a:close/>
                </a:path>
              </a:pathLst>
            </a:custGeom>
            <a:solidFill>
              <a:srgbClr val="535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9"/>
            <p:cNvSpPr/>
            <p:nvPr/>
          </p:nvSpPr>
          <p:spPr>
            <a:xfrm>
              <a:off x="1656876" y="2541332"/>
              <a:ext cx="280918" cy="561555"/>
            </a:xfrm>
            <a:custGeom>
              <a:avLst/>
              <a:gdLst/>
              <a:ahLst/>
              <a:cxnLst/>
              <a:rect l="l" t="t" r="r" b="b"/>
              <a:pathLst>
                <a:path w="7988" h="15968" extrusionOk="0">
                  <a:moveTo>
                    <a:pt x="2486" y="1"/>
                  </a:moveTo>
                  <a:cubicBezTo>
                    <a:pt x="2363" y="1"/>
                    <a:pt x="2244" y="5"/>
                    <a:pt x="2125" y="12"/>
                  </a:cubicBezTo>
                  <a:cubicBezTo>
                    <a:pt x="1617" y="58"/>
                    <a:pt x="1141" y="135"/>
                    <a:pt x="690" y="238"/>
                  </a:cubicBezTo>
                  <a:cubicBezTo>
                    <a:pt x="739" y="234"/>
                    <a:pt x="792" y="230"/>
                    <a:pt x="842" y="226"/>
                  </a:cubicBezTo>
                  <a:cubicBezTo>
                    <a:pt x="953" y="218"/>
                    <a:pt x="1067" y="209"/>
                    <a:pt x="1178" y="209"/>
                  </a:cubicBezTo>
                  <a:cubicBezTo>
                    <a:pt x="2429" y="209"/>
                    <a:pt x="3705" y="804"/>
                    <a:pt x="4743" y="1833"/>
                  </a:cubicBezTo>
                  <a:cubicBezTo>
                    <a:pt x="5182" y="2269"/>
                    <a:pt x="5579" y="2777"/>
                    <a:pt x="5911" y="3355"/>
                  </a:cubicBezTo>
                  <a:cubicBezTo>
                    <a:pt x="7535" y="6144"/>
                    <a:pt x="7327" y="9520"/>
                    <a:pt x="5345" y="12383"/>
                  </a:cubicBezTo>
                  <a:cubicBezTo>
                    <a:pt x="5017" y="12862"/>
                    <a:pt x="4669" y="13293"/>
                    <a:pt x="4308" y="13674"/>
                  </a:cubicBezTo>
                  <a:cubicBezTo>
                    <a:pt x="3016" y="15033"/>
                    <a:pt x="1555" y="15754"/>
                    <a:pt x="95" y="15754"/>
                  </a:cubicBezTo>
                  <a:lnTo>
                    <a:pt x="1" y="15754"/>
                  </a:lnTo>
                  <a:cubicBezTo>
                    <a:pt x="391" y="15877"/>
                    <a:pt x="788" y="15947"/>
                    <a:pt x="1199" y="15963"/>
                  </a:cubicBezTo>
                  <a:cubicBezTo>
                    <a:pt x="1260" y="15968"/>
                    <a:pt x="1326" y="15968"/>
                    <a:pt x="1392" y="15968"/>
                  </a:cubicBezTo>
                  <a:cubicBezTo>
                    <a:pt x="1445" y="15968"/>
                    <a:pt x="1498" y="15968"/>
                    <a:pt x="1551" y="15963"/>
                  </a:cubicBezTo>
                  <a:cubicBezTo>
                    <a:pt x="3052" y="15512"/>
                    <a:pt x="4488" y="14372"/>
                    <a:pt x="5694" y="12625"/>
                  </a:cubicBezTo>
                  <a:cubicBezTo>
                    <a:pt x="7770" y="9623"/>
                    <a:pt x="7987" y="6079"/>
                    <a:pt x="6280" y="3142"/>
                  </a:cubicBezTo>
                  <a:cubicBezTo>
                    <a:pt x="5362" y="1563"/>
                    <a:pt x="4000" y="444"/>
                    <a:pt x="2548"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9"/>
            <p:cNvSpPr/>
            <p:nvPr/>
          </p:nvSpPr>
          <p:spPr>
            <a:xfrm>
              <a:off x="1705793" y="2981098"/>
              <a:ext cx="190995" cy="121785"/>
            </a:xfrm>
            <a:custGeom>
              <a:avLst/>
              <a:gdLst/>
              <a:ahLst/>
              <a:cxnLst/>
              <a:rect l="l" t="t" r="r" b="b"/>
              <a:pathLst>
                <a:path w="5431" h="3463" extrusionOk="0">
                  <a:moveTo>
                    <a:pt x="5431" y="1"/>
                  </a:moveTo>
                  <a:lnTo>
                    <a:pt x="5431" y="1"/>
                  </a:lnTo>
                  <a:cubicBezTo>
                    <a:pt x="4752" y="984"/>
                    <a:pt x="4023" y="1743"/>
                    <a:pt x="3273" y="2296"/>
                  </a:cubicBezTo>
                  <a:lnTo>
                    <a:pt x="3273" y="2296"/>
                  </a:lnTo>
                  <a:cubicBezTo>
                    <a:pt x="4023" y="1743"/>
                    <a:pt x="4752" y="985"/>
                    <a:pt x="5431" y="1"/>
                  </a:cubicBezTo>
                  <a:close/>
                  <a:moveTo>
                    <a:pt x="3273" y="2296"/>
                  </a:moveTo>
                  <a:cubicBezTo>
                    <a:pt x="2248" y="3052"/>
                    <a:pt x="1184" y="3423"/>
                    <a:pt x="160" y="3458"/>
                  </a:cubicBezTo>
                  <a:cubicBezTo>
                    <a:pt x="137" y="3460"/>
                    <a:pt x="113" y="3461"/>
                    <a:pt x="89" y="3462"/>
                  </a:cubicBezTo>
                  <a:lnTo>
                    <a:pt x="89" y="3462"/>
                  </a:lnTo>
                  <a:cubicBezTo>
                    <a:pt x="1134" y="3442"/>
                    <a:pt x="2224" y="3071"/>
                    <a:pt x="3273" y="2296"/>
                  </a:cubicBezTo>
                  <a:close/>
                  <a:moveTo>
                    <a:pt x="89" y="3462"/>
                  </a:moveTo>
                  <a:cubicBezTo>
                    <a:pt x="60" y="3463"/>
                    <a:pt x="30" y="3463"/>
                    <a:pt x="1" y="3463"/>
                  </a:cubicBezTo>
                  <a:cubicBezTo>
                    <a:pt x="30" y="3463"/>
                    <a:pt x="60" y="3463"/>
                    <a:pt x="89" y="3462"/>
                  </a:cubicBezTo>
                  <a:close/>
                </a:path>
              </a:pathLst>
            </a:custGeom>
            <a:solidFill>
              <a:srgbClr val="888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2029297" y="2843910"/>
              <a:ext cx="172567" cy="164654"/>
            </a:xfrm>
            <a:custGeom>
              <a:avLst/>
              <a:gdLst/>
              <a:ahLst/>
              <a:cxnLst/>
              <a:rect l="l" t="t" r="r" b="b"/>
              <a:pathLst>
                <a:path w="4907" h="4682" extrusionOk="0">
                  <a:moveTo>
                    <a:pt x="50" y="1"/>
                  </a:moveTo>
                  <a:lnTo>
                    <a:pt x="1" y="4682"/>
                  </a:lnTo>
                  <a:lnTo>
                    <a:pt x="1399" y="4496"/>
                  </a:lnTo>
                  <a:cubicBezTo>
                    <a:pt x="3171" y="4263"/>
                    <a:pt x="4907" y="2221"/>
                    <a:pt x="4484" y="1375"/>
                  </a:cubicBezTo>
                  <a:cubicBezTo>
                    <a:pt x="4321" y="1049"/>
                    <a:pt x="3868" y="951"/>
                    <a:pt x="3353" y="951"/>
                  </a:cubicBezTo>
                  <a:cubicBezTo>
                    <a:pt x="2561" y="951"/>
                    <a:pt x="1622" y="1184"/>
                    <a:pt x="1354" y="1184"/>
                  </a:cubicBezTo>
                  <a:cubicBezTo>
                    <a:pt x="1342" y="1184"/>
                    <a:pt x="1331" y="1183"/>
                    <a:pt x="1322" y="1182"/>
                  </a:cubicBezTo>
                  <a:cubicBezTo>
                    <a:pt x="977" y="1142"/>
                    <a:pt x="1289" y="80"/>
                    <a:pt x="1289" y="80"/>
                  </a:cubicBezTo>
                  <a:lnTo>
                    <a:pt x="50" y="1"/>
                  </a:ln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9"/>
            <p:cNvSpPr/>
            <p:nvPr/>
          </p:nvSpPr>
          <p:spPr>
            <a:xfrm>
              <a:off x="2056903" y="2892265"/>
              <a:ext cx="151291" cy="111868"/>
            </a:xfrm>
            <a:custGeom>
              <a:avLst/>
              <a:gdLst/>
              <a:ahLst/>
              <a:cxnLst/>
              <a:rect l="l" t="t" r="r" b="b"/>
              <a:pathLst>
                <a:path w="4302" h="3181" extrusionOk="0">
                  <a:moveTo>
                    <a:pt x="3699" y="0"/>
                  </a:moveTo>
                  <a:lnTo>
                    <a:pt x="24" y="2317"/>
                  </a:lnTo>
                  <a:cubicBezTo>
                    <a:pt x="24" y="2317"/>
                    <a:pt x="1" y="3181"/>
                    <a:pt x="776" y="3181"/>
                  </a:cubicBezTo>
                  <a:cubicBezTo>
                    <a:pt x="862" y="3181"/>
                    <a:pt x="959" y="3170"/>
                    <a:pt x="1066" y="3146"/>
                  </a:cubicBezTo>
                  <a:cubicBezTo>
                    <a:pt x="2132" y="2904"/>
                    <a:pt x="4302" y="615"/>
                    <a:pt x="3699" y="0"/>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9"/>
            <p:cNvSpPr/>
            <p:nvPr/>
          </p:nvSpPr>
          <p:spPr>
            <a:xfrm>
              <a:off x="2060314" y="2836314"/>
              <a:ext cx="138103" cy="179178"/>
            </a:xfrm>
            <a:custGeom>
              <a:avLst/>
              <a:gdLst/>
              <a:ahLst/>
              <a:cxnLst/>
              <a:rect l="l" t="t" r="r" b="b"/>
              <a:pathLst>
                <a:path w="3927" h="5095" extrusionOk="0">
                  <a:moveTo>
                    <a:pt x="481" y="0"/>
                  </a:moveTo>
                  <a:cubicBezTo>
                    <a:pt x="292" y="410"/>
                    <a:pt x="1" y="1148"/>
                    <a:pt x="173" y="1447"/>
                  </a:cubicBezTo>
                  <a:cubicBezTo>
                    <a:pt x="226" y="1538"/>
                    <a:pt x="313" y="1595"/>
                    <a:pt x="415" y="1608"/>
                  </a:cubicBezTo>
                  <a:cubicBezTo>
                    <a:pt x="432" y="1610"/>
                    <a:pt x="450" y="1610"/>
                    <a:pt x="470" y="1610"/>
                  </a:cubicBezTo>
                  <a:cubicBezTo>
                    <a:pt x="581" y="1610"/>
                    <a:pt x="746" y="1583"/>
                    <a:pt x="1038" y="1538"/>
                  </a:cubicBezTo>
                  <a:cubicBezTo>
                    <a:pt x="1407" y="1476"/>
                    <a:pt x="1989" y="1380"/>
                    <a:pt x="2489" y="1380"/>
                  </a:cubicBezTo>
                  <a:cubicBezTo>
                    <a:pt x="2924" y="1380"/>
                    <a:pt x="3297" y="1453"/>
                    <a:pt x="3413" y="1686"/>
                  </a:cubicBezTo>
                  <a:cubicBezTo>
                    <a:pt x="3483" y="1825"/>
                    <a:pt x="3434" y="2075"/>
                    <a:pt x="3278" y="2371"/>
                  </a:cubicBezTo>
                  <a:cubicBezTo>
                    <a:pt x="2770" y="3326"/>
                    <a:pt x="1297" y="4516"/>
                    <a:pt x="91" y="4671"/>
                  </a:cubicBezTo>
                  <a:lnTo>
                    <a:pt x="144" y="5094"/>
                  </a:lnTo>
                  <a:cubicBezTo>
                    <a:pt x="1515" y="4913"/>
                    <a:pt x="3094" y="3618"/>
                    <a:pt x="3652" y="2568"/>
                  </a:cubicBezTo>
                  <a:cubicBezTo>
                    <a:pt x="3881" y="2141"/>
                    <a:pt x="3926" y="1767"/>
                    <a:pt x="3790" y="1493"/>
                  </a:cubicBezTo>
                  <a:cubicBezTo>
                    <a:pt x="3581" y="1075"/>
                    <a:pt x="3063" y="951"/>
                    <a:pt x="2478" y="951"/>
                  </a:cubicBezTo>
                  <a:cubicBezTo>
                    <a:pt x="1973" y="951"/>
                    <a:pt x="1418" y="1043"/>
                    <a:pt x="969" y="1120"/>
                  </a:cubicBezTo>
                  <a:cubicBezTo>
                    <a:pt x="813" y="1144"/>
                    <a:pt x="641" y="1173"/>
                    <a:pt x="542" y="1182"/>
                  </a:cubicBezTo>
                  <a:cubicBezTo>
                    <a:pt x="546" y="1000"/>
                    <a:pt x="686" y="570"/>
                    <a:pt x="866" y="173"/>
                  </a:cubicBezTo>
                  <a:lnTo>
                    <a:pt x="481" y="0"/>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1905121" y="4406741"/>
              <a:ext cx="1929535" cy="335111"/>
            </a:xfrm>
            <a:custGeom>
              <a:avLst/>
              <a:gdLst/>
              <a:ahLst/>
              <a:cxnLst/>
              <a:rect l="l" t="t" r="r" b="b"/>
              <a:pathLst>
                <a:path w="54867" h="9529" extrusionOk="0">
                  <a:moveTo>
                    <a:pt x="1" y="1"/>
                  </a:moveTo>
                  <a:lnTo>
                    <a:pt x="1" y="9529"/>
                  </a:lnTo>
                  <a:lnTo>
                    <a:pt x="54866" y="9529"/>
                  </a:lnTo>
                  <a:lnTo>
                    <a:pt x="54866"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9"/>
            <p:cNvSpPr/>
            <p:nvPr/>
          </p:nvSpPr>
          <p:spPr>
            <a:xfrm>
              <a:off x="3517740" y="3474529"/>
              <a:ext cx="113415" cy="824959"/>
            </a:xfrm>
            <a:custGeom>
              <a:avLst/>
              <a:gdLst/>
              <a:ahLst/>
              <a:cxnLst/>
              <a:rect l="l" t="t" r="r" b="b"/>
              <a:pathLst>
                <a:path w="3225" h="23458" extrusionOk="0">
                  <a:moveTo>
                    <a:pt x="0" y="1"/>
                  </a:moveTo>
                  <a:lnTo>
                    <a:pt x="0" y="23457"/>
                  </a:lnTo>
                  <a:lnTo>
                    <a:pt x="3224" y="23457"/>
                  </a:lnTo>
                  <a:lnTo>
                    <a:pt x="32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9"/>
            <p:cNvSpPr/>
            <p:nvPr/>
          </p:nvSpPr>
          <p:spPr>
            <a:xfrm>
              <a:off x="3395685" y="3467038"/>
              <a:ext cx="235306" cy="113415"/>
            </a:xfrm>
            <a:custGeom>
              <a:avLst/>
              <a:gdLst/>
              <a:ahLst/>
              <a:cxnLst/>
              <a:rect l="l" t="t" r="r" b="b"/>
              <a:pathLst>
                <a:path w="6691" h="3225" extrusionOk="0">
                  <a:moveTo>
                    <a:pt x="0" y="0"/>
                  </a:moveTo>
                  <a:lnTo>
                    <a:pt x="0" y="3224"/>
                  </a:lnTo>
                  <a:lnTo>
                    <a:pt x="6690" y="3224"/>
                  </a:lnTo>
                  <a:lnTo>
                    <a:pt x="669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9"/>
            <p:cNvSpPr/>
            <p:nvPr/>
          </p:nvSpPr>
          <p:spPr>
            <a:xfrm>
              <a:off x="3233986" y="4292220"/>
              <a:ext cx="468818" cy="113275"/>
            </a:xfrm>
            <a:custGeom>
              <a:avLst/>
              <a:gdLst/>
              <a:ahLst/>
              <a:cxnLst/>
              <a:rect l="l" t="t" r="r" b="b"/>
              <a:pathLst>
                <a:path w="13331" h="3221" extrusionOk="0">
                  <a:moveTo>
                    <a:pt x="0" y="0"/>
                  </a:moveTo>
                  <a:lnTo>
                    <a:pt x="0" y="3220"/>
                  </a:lnTo>
                  <a:lnTo>
                    <a:pt x="13331" y="3220"/>
                  </a:lnTo>
                  <a:lnTo>
                    <a:pt x="1333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9"/>
            <p:cNvSpPr/>
            <p:nvPr/>
          </p:nvSpPr>
          <p:spPr>
            <a:xfrm>
              <a:off x="3150499" y="2644442"/>
              <a:ext cx="366973" cy="1518181"/>
            </a:xfrm>
            <a:custGeom>
              <a:avLst/>
              <a:gdLst/>
              <a:ahLst/>
              <a:cxnLst/>
              <a:rect l="l" t="t" r="r" b="b"/>
              <a:pathLst>
                <a:path w="10435" h="43170" extrusionOk="0">
                  <a:moveTo>
                    <a:pt x="5326" y="0"/>
                  </a:moveTo>
                  <a:cubicBezTo>
                    <a:pt x="5304" y="0"/>
                    <a:pt x="5283" y="20"/>
                    <a:pt x="5278" y="42"/>
                  </a:cubicBezTo>
                  <a:lnTo>
                    <a:pt x="4" y="42484"/>
                  </a:lnTo>
                  <a:cubicBezTo>
                    <a:pt x="0" y="42513"/>
                    <a:pt x="21" y="42537"/>
                    <a:pt x="49" y="42542"/>
                  </a:cubicBezTo>
                  <a:lnTo>
                    <a:pt x="5098" y="43169"/>
                  </a:lnTo>
                  <a:cubicBezTo>
                    <a:pt x="5101" y="43170"/>
                    <a:pt x="5103" y="43170"/>
                    <a:pt x="5105" y="43170"/>
                  </a:cubicBezTo>
                  <a:cubicBezTo>
                    <a:pt x="5131" y="43170"/>
                    <a:pt x="5152" y="43150"/>
                    <a:pt x="5155" y="43124"/>
                  </a:cubicBezTo>
                  <a:lnTo>
                    <a:pt x="10430" y="682"/>
                  </a:lnTo>
                  <a:cubicBezTo>
                    <a:pt x="10434" y="658"/>
                    <a:pt x="10418" y="633"/>
                    <a:pt x="10389" y="628"/>
                  </a:cubicBezTo>
                  <a:lnTo>
                    <a:pt x="5332" y="1"/>
                  </a:lnTo>
                  <a:cubicBezTo>
                    <a:pt x="5330" y="1"/>
                    <a:pt x="5328" y="0"/>
                    <a:pt x="53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9"/>
            <p:cNvSpPr/>
            <p:nvPr/>
          </p:nvSpPr>
          <p:spPr>
            <a:xfrm>
              <a:off x="819895" y="3467425"/>
              <a:ext cx="1484983" cy="1115935"/>
            </a:xfrm>
            <a:custGeom>
              <a:avLst/>
              <a:gdLst/>
              <a:ahLst/>
              <a:cxnLst/>
              <a:rect l="l" t="t" r="r" b="b"/>
              <a:pathLst>
                <a:path w="42226" h="31732" extrusionOk="0">
                  <a:moveTo>
                    <a:pt x="12127" y="1"/>
                  </a:moveTo>
                  <a:cubicBezTo>
                    <a:pt x="11850" y="1"/>
                    <a:pt x="11557" y="46"/>
                    <a:pt x="11250" y="142"/>
                  </a:cubicBezTo>
                  <a:cubicBezTo>
                    <a:pt x="6677" y="1569"/>
                    <a:pt x="0" y="29717"/>
                    <a:pt x="14913" y="31592"/>
                  </a:cubicBezTo>
                  <a:cubicBezTo>
                    <a:pt x="15664" y="31687"/>
                    <a:pt x="16386" y="31731"/>
                    <a:pt x="17080" y="31731"/>
                  </a:cubicBezTo>
                  <a:cubicBezTo>
                    <a:pt x="28591" y="31731"/>
                    <a:pt x="32459" y="19474"/>
                    <a:pt x="35031" y="19234"/>
                  </a:cubicBezTo>
                  <a:cubicBezTo>
                    <a:pt x="35227" y="19215"/>
                    <a:pt x="35419" y="19207"/>
                    <a:pt x="35606" y="19207"/>
                  </a:cubicBezTo>
                  <a:cubicBezTo>
                    <a:pt x="37326" y="19207"/>
                    <a:pt x="38629" y="19917"/>
                    <a:pt x="39493" y="19917"/>
                  </a:cubicBezTo>
                  <a:cubicBezTo>
                    <a:pt x="39837" y="19917"/>
                    <a:pt x="40111" y="19804"/>
                    <a:pt x="40314" y="19489"/>
                  </a:cubicBezTo>
                  <a:cubicBezTo>
                    <a:pt x="41042" y="18354"/>
                    <a:pt x="39387" y="17913"/>
                    <a:pt x="39220" y="17872"/>
                  </a:cubicBezTo>
                  <a:lnTo>
                    <a:pt x="39220" y="17872"/>
                  </a:lnTo>
                  <a:cubicBezTo>
                    <a:pt x="39296" y="17889"/>
                    <a:pt x="39683" y="17975"/>
                    <a:pt x="40121" y="17975"/>
                  </a:cubicBezTo>
                  <a:cubicBezTo>
                    <a:pt x="40611" y="17975"/>
                    <a:pt x="41165" y="17868"/>
                    <a:pt x="41421" y="17442"/>
                  </a:cubicBezTo>
                  <a:cubicBezTo>
                    <a:pt x="41934" y="16589"/>
                    <a:pt x="39888" y="15822"/>
                    <a:pt x="39887" y="15822"/>
                  </a:cubicBezTo>
                  <a:lnTo>
                    <a:pt x="39887" y="15822"/>
                  </a:lnTo>
                  <a:cubicBezTo>
                    <a:pt x="39888" y="15822"/>
                    <a:pt x="40561" y="15961"/>
                    <a:pt x="41168" y="15961"/>
                  </a:cubicBezTo>
                  <a:cubicBezTo>
                    <a:pt x="41724" y="15961"/>
                    <a:pt x="42226" y="15844"/>
                    <a:pt x="42102" y="15395"/>
                  </a:cubicBezTo>
                  <a:cubicBezTo>
                    <a:pt x="41912" y="14697"/>
                    <a:pt x="40015" y="14331"/>
                    <a:pt x="38426" y="14331"/>
                  </a:cubicBezTo>
                  <a:cubicBezTo>
                    <a:pt x="37886" y="14331"/>
                    <a:pt x="37381" y="14373"/>
                    <a:pt x="36991" y="14460"/>
                  </a:cubicBezTo>
                  <a:lnTo>
                    <a:pt x="36393" y="13094"/>
                  </a:lnTo>
                  <a:cubicBezTo>
                    <a:pt x="36393" y="13094"/>
                    <a:pt x="24770" y="24238"/>
                    <a:pt x="18109" y="24238"/>
                  </a:cubicBezTo>
                  <a:cubicBezTo>
                    <a:pt x="17170" y="24238"/>
                    <a:pt x="16330" y="24017"/>
                    <a:pt x="15635" y="23512"/>
                  </a:cubicBezTo>
                  <a:cubicBezTo>
                    <a:pt x="10012" y="19419"/>
                    <a:pt x="14064" y="9091"/>
                    <a:pt x="14831" y="5765"/>
                  </a:cubicBezTo>
                  <a:cubicBezTo>
                    <a:pt x="15512" y="2816"/>
                    <a:pt x="14312" y="1"/>
                    <a:pt x="12127" y="1"/>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9"/>
            <p:cNvSpPr/>
            <p:nvPr/>
          </p:nvSpPr>
          <p:spPr>
            <a:xfrm>
              <a:off x="971044" y="3444039"/>
              <a:ext cx="472229" cy="602454"/>
            </a:xfrm>
            <a:custGeom>
              <a:avLst/>
              <a:gdLst/>
              <a:ahLst/>
              <a:cxnLst/>
              <a:rect l="l" t="t" r="r" b="b"/>
              <a:pathLst>
                <a:path w="13428" h="17131" extrusionOk="0">
                  <a:moveTo>
                    <a:pt x="8296" y="1"/>
                  </a:moveTo>
                  <a:cubicBezTo>
                    <a:pt x="8264" y="1"/>
                    <a:pt x="8232" y="2"/>
                    <a:pt x="8200" y="3"/>
                  </a:cubicBezTo>
                  <a:cubicBezTo>
                    <a:pt x="5997" y="84"/>
                    <a:pt x="4266" y="1402"/>
                    <a:pt x="2133" y="7200"/>
                  </a:cubicBezTo>
                  <a:cubicBezTo>
                    <a:pt x="1" y="12996"/>
                    <a:pt x="202" y="17131"/>
                    <a:pt x="202" y="17131"/>
                  </a:cubicBezTo>
                  <a:lnTo>
                    <a:pt x="10664" y="15929"/>
                  </a:lnTo>
                  <a:cubicBezTo>
                    <a:pt x="10664" y="15929"/>
                    <a:pt x="13427" y="1"/>
                    <a:pt x="8296"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936"/>
        <p:cNvGrpSpPr/>
        <p:nvPr/>
      </p:nvGrpSpPr>
      <p:grpSpPr>
        <a:xfrm>
          <a:off x="0" y="0"/>
          <a:ext cx="0" cy="0"/>
          <a:chOff x="0" y="0"/>
          <a:chExt cx="0" cy="0"/>
        </a:xfrm>
      </p:grpSpPr>
      <p:sp>
        <p:nvSpPr>
          <p:cNvPr id="937" name="Google Shape;937;p40"/>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3000" b="1"/>
              <a:t>Community </a:t>
            </a:r>
            <a:endParaRPr sz="3000" b="1"/>
          </a:p>
          <a:p>
            <a:pPr marL="0" lvl="0" indent="0" algn="l" rtl="0">
              <a:spcBef>
                <a:spcPts val="0"/>
              </a:spcBef>
              <a:spcAft>
                <a:spcPts val="0"/>
              </a:spcAft>
              <a:buClr>
                <a:schemeClr val="dk1"/>
              </a:buClr>
              <a:buSzPts val="1100"/>
              <a:buFont typeface="Arial"/>
              <a:buNone/>
            </a:pPr>
            <a:r>
              <a:rPr lang="es" sz="3000" b="1"/>
              <a:t>Partnerships</a:t>
            </a:r>
            <a:endParaRPr sz="3000">
              <a:solidFill>
                <a:srgbClr val="FF7C3E"/>
              </a:solidFill>
            </a:endParaRPr>
          </a:p>
        </p:txBody>
      </p:sp>
      <p:grpSp>
        <p:nvGrpSpPr>
          <p:cNvPr id="938" name="Google Shape;938;p40"/>
          <p:cNvGrpSpPr/>
          <p:nvPr/>
        </p:nvGrpSpPr>
        <p:grpSpPr>
          <a:xfrm>
            <a:off x="4291891" y="1277838"/>
            <a:ext cx="4150302" cy="3506312"/>
            <a:chOff x="4291891" y="1277838"/>
            <a:chExt cx="4150302" cy="3506312"/>
          </a:xfrm>
        </p:grpSpPr>
        <p:sp>
          <p:nvSpPr>
            <p:cNvPr id="939" name="Google Shape;939;p40"/>
            <p:cNvSpPr/>
            <p:nvPr/>
          </p:nvSpPr>
          <p:spPr>
            <a:xfrm>
              <a:off x="6038032" y="24132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6038032" y="2878918"/>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0"/>
            <p:cNvSpPr/>
            <p:nvPr/>
          </p:nvSpPr>
          <p:spPr>
            <a:xfrm>
              <a:off x="6038032" y="34198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a:off x="6038032" y="39231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flipH="1">
              <a:off x="4291891" y="460861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40"/>
            <p:cNvGrpSpPr/>
            <p:nvPr/>
          </p:nvGrpSpPr>
          <p:grpSpPr>
            <a:xfrm>
              <a:off x="4567724" y="1277838"/>
              <a:ext cx="2130085" cy="3433068"/>
              <a:chOff x="4633351" y="1345102"/>
              <a:chExt cx="2130085" cy="3433068"/>
            </a:xfrm>
          </p:grpSpPr>
          <p:sp>
            <p:nvSpPr>
              <p:cNvPr id="945" name="Google Shape;945;p40"/>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0"/>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0"/>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0"/>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0"/>
              <p:cNvSpPr/>
              <p:nvPr/>
            </p:nvSpPr>
            <p:spPr>
              <a:xfrm>
                <a:off x="5025120" y="25157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0"/>
              <p:cNvSpPr/>
              <p:nvPr/>
            </p:nvSpPr>
            <p:spPr>
              <a:xfrm>
                <a:off x="6087975" y="24425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0"/>
              <p:cNvSpPr/>
              <p:nvPr/>
            </p:nvSpPr>
            <p:spPr>
              <a:xfrm>
                <a:off x="5025120" y="29270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0"/>
              <p:cNvSpPr/>
              <p:nvPr/>
            </p:nvSpPr>
            <p:spPr>
              <a:xfrm>
                <a:off x="6087975" y="28536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0"/>
              <p:cNvSpPr/>
              <p:nvPr/>
            </p:nvSpPr>
            <p:spPr>
              <a:xfrm>
                <a:off x="5021420" y="37900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0"/>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0"/>
              <p:cNvSpPr/>
              <p:nvPr/>
            </p:nvSpPr>
            <p:spPr>
              <a:xfrm>
                <a:off x="5025120" y="26244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0"/>
              <p:cNvSpPr/>
              <p:nvPr/>
            </p:nvSpPr>
            <p:spPr>
              <a:xfrm>
                <a:off x="5025120" y="30355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0"/>
              <p:cNvSpPr/>
              <p:nvPr/>
            </p:nvSpPr>
            <p:spPr>
              <a:xfrm>
                <a:off x="5021420" y="38987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0"/>
              <p:cNvSpPr/>
              <p:nvPr/>
            </p:nvSpPr>
            <p:spPr>
              <a:xfrm>
                <a:off x="6084275" y="37167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0"/>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0"/>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0"/>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0"/>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0"/>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0"/>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0"/>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0"/>
              <p:cNvSpPr/>
              <p:nvPr/>
            </p:nvSpPr>
            <p:spPr>
              <a:xfrm>
                <a:off x="5021420" y="33756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0"/>
              <p:cNvSpPr/>
              <p:nvPr/>
            </p:nvSpPr>
            <p:spPr>
              <a:xfrm>
                <a:off x="5021420" y="34842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0"/>
              <p:cNvSpPr/>
              <p:nvPr/>
            </p:nvSpPr>
            <p:spPr>
              <a:xfrm>
                <a:off x="6084275" y="33023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40"/>
            <p:cNvSpPr/>
            <p:nvPr/>
          </p:nvSpPr>
          <p:spPr>
            <a:xfrm>
              <a:off x="6038032" y="23370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0"/>
            <p:cNvSpPr/>
            <p:nvPr/>
          </p:nvSpPr>
          <p:spPr>
            <a:xfrm>
              <a:off x="6038032" y="2726518"/>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0"/>
            <p:cNvSpPr/>
            <p:nvPr/>
          </p:nvSpPr>
          <p:spPr>
            <a:xfrm>
              <a:off x="6038032" y="31912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0"/>
            <p:cNvSpPr/>
            <p:nvPr/>
          </p:nvSpPr>
          <p:spPr>
            <a:xfrm>
              <a:off x="6038032" y="36183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40"/>
            <p:cNvGrpSpPr/>
            <p:nvPr/>
          </p:nvGrpSpPr>
          <p:grpSpPr>
            <a:xfrm>
              <a:off x="6108638" y="1591541"/>
              <a:ext cx="2333555" cy="3119355"/>
              <a:chOff x="6283248" y="1922125"/>
              <a:chExt cx="2158900" cy="2886154"/>
            </a:xfrm>
          </p:grpSpPr>
          <p:sp>
            <p:nvSpPr>
              <p:cNvPr id="975" name="Google Shape;975;p40"/>
              <p:cNvSpPr/>
              <p:nvPr/>
            </p:nvSpPr>
            <p:spPr>
              <a:xfrm rot="5400000">
                <a:off x="69674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40"/>
              <p:cNvGrpSpPr/>
              <p:nvPr/>
            </p:nvGrpSpPr>
            <p:grpSpPr>
              <a:xfrm>
                <a:off x="6283248" y="2002366"/>
                <a:ext cx="2158900" cy="2805913"/>
                <a:chOff x="6283248" y="2002366"/>
                <a:chExt cx="2158900" cy="2805913"/>
              </a:xfrm>
            </p:grpSpPr>
            <p:grpSp>
              <p:nvGrpSpPr>
                <p:cNvPr id="977" name="Google Shape;977;p40"/>
                <p:cNvGrpSpPr/>
                <p:nvPr/>
              </p:nvGrpSpPr>
              <p:grpSpPr>
                <a:xfrm>
                  <a:off x="6283248" y="2002366"/>
                  <a:ext cx="2158900" cy="2805913"/>
                  <a:chOff x="5921198" y="2000316"/>
                  <a:chExt cx="2158900" cy="2805913"/>
                </a:xfrm>
              </p:grpSpPr>
              <p:sp>
                <p:nvSpPr>
                  <p:cNvPr id="978" name="Google Shape;978;p40"/>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0"/>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0"/>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0"/>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0"/>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0"/>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0"/>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0"/>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0"/>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0"/>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0"/>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0"/>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0"/>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0"/>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0"/>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0"/>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0"/>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0"/>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0"/>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0"/>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0"/>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0"/>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0"/>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E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0"/>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0"/>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0"/>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0"/>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0"/>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0"/>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0"/>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0"/>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0"/>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0"/>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0"/>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0"/>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0"/>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0"/>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0"/>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0"/>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0"/>
                  <p:cNvSpPr/>
                  <p:nvPr/>
                </p:nvSpPr>
                <p:spPr>
                  <a:xfrm rot="4341851">
                    <a:off x="7307518" y="318335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0"/>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0"/>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0"/>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0"/>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0"/>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0"/>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0"/>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40"/>
                <p:cNvGrpSpPr/>
                <p:nvPr/>
              </p:nvGrpSpPr>
              <p:grpSpPr>
                <a:xfrm rot="5400000">
                  <a:off x="7588825" y="3480287"/>
                  <a:ext cx="468295" cy="265172"/>
                  <a:chOff x="4986800" y="2344025"/>
                  <a:chExt cx="741325" cy="419775"/>
                </a:xfrm>
              </p:grpSpPr>
              <p:sp>
                <p:nvSpPr>
                  <p:cNvPr id="1044" name="Google Shape;1044;p40"/>
                  <p:cNvSpPr/>
                  <p:nvPr/>
                </p:nvSpPr>
                <p:spPr>
                  <a:xfrm>
                    <a:off x="4986800" y="2344025"/>
                    <a:ext cx="741325" cy="419775"/>
                  </a:xfrm>
                  <a:custGeom>
                    <a:avLst/>
                    <a:gdLst/>
                    <a:ahLst/>
                    <a:cxnLst/>
                    <a:rect l="l" t="t" r="r" b="b"/>
                    <a:pathLst>
                      <a:path w="29653" h="16791" extrusionOk="0">
                        <a:moveTo>
                          <a:pt x="0" y="0"/>
                        </a:moveTo>
                        <a:lnTo>
                          <a:pt x="0" y="16791"/>
                        </a:lnTo>
                        <a:lnTo>
                          <a:pt x="29653" y="16791"/>
                        </a:lnTo>
                        <a:lnTo>
                          <a:pt x="296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5163875" y="2344025"/>
                    <a:ext cx="46950" cy="419775"/>
                  </a:xfrm>
                  <a:custGeom>
                    <a:avLst/>
                    <a:gdLst/>
                    <a:ahLst/>
                    <a:cxnLst/>
                    <a:rect l="l" t="t" r="r" b="b"/>
                    <a:pathLst>
                      <a:path w="1878" h="16791" extrusionOk="0">
                        <a:moveTo>
                          <a:pt x="0" y="0"/>
                        </a:moveTo>
                        <a:lnTo>
                          <a:pt x="0" y="16791"/>
                        </a:lnTo>
                        <a:lnTo>
                          <a:pt x="1877" y="16791"/>
                        </a:lnTo>
                        <a:lnTo>
                          <a:pt x="1877"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4986800" y="2530475"/>
                    <a:ext cx="741325" cy="46875"/>
                  </a:xfrm>
                  <a:custGeom>
                    <a:avLst/>
                    <a:gdLst/>
                    <a:ahLst/>
                    <a:cxnLst/>
                    <a:rect l="l" t="t" r="r" b="b"/>
                    <a:pathLst>
                      <a:path w="29653" h="1875" extrusionOk="0">
                        <a:moveTo>
                          <a:pt x="0" y="1"/>
                        </a:moveTo>
                        <a:lnTo>
                          <a:pt x="0" y="1874"/>
                        </a:lnTo>
                        <a:lnTo>
                          <a:pt x="29653" y="1874"/>
                        </a:lnTo>
                        <a:lnTo>
                          <a:pt x="29653"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7" name="Google Shape;1047;p40"/>
              <p:cNvGrpSpPr/>
              <p:nvPr/>
            </p:nvGrpSpPr>
            <p:grpSpPr>
              <a:xfrm>
                <a:off x="6940160" y="1922125"/>
                <a:ext cx="790690" cy="731600"/>
                <a:chOff x="6940160" y="1922125"/>
                <a:chExt cx="790690" cy="731600"/>
              </a:xfrm>
            </p:grpSpPr>
            <p:sp>
              <p:nvSpPr>
                <p:cNvPr id="1048" name="Google Shape;1048;p40"/>
                <p:cNvSpPr/>
                <p:nvPr/>
              </p:nvSpPr>
              <p:spPr>
                <a:xfrm>
                  <a:off x="7315750" y="2071175"/>
                  <a:ext cx="227700" cy="227700"/>
                </a:xfrm>
                <a:prstGeom prst="ellipse">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flipH="1">
                  <a:off x="6940160" y="1922125"/>
                  <a:ext cx="790690" cy="376745"/>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rot="5400000">
                  <a:off x="72873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40"/>
              <p:cNvSpPr/>
              <p:nvPr/>
            </p:nvSpPr>
            <p:spPr>
              <a:xfrm flipH="1">
                <a:off x="7082026" y="2245315"/>
                <a:ext cx="73026" cy="109740"/>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493A33"/>
              </a:solidFill>
              <a:ln w="9525" cap="flat" cmpd="sng">
                <a:solidFill>
                  <a:srgbClr val="493A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0"/>
              <p:cNvSpPr/>
              <p:nvPr/>
            </p:nvSpPr>
            <p:spPr>
              <a:xfrm rot="1240465">
                <a:off x="7084766" y="2307853"/>
                <a:ext cx="67978" cy="40344"/>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40"/>
            <p:cNvSpPr/>
            <p:nvPr/>
          </p:nvSpPr>
          <p:spPr>
            <a:xfrm>
              <a:off x="7160350" y="2080875"/>
              <a:ext cx="110400" cy="80100"/>
            </a:xfrm>
            <a:prstGeom prst="ellipse">
              <a:avLst/>
            </a:pr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0"/>
            <p:cNvSpPr/>
            <p:nvPr/>
          </p:nvSpPr>
          <p:spPr>
            <a:xfrm>
              <a:off x="6849100" y="2043525"/>
              <a:ext cx="87300" cy="71100"/>
            </a:xfrm>
            <a:prstGeom prst="ellipse">
              <a:avLst/>
            </a:pr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0"/>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a:solidFill>
                  <a:srgbClr val="FF7C3E"/>
                </a:solidFill>
              </a:rPr>
              <a:t>0</a:t>
            </a:r>
            <a:r>
              <a:rPr lang="es" sz="9600"/>
              <a:t>6</a:t>
            </a:r>
            <a:endParaRPr sz="9600">
              <a:solidFill>
                <a:srgbClr val="FF7C3E"/>
              </a:solidFill>
            </a:endParaRPr>
          </a:p>
        </p:txBody>
      </p:sp>
      <p:grpSp>
        <p:nvGrpSpPr>
          <p:cNvPr id="1056" name="Google Shape;1056;p40"/>
          <p:cNvGrpSpPr/>
          <p:nvPr/>
        </p:nvGrpSpPr>
        <p:grpSpPr>
          <a:xfrm>
            <a:off x="4993468" y="4225145"/>
            <a:ext cx="958783" cy="126383"/>
            <a:chOff x="5021420" y="4094835"/>
            <a:chExt cx="958783" cy="126383"/>
          </a:xfrm>
        </p:grpSpPr>
        <p:sp>
          <p:nvSpPr>
            <p:cNvPr id="1057" name="Google Shape;1057;p40"/>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40"/>
          <p:cNvGrpSpPr/>
          <p:nvPr/>
        </p:nvGrpSpPr>
        <p:grpSpPr>
          <a:xfrm>
            <a:off x="6018648" y="4075593"/>
            <a:ext cx="324131" cy="327244"/>
            <a:chOff x="6018648" y="3923193"/>
            <a:chExt cx="324131" cy="327244"/>
          </a:xfrm>
        </p:grpSpPr>
        <p:sp>
          <p:nvSpPr>
            <p:cNvPr id="1060" name="Google Shape;1060;p40"/>
            <p:cNvSpPr/>
            <p:nvPr/>
          </p:nvSpPr>
          <p:spPr>
            <a:xfrm>
              <a:off x="6018648" y="3954328"/>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a:off x="6038032" y="39231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subTitle" idx="1"/>
          </p:nvPr>
        </p:nvSpPr>
        <p:spPr>
          <a:xfrm flipH="1">
            <a:off x="838506" y="1896138"/>
            <a:ext cx="3181500" cy="7371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GB" sz="1400"/>
              <a:t>Alerts and Reminders</a:t>
            </a:r>
            <a:endParaRPr sz="1400"/>
          </a:p>
          <a:p>
            <a:pPr marL="457200" lvl="0" indent="-317500" algn="l" rtl="0">
              <a:lnSpc>
                <a:spcPct val="100000"/>
              </a:lnSpc>
              <a:spcBef>
                <a:spcPts val="0"/>
              </a:spcBef>
              <a:spcAft>
                <a:spcPts val="0"/>
              </a:spcAft>
              <a:buSzPts val="1400"/>
              <a:buChar char="●"/>
            </a:pPr>
            <a:r>
              <a:rPr lang="en-GB" sz="1400"/>
              <a:t>Good News Stories</a:t>
            </a:r>
            <a:endParaRPr sz="1400"/>
          </a:p>
          <a:p>
            <a:pPr marL="13970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200"/>
              <a:buNone/>
            </a:pPr>
            <a:endParaRPr/>
          </a:p>
          <a:p>
            <a:pPr marL="0" lvl="0" indent="0" algn="ctr" rtl="0">
              <a:lnSpc>
                <a:spcPct val="100000"/>
              </a:lnSpc>
              <a:spcBef>
                <a:spcPts val="0"/>
              </a:spcBef>
              <a:spcAft>
                <a:spcPts val="0"/>
              </a:spcAft>
              <a:buSzPts val="1200"/>
              <a:buNone/>
            </a:pPr>
            <a:endParaRPr/>
          </a:p>
        </p:txBody>
      </p:sp>
      <p:sp>
        <p:nvSpPr>
          <p:cNvPr id="245" name="Google Shape;245;p34"/>
          <p:cNvSpPr txBox="1">
            <a:spLocks noGrp="1"/>
          </p:cNvSpPr>
          <p:nvPr>
            <p:ph type="subTitle" idx="3"/>
          </p:nvPr>
        </p:nvSpPr>
        <p:spPr>
          <a:xfrm flipH="1">
            <a:off x="5080350" y="1742150"/>
            <a:ext cx="3445200" cy="8337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GB" sz="1400" dirty="0"/>
              <a:t>All requests for permission</a:t>
            </a:r>
            <a:endParaRPr sz="1400" dirty="0"/>
          </a:p>
          <a:p>
            <a:pPr marL="457200" lvl="0" indent="-317500" algn="l" rtl="0">
              <a:lnSpc>
                <a:spcPct val="100000"/>
              </a:lnSpc>
              <a:spcBef>
                <a:spcPts val="0"/>
              </a:spcBef>
              <a:spcAft>
                <a:spcPts val="0"/>
              </a:spcAft>
              <a:buSzPts val="1400"/>
              <a:buChar char="●"/>
            </a:pPr>
            <a:r>
              <a:rPr lang="en-GB" sz="1400" dirty="0"/>
              <a:t>All requests for payment</a:t>
            </a:r>
            <a:endParaRPr sz="1400" dirty="0"/>
          </a:p>
          <a:p>
            <a:pPr marL="457200" lvl="0" indent="-317500" algn="l" rtl="0">
              <a:lnSpc>
                <a:spcPct val="100000"/>
              </a:lnSpc>
              <a:spcBef>
                <a:spcPts val="0"/>
              </a:spcBef>
              <a:spcAft>
                <a:spcPts val="0"/>
              </a:spcAft>
              <a:buSzPts val="1400"/>
              <a:buChar char="●"/>
            </a:pPr>
            <a:r>
              <a:rPr lang="en-GB" sz="1400" dirty="0"/>
              <a:t>Teachers can send emails to parents/carers (1 way communication)</a:t>
            </a:r>
            <a:endParaRPr sz="1400" dirty="0"/>
          </a:p>
        </p:txBody>
      </p:sp>
      <p:sp>
        <p:nvSpPr>
          <p:cNvPr id="246" name="Google Shape;246;p34"/>
          <p:cNvSpPr txBox="1">
            <a:spLocks noGrp="1"/>
          </p:cNvSpPr>
          <p:nvPr>
            <p:ph type="subTitle" idx="4"/>
          </p:nvPr>
        </p:nvSpPr>
        <p:spPr>
          <a:xfrm flipH="1">
            <a:off x="5212206" y="1295388"/>
            <a:ext cx="3181500" cy="572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GB" sz="1800"/>
              <a:t>School Bytes via Email</a:t>
            </a:r>
            <a:endParaRPr sz="1800"/>
          </a:p>
        </p:txBody>
      </p:sp>
      <p:sp>
        <p:nvSpPr>
          <p:cNvPr id="247" name="Google Shape;247;p34"/>
          <p:cNvSpPr txBox="1">
            <a:spLocks noGrp="1"/>
          </p:cNvSpPr>
          <p:nvPr>
            <p:ph type="subTitle" idx="5"/>
          </p:nvPr>
        </p:nvSpPr>
        <p:spPr>
          <a:xfrm flipH="1">
            <a:off x="838506" y="3959713"/>
            <a:ext cx="3181500" cy="57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GB" sz="1600" u="sng">
                <a:solidFill>
                  <a:schemeClr val="hlink"/>
                </a:solidFill>
                <a:hlinkClick r:id="rId3"/>
              </a:rPr>
              <a:t>https://oatley-p.schools.nsw.gov.au</a:t>
            </a:r>
            <a:endParaRPr sz="1600"/>
          </a:p>
          <a:p>
            <a:pPr marL="0" lvl="0" indent="0" algn="ctr" rtl="0">
              <a:lnSpc>
                <a:spcPct val="100000"/>
              </a:lnSpc>
              <a:spcBef>
                <a:spcPts val="0"/>
              </a:spcBef>
              <a:spcAft>
                <a:spcPts val="0"/>
              </a:spcAft>
              <a:buSzPts val="1200"/>
              <a:buNone/>
            </a:pPr>
            <a:r>
              <a:rPr lang="en-GB" sz="1300"/>
              <a:t>School Calendar and more static information</a:t>
            </a:r>
            <a:endParaRPr sz="1300"/>
          </a:p>
        </p:txBody>
      </p:sp>
      <p:sp>
        <p:nvSpPr>
          <p:cNvPr id="248" name="Google Shape;248;p34"/>
          <p:cNvSpPr txBox="1">
            <a:spLocks noGrp="1"/>
          </p:cNvSpPr>
          <p:nvPr>
            <p:ph type="subTitle" idx="6"/>
          </p:nvPr>
        </p:nvSpPr>
        <p:spPr>
          <a:xfrm flipH="1">
            <a:off x="838506" y="3529313"/>
            <a:ext cx="3181500" cy="572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GB" sz="1800"/>
              <a:t>School Website</a:t>
            </a:r>
            <a:endParaRPr sz="1800"/>
          </a:p>
        </p:txBody>
      </p:sp>
      <p:sp>
        <p:nvSpPr>
          <p:cNvPr id="249" name="Google Shape;249;p34"/>
          <p:cNvSpPr txBox="1">
            <a:spLocks noGrp="1"/>
          </p:cNvSpPr>
          <p:nvPr>
            <p:ph type="ctrTitle"/>
          </p:nvPr>
        </p:nvSpPr>
        <p:spPr>
          <a:xfrm>
            <a:off x="414275" y="511650"/>
            <a:ext cx="7708500" cy="477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GB"/>
              <a:t>Community Partnerships @ Oatley Public School</a:t>
            </a:r>
            <a:endParaRPr/>
          </a:p>
        </p:txBody>
      </p:sp>
      <p:sp>
        <p:nvSpPr>
          <p:cNvPr id="250" name="Google Shape;250;p34"/>
          <p:cNvSpPr txBox="1"/>
          <p:nvPr/>
        </p:nvSpPr>
        <p:spPr>
          <a:xfrm>
            <a:off x="1585650" y="2815738"/>
            <a:ext cx="5972700" cy="4464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GB" sz="1700" b="1" i="0" u="none" strike="noStrike" cap="none">
                <a:solidFill>
                  <a:srgbClr val="000000"/>
                </a:solidFill>
                <a:latin typeface="Barlow Semi Condensed"/>
                <a:ea typeface="Barlow Semi Condensed"/>
                <a:cs typeface="Barlow Semi Condensed"/>
                <a:sym typeface="Barlow Semi Condensed"/>
              </a:rPr>
              <a:t>Oatley Public School Email: oatley-p.school@det.nsw.edu.au</a:t>
            </a:r>
            <a:endParaRPr sz="1700" b="1" i="0" u="none" strike="noStrike" cap="none">
              <a:solidFill>
                <a:srgbClr val="000000"/>
              </a:solidFill>
              <a:latin typeface="Barlow Semi Condensed"/>
              <a:ea typeface="Barlow Semi Condensed"/>
              <a:cs typeface="Barlow Semi Condensed"/>
              <a:sym typeface="Barlow Semi Condensed"/>
            </a:endParaRPr>
          </a:p>
        </p:txBody>
      </p:sp>
      <p:sp>
        <p:nvSpPr>
          <p:cNvPr id="251" name="Google Shape;251;p34"/>
          <p:cNvSpPr txBox="1"/>
          <p:nvPr/>
        </p:nvSpPr>
        <p:spPr>
          <a:xfrm>
            <a:off x="1585650" y="4722325"/>
            <a:ext cx="5972700" cy="477000"/>
          </a:xfrm>
          <a:prstGeom prst="rect">
            <a:avLst/>
          </a:prstGeom>
          <a:solidFill>
            <a:schemeClr val="accent6"/>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Barlow Semi Condensed"/>
                <a:ea typeface="Barlow Semi Condensed"/>
                <a:cs typeface="Barlow Semi Condensed"/>
                <a:sym typeface="Barlow Semi Condensed"/>
              </a:rPr>
              <a:t>Oatley Public School Phone Number: 9580 5519</a:t>
            </a:r>
            <a:endParaRPr sz="1900" b="1" i="0" u="none" strike="noStrike" cap="none">
              <a:solidFill>
                <a:srgbClr val="000000"/>
              </a:solidFill>
              <a:latin typeface="Barlow Semi Condensed"/>
              <a:ea typeface="Barlow Semi Condensed"/>
              <a:cs typeface="Barlow Semi Condensed"/>
              <a:sym typeface="Barlow Semi Condensed"/>
            </a:endParaRPr>
          </a:p>
        </p:txBody>
      </p:sp>
      <p:pic>
        <p:nvPicPr>
          <p:cNvPr id="252" name="Google Shape;252;p34"/>
          <p:cNvPicPr preferRelativeResize="0"/>
          <p:nvPr/>
        </p:nvPicPr>
        <p:blipFill rotWithShape="1">
          <a:blip r:embed="rId4">
            <a:alphaModFix/>
          </a:blip>
          <a:srcRect/>
          <a:stretch/>
        </p:blipFill>
        <p:spPr>
          <a:xfrm>
            <a:off x="365500" y="3066713"/>
            <a:ext cx="988649" cy="988649"/>
          </a:xfrm>
          <a:prstGeom prst="rect">
            <a:avLst/>
          </a:prstGeom>
          <a:noFill/>
          <a:ln>
            <a:noFill/>
          </a:ln>
        </p:spPr>
      </p:pic>
      <p:pic>
        <p:nvPicPr>
          <p:cNvPr id="253" name="Google Shape;253;p34"/>
          <p:cNvPicPr preferRelativeResize="0"/>
          <p:nvPr/>
        </p:nvPicPr>
        <p:blipFill rotWithShape="1">
          <a:blip r:embed="rId5">
            <a:alphaModFix/>
          </a:blip>
          <a:srcRect/>
          <a:stretch/>
        </p:blipFill>
        <p:spPr>
          <a:xfrm>
            <a:off x="518509" y="1368403"/>
            <a:ext cx="3182387" cy="621846"/>
          </a:xfrm>
          <a:prstGeom prst="rect">
            <a:avLst/>
          </a:prstGeom>
          <a:noFill/>
          <a:ln>
            <a:noFill/>
          </a:ln>
        </p:spPr>
      </p:pic>
      <p:pic>
        <p:nvPicPr>
          <p:cNvPr id="254" name="Google Shape;254;p34"/>
          <p:cNvPicPr preferRelativeResize="0"/>
          <p:nvPr/>
        </p:nvPicPr>
        <p:blipFill rotWithShape="1">
          <a:blip r:embed="rId6">
            <a:alphaModFix/>
          </a:blip>
          <a:srcRect/>
          <a:stretch/>
        </p:blipFill>
        <p:spPr>
          <a:xfrm>
            <a:off x="3225087" y="1612898"/>
            <a:ext cx="833637" cy="833637"/>
          </a:xfrm>
          <a:prstGeom prst="rect">
            <a:avLst/>
          </a:prstGeom>
          <a:noFill/>
          <a:ln>
            <a:noFill/>
          </a:ln>
        </p:spPr>
      </p:pic>
      <p:sp>
        <p:nvSpPr>
          <p:cNvPr id="255" name="Google Shape;255;p34"/>
          <p:cNvSpPr txBox="1">
            <a:spLocks noGrp="1"/>
          </p:cNvSpPr>
          <p:nvPr>
            <p:ph type="subTitle" idx="4"/>
          </p:nvPr>
        </p:nvSpPr>
        <p:spPr>
          <a:xfrm flipH="1">
            <a:off x="5324581" y="3330313"/>
            <a:ext cx="3181500" cy="572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400"/>
              <a:buFont typeface="Arial"/>
              <a:buNone/>
            </a:pPr>
            <a:r>
              <a:rPr lang="en-GB" sz="1800"/>
              <a:t>School Bytes Parent Portal</a:t>
            </a:r>
            <a:endParaRPr sz="1800"/>
          </a:p>
          <a:p>
            <a:pPr marL="0" lvl="0" indent="0" algn="ctr" rtl="0">
              <a:lnSpc>
                <a:spcPct val="100000"/>
              </a:lnSpc>
              <a:spcBef>
                <a:spcPts val="0"/>
              </a:spcBef>
              <a:spcAft>
                <a:spcPts val="0"/>
              </a:spcAft>
              <a:buSzPts val="1400"/>
              <a:buNone/>
            </a:pPr>
            <a:endParaRPr sz="1500"/>
          </a:p>
        </p:txBody>
      </p:sp>
      <p:sp>
        <p:nvSpPr>
          <p:cNvPr id="256" name="Google Shape;256;p34"/>
          <p:cNvSpPr txBox="1"/>
          <p:nvPr/>
        </p:nvSpPr>
        <p:spPr>
          <a:xfrm>
            <a:off x="5212200" y="3529325"/>
            <a:ext cx="3931800" cy="10467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434343"/>
              </a:buClr>
              <a:buSzPts val="1400"/>
              <a:buFont typeface="Barlow Semi Condensed Light"/>
              <a:buChar char="●"/>
            </a:pPr>
            <a:r>
              <a:rPr lang="en-GB" sz="1400" b="0" i="0" u="none" strike="noStrike" cap="none">
                <a:solidFill>
                  <a:srgbClr val="434343"/>
                </a:solidFill>
                <a:latin typeface="Barlow Semi Condensed Light"/>
                <a:ea typeface="Barlow Semi Condensed Light"/>
                <a:cs typeface="Barlow Semi Condensed Light"/>
                <a:sym typeface="Barlow Semi Condensed Light"/>
              </a:rPr>
              <a:t>Payment and permission</a:t>
            </a:r>
            <a:endParaRPr sz="1400" b="0" i="0" u="none" strike="noStrike" cap="none">
              <a:solidFill>
                <a:srgbClr val="434343"/>
              </a:solidFill>
              <a:latin typeface="Barlow Semi Condensed Light"/>
              <a:ea typeface="Barlow Semi Condensed Light"/>
              <a:cs typeface="Barlow Semi Condensed Light"/>
              <a:sym typeface="Barlow Semi Condensed Light"/>
            </a:endParaRPr>
          </a:p>
          <a:p>
            <a:pPr marL="457200" marR="0" lvl="0" indent="-304800" algn="l" rtl="0">
              <a:lnSpc>
                <a:spcPct val="100000"/>
              </a:lnSpc>
              <a:spcBef>
                <a:spcPts val="0"/>
              </a:spcBef>
              <a:spcAft>
                <a:spcPts val="0"/>
              </a:spcAft>
              <a:buClr>
                <a:srgbClr val="434343"/>
              </a:buClr>
              <a:buSzPts val="1200"/>
              <a:buFont typeface="Barlow Semi Condensed Light"/>
              <a:buChar char="●"/>
            </a:pPr>
            <a:r>
              <a:rPr lang="en-GB" sz="1400" b="0" i="0" u="none" strike="noStrike" cap="none">
                <a:solidFill>
                  <a:srgbClr val="434343"/>
                </a:solidFill>
                <a:latin typeface="Barlow Semi Condensed Light"/>
                <a:ea typeface="Barlow Semi Condensed Light"/>
                <a:cs typeface="Barlow Semi Condensed Light"/>
                <a:sym typeface="Barlow Semi Condensed Light"/>
              </a:rPr>
              <a:t>School Community Calendar</a:t>
            </a:r>
            <a:endParaRPr sz="1400" b="0" i="0" u="none" strike="noStrike" cap="none">
              <a:solidFill>
                <a:srgbClr val="434343"/>
              </a:solidFill>
              <a:latin typeface="Barlow Semi Condensed Light"/>
              <a:ea typeface="Barlow Semi Condensed Light"/>
              <a:cs typeface="Barlow Semi Condensed Light"/>
              <a:sym typeface="Barlow Semi Condensed Light"/>
            </a:endParaRPr>
          </a:p>
          <a:p>
            <a:pPr marL="457200" marR="0" lvl="0" indent="-304800" algn="l" rtl="0">
              <a:lnSpc>
                <a:spcPct val="100000"/>
              </a:lnSpc>
              <a:spcBef>
                <a:spcPts val="0"/>
              </a:spcBef>
              <a:spcAft>
                <a:spcPts val="0"/>
              </a:spcAft>
              <a:buClr>
                <a:srgbClr val="434343"/>
              </a:buClr>
              <a:buSzPts val="1200"/>
              <a:buFont typeface="Barlow Semi Condensed Light"/>
              <a:buChar char="●"/>
            </a:pPr>
            <a:r>
              <a:rPr lang="en-GB" sz="1400" b="0" i="0" u="none" strike="noStrike" cap="none">
                <a:solidFill>
                  <a:srgbClr val="434343"/>
                </a:solidFill>
                <a:latin typeface="Barlow Semi Condensed Light"/>
                <a:ea typeface="Barlow Semi Condensed Light"/>
                <a:cs typeface="Barlow Semi Condensed Light"/>
                <a:sym typeface="Barlow Semi Condensed Light"/>
              </a:rPr>
              <a:t>Student Absence Notifications</a:t>
            </a:r>
            <a:endParaRPr sz="1400" b="0" i="0" u="none" strike="noStrike" cap="none">
              <a:solidFill>
                <a:srgbClr val="434343"/>
              </a:solidFill>
              <a:latin typeface="Barlow Semi Condensed Light"/>
              <a:ea typeface="Barlow Semi Condensed Light"/>
              <a:cs typeface="Barlow Semi Condensed Light"/>
              <a:sym typeface="Barlow Semi Condensed Light"/>
            </a:endParaRPr>
          </a:p>
          <a:p>
            <a:pPr marL="457200" marR="0" lvl="0" indent="-304800" algn="l" rtl="0">
              <a:lnSpc>
                <a:spcPct val="100000"/>
              </a:lnSpc>
              <a:spcBef>
                <a:spcPts val="0"/>
              </a:spcBef>
              <a:spcAft>
                <a:spcPts val="0"/>
              </a:spcAft>
              <a:buClr>
                <a:srgbClr val="434343"/>
              </a:buClr>
              <a:buSzPts val="1200"/>
              <a:buFont typeface="Barlow Semi Condensed Light"/>
              <a:buChar char="●"/>
            </a:pPr>
            <a:r>
              <a:rPr lang="en-GB" sz="1400" b="1" i="0" u="none" strike="noStrike" cap="none">
                <a:solidFill>
                  <a:srgbClr val="434343"/>
                </a:solidFill>
                <a:latin typeface="Barlow Semi Condensed"/>
                <a:ea typeface="Barlow Semi Condensed"/>
                <a:cs typeface="Barlow Semi Condensed"/>
                <a:sym typeface="Barlow Semi Condensed"/>
              </a:rPr>
              <a:t>Under development:</a:t>
            </a:r>
            <a:r>
              <a:rPr lang="en-GB" sz="1400" b="0" i="0" u="none" strike="noStrike" cap="none">
                <a:solidFill>
                  <a:srgbClr val="434343"/>
                </a:solidFill>
                <a:latin typeface="Barlow Semi Condensed Light"/>
                <a:ea typeface="Barlow Semi Condensed Light"/>
                <a:cs typeface="Barlow Semi Condensed Light"/>
                <a:sym typeface="Barlow Semi Condensed Light"/>
              </a:rPr>
              <a:t> 1-1 private messaging</a:t>
            </a:r>
            <a:endParaRPr sz="1400" b="0" i="0" u="none" strike="noStrike" cap="none">
              <a:solidFill>
                <a:srgbClr val="434343"/>
              </a:solidFill>
              <a:latin typeface="Barlow Semi Condensed Light"/>
              <a:ea typeface="Barlow Semi Condensed Light"/>
              <a:cs typeface="Barlow Semi Condensed Light"/>
              <a:sym typeface="Barlow Semi Condensed Light"/>
            </a:endParaRPr>
          </a:p>
        </p:txBody>
      </p:sp>
      <p:pic>
        <p:nvPicPr>
          <p:cNvPr id="257" name="Google Shape;257;p34"/>
          <p:cNvPicPr preferRelativeResize="0"/>
          <p:nvPr/>
        </p:nvPicPr>
        <p:blipFill rotWithShape="1">
          <a:blip r:embed="rId7">
            <a:alphaModFix/>
          </a:blip>
          <a:srcRect/>
          <a:stretch/>
        </p:blipFill>
        <p:spPr>
          <a:xfrm>
            <a:off x="4792975" y="1295400"/>
            <a:ext cx="1119423" cy="206850"/>
          </a:xfrm>
          <a:prstGeom prst="rect">
            <a:avLst/>
          </a:prstGeom>
          <a:noFill/>
          <a:ln>
            <a:noFill/>
          </a:ln>
        </p:spPr>
      </p:pic>
      <p:pic>
        <p:nvPicPr>
          <p:cNvPr id="258" name="Google Shape;258;p34"/>
          <p:cNvPicPr preferRelativeResize="0"/>
          <p:nvPr/>
        </p:nvPicPr>
        <p:blipFill rotWithShape="1">
          <a:blip r:embed="rId7">
            <a:alphaModFix/>
          </a:blip>
          <a:srcRect/>
          <a:stretch/>
        </p:blipFill>
        <p:spPr>
          <a:xfrm>
            <a:off x="7650475" y="4532125"/>
            <a:ext cx="1119423" cy="206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p:nvPr/>
        </p:nvSpPr>
        <p:spPr>
          <a:xfrm>
            <a:off x="361500" y="1100475"/>
            <a:ext cx="8421000" cy="4309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2200" b="1" i="0" u="none" strike="noStrike" cap="none">
                <a:solidFill>
                  <a:schemeClr val="dk1"/>
                </a:solidFill>
                <a:latin typeface="Barlow Semi Condensed"/>
                <a:ea typeface="Barlow Semi Condensed"/>
                <a:cs typeface="Barlow Semi Condensed"/>
                <a:sym typeface="Barlow Semi Condensed"/>
              </a:rPr>
              <a:t>How do I pay for excursions/incursions/PSSA and give permission/notify of my child’s absence?</a:t>
            </a:r>
            <a:endParaRPr sz="2200" b="1" i="0" u="none" strike="noStrike" cap="none">
              <a:solidFill>
                <a:schemeClr val="dk1"/>
              </a:solidFill>
              <a:latin typeface="Barlow Semi Condensed"/>
              <a:ea typeface="Barlow Semi Condensed"/>
              <a:cs typeface="Barlow Semi Condensed"/>
              <a:sym typeface="Barlow Semi Condensed"/>
            </a:endParaRPr>
          </a:p>
          <a:p>
            <a:pPr marL="457200" marR="0" lvl="0" indent="-336550" algn="l" rtl="0">
              <a:lnSpc>
                <a:spcPct val="100000"/>
              </a:lnSpc>
              <a:spcBef>
                <a:spcPts val="0"/>
              </a:spcBef>
              <a:spcAft>
                <a:spcPts val="0"/>
              </a:spcAft>
              <a:buClr>
                <a:schemeClr val="dk1"/>
              </a:buClr>
              <a:buSzPts val="1700"/>
              <a:buFont typeface="Barlow Semi Condensed Light"/>
              <a:buChar char="●"/>
            </a:pPr>
            <a:r>
              <a:rPr lang="en-GB" sz="1700" b="0" i="0" u="none" strike="noStrike" cap="none">
                <a:solidFill>
                  <a:schemeClr val="dk1"/>
                </a:solidFill>
                <a:latin typeface="Barlow Semi Condensed Light"/>
                <a:ea typeface="Barlow Semi Condensed Light"/>
                <a:cs typeface="Barlow Semi Condensed Light"/>
                <a:sym typeface="Barlow Semi Condensed Light"/>
              </a:rPr>
              <a:t>Permission and payment for any student is completed online via the </a:t>
            </a:r>
            <a:r>
              <a:rPr lang="en-GB" sz="1700" b="1" i="0" u="none" strike="noStrike" cap="none">
                <a:solidFill>
                  <a:schemeClr val="dk1"/>
                </a:solidFill>
                <a:latin typeface="Barlow Semi Condensed"/>
                <a:ea typeface="Barlow Semi Condensed"/>
                <a:cs typeface="Barlow Semi Condensed"/>
                <a:sym typeface="Barlow Semi Condensed"/>
              </a:rPr>
              <a:t>School Bytes</a:t>
            </a:r>
            <a:r>
              <a:rPr lang="en-GB" sz="1700" b="0" i="0" u="none" strike="noStrike" cap="none">
                <a:solidFill>
                  <a:schemeClr val="dk1"/>
                </a:solidFill>
                <a:latin typeface="Barlow Semi Condensed Light"/>
                <a:ea typeface="Barlow Semi Condensed Light"/>
                <a:cs typeface="Barlow Semi Condensed Light"/>
                <a:sym typeface="Barlow Semi Condensed Light"/>
              </a:rPr>
              <a:t> system.</a:t>
            </a:r>
            <a:endParaRPr sz="1700" b="0" i="0" u="none" strike="noStrike" cap="none">
              <a:solidFill>
                <a:schemeClr val="dk1"/>
              </a:solidFill>
              <a:latin typeface="Barlow Semi Condensed Light"/>
              <a:ea typeface="Barlow Semi Condensed Light"/>
              <a:cs typeface="Barlow Semi Condensed Light"/>
              <a:sym typeface="Barlow Semi Condensed Light"/>
            </a:endParaRPr>
          </a:p>
          <a:p>
            <a:pPr marL="457200" marR="0" lvl="0" indent="-336550" algn="l" rtl="0">
              <a:lnSpc>
                <a:spcPct val="100000"/>
              </a:lnSpc>
              <a:spcBef>
                <a:spcPts val="0"/>
              </a:spcBef>
              <a:spcAft>
                <a:spcPts val="0"/>
              </a:spcAft>
              <a:buClr>
                <a:schemeClr val="dk1"/>
              </a:buClr>
              <a:buSzPts val="1700"/>
              <a:buFont typeface="Barlow Semi Condensed Light"/>
              <a:buChar char="●"/>
            </a:pPr>
            <a:r>
              <a:rPr lang="en-GB" sz="1700" b="0" i="0" u="none" strike="noStrike" cap="none">
                <a:solidFill>
                  <a:schemeClr val="dk1"/>
                </a:solidFill>
                <a:latin typeface="Barlow Semi Condensed Light"/>
                <a:ea typeface="Barlow Semi Condensed Light"/>
                <a:cs typeface="Barlow Semi Condensed Light"/>
                <a:sym typeface="Barlow Semi Condensed Light"/>
              </a:rPr>
              <a:t>The preferred parent/carer contact for communication will be sent an </a:t>
            </a:r>
            <a:r>
              <a:rPr lang="en-GB" sz="1700" b="1" i="0" u="none" strike="noStrike" cap="none">
                <a:solidFill>
                  <a:schemeClr val="dk1"/>
                </a:solidFill>
                <a:latin typeface="Barlow Semi Condensed"/>
                <a:ea typeface="Barlow Semi Condensed"/>
                <a:cs typeface="Barlow Semi Condensed"/>
                <a:sym typeface="Barlow Semi Condensed"/>
              </a:rPr>
              <a:t>email</a:t>
            </a:r>
            <a:r>
              <a:rPr lang="en-GB" sz="1700" b="0" i="0" u="none" strike="noStrike" cap="none">
                <a:solidFill>
                  <a:schemeClr val="dk1"/>
                </a:solidFill>
                <a:latin typeface="Barlow Semi Condensed Light"/>
                <a:ea typeface="Barlow Semi Condensed Light"/>
                <a:cs typeface="Barlow Semi Condensed Light"/>
                <a:sym typeface="Barlow Semi Condensed Light"/>
              </a:rPr>
              <a:t> from School Bytes, requesting </a:t>
            </a:r>
            <a:r>
              <a:rPr lang="en-GB" sz="1700" b="1" i="0" u="none" strike="noStrike" cap="none">
                <a:solidFill>
                  <a:schemeClr val="dk1"/>
                </a:solidFill>
                <a:latin typeface="Barlow Semi Condensed"/>
                <a:ea typeface="Barlow Semi Condensed"/>
                <a:cs typeface="Barlow Semi Condensed"/>
                <a:sym typeface="Barlow Semi Condensed"/>
              </a:rPr>
              <a:t>online permission </a:t>
            </a:r>
            <a:r>
              <a:rPr lang="en-GB" sz="1700" b="0" i="0" u="none" strike="noStrike" cap="none">
                <a:solidFill>
                  <a:schemeClr val="dk1"/>
                </a:solidFill>
                <a:latin typeface="Barlow Semi Condensed Light"/>
                <a:ea typeface="Barlow Semi Condensed Light"/>
                <a:cs typeface="Barlow Semi Condensed Light"/>
                <a:sym typeface="Barlow Semi Condensed Light"/>
              </a:rPr>
              <a:t>and </a:t>
            </a:r>
            <a:r>
              <a:rPr lang="en-GB" sz="1700" b="1" i="0" u="none" strike="noStrike" cap="none">
                <a:solidFill>
                  <a:schemeClr val="dk1"/>
                </a:solidFill>
                <a:latin typeface="Barlow Semi Condensed"/>
                <a:ea typeface="Barlow Semi Condensed"/>
                <a:cs typeface="Barlow Semi Condensed"/>
                <a:sym typeface="Barlow Semi Condensed"/>
              </a:rPr>
              <a:t>payment</a:t>
            </a:r>
            <a:r>
              <a:rPr lang="en-GB" sz="1700" b="0" i="0" u="none" strike="noStrike" cap="none">
                <a:solidFill>
                  <a:schemeClr val="dk1"/>
                </a:solidFill>
                <a:latin typeface="Barlow Semi Condensed Light"/>
                <a:ea typeface="Barlow Semi Condensed Light"/>
                <a:cs typeface="Barlow Semi Condensed Light"/>
                <a:sym typeface="Barlow Semi Condensed Light"/>
              </a:rPr>
              <a:t> (where applicable). </a:t>
            </a:r>
            <a:endParaRPr sz="1700" b="0" i="0" u="none" strike="noStrike" cap="none">
              <a:solidFill>
                <a:schemeClr val="dk1"/>
              </a:solidFill>
              <a:latin typeface="Barlow Semi Condensed Light"/>
              <a:ea typeface="Barlow Semi Condensed Light"/>
              <a:cs typeface="Barlow Semi Condensed Light"/>
              <a:sym typeface="Barlow Semi Condensed Light"/>
            </a:endParaRPr>
          </a:p>
          <a:p>
            <a:pPr marL="457200" marR="0" lvl="0" indent="-336550" algn="l" rtl="0">
              <a:lnSpc>
                <a:spcPct val="100000"/>
              </a:lnSpc>
              <a:spcBef>
                <a:spcPts val="0"/>
              </a:spcBef>
              <a:spcAft>
                <a:spcPts val="0"/>
              </a:spcAft>
              <a:buClr>
                <a:schemeClr val="dk1"/>
              </a:buClr>
              <a:buSzPts val="1700"/>
              <a:buFont typeface="Barlow Semi Condensed Light"/>
              <a:buChar char="●"/>
            </a:pPr>
            <a:r>
              <a:rPr lang="en-GB" sz="1700" b="1" i="0" u="none" strike="noStrike" cap="none">
                <a:solidFill>
                  <a:schemeClr val="dk1"/>
                </a:solidFill>
                <a:latin typeface="Barlow Semi Condensed"/>
                <a:ea typeface="Barlow Semi Condensed"/>
                <a:cs typeface="Barlow Semi Condensed"/>
                <a:sym typeface="Barlow Semi Condensed"/>
              </a:rPr>
              <a:t>One email per child in each family </a:t>
            </a:r>
            <a:r>
              <a:rPr lang="en-GB" sz="1700" b="0" i="0" u="none" strike="noStrike" cap="none">
                <a:solidFill>
                  <a:schemeClr val="dk1"/>
                </a:solidFill>
                <a:latin typeface="Barlow Semi Condensed Light"/>
                <a:ea typeface="Barlow Semi Condensed Light"/>
                <a:cs typeface="Barlow Semi Condensed Light"/>
                <a:sym typeface="Barlow Semi Condensed Light"/>
              </a:rPr>
              <a:t>will be sent by the school. For example, if there are three children in one OPS family, the preferred contact will receive 3 separate emails requesting permission and/or payment. One permission form per child in each family needs to be completed.</a:t>
            </a:r>
            <a:endParaRPr sz="1700" b="0" i="0" u="none" strike="noStrike" cap="none">
              <a:solidFill>
                <a:schemeClr val="dk1"/>
              </a:solidFill>
              <a:latin typeface="Barlow Semi Condensed Light"/>
              <a:ea typeface="Barlow Semi Condensed Light"/>
              <a:cs typeface="Barlow Semi Condensed Light"/>
              <a:sym typeface="Barlow Semi Condensed Light"/>
            </a:endParaRPr>
          </a:p>
          <a:p>
            <a:pPr marL="457200" marR="0" lvl="0" indent="-336550" algn="l" rtl="0">
              <a:lnSpc>
                <a:spcPct val="100000"/>
              </a:lnSpc>
              <a:spcBef>
                <a:spcPts val="0"/>
              </a:spcBef>
              <a:spcAft>
                <a:spcPts val="0"/>
              </a:spcAft>
              <a:buClr>
                <a:schemeClr val="dk1"/>
              </a:buClr>
              <a:buSzPts val="1700"/>
              <a:buFont typeface="Barlow Semi Condensed Light"/>
              <a:buChar char="●"/>
            </a:pPr>
            <a:r>
              <a:rPr lang="en-GB" sz="1700" b="0" i="0" u="none" strike="noStrike" cap="none">
                <a:solidFill>
                  <a:schemeClr val="dk1"/>
                </a:solidFill>
                <a:latin typeface="Barlow Semi Condensed Light"/>
                <a:ea typeface="Barlow Semi Condensed Light"/>
                <a:cs typeface="Barlow Semi Condensed Light"/>
                <a:sym typeface="Barlow Semi Condensed Light"/>
              </a:rPr>
              <a:t>A </a:t>
            </a:r>
            <a:r>
              <a:rPr lang="en-GB" sz="1700" b="1" i="0" u="none" strike="noStrike" cap="none">
                <a:solidFill>
                  <a:schemeClr val="dk1"/>
                </a:solidFill>
                <a:latin typeface="Barlow Semi Condensed"/>
                <a:ea typeface="Barlow Semi Condensed"/>
                <a:cs typeface="Barlow Semi Condensed"/>
                <a:sym typeface="Barlow Semi Condensed"/>
              </a:rPr>
              <a:t>cut-off date </a:t>
            </a:r>
            <a:r>
              <a:rPr lang="en-GB" sz="1700" b="0" i="0" u="none" strike="noStrike" cap="none">
                <a:solidFill>
                  <a:schemeClr val="dk1"/>
                </a:solidFill>
                <a:latin typeface="Barlow Semi Condensed Light"/>
                <a:ea typeface="Barlow Semi Condensed Light"/>
                <a:cs typeface="Barlow Semi Condensed Light"/>
                <a:sym typeface="Barlow Semi Condensed Light"/>
              </a:rPr>
              <a:t>for response will always be clearly indicated in your email message and the school administration staff will send at least </a:t>
            </a:r>
            <a:r>
              <a:rPr lang="en-GB" sz="1700" b="1" i="0" u="none" strike="noStrike" cap="none">
                <a:solidFill>
                  <a:schemeClr val="dk1"/>
                </a:solidFill>
                <a:latin typeface="Barlow Semi Condensed"/>
                <a:ea typeface="Barlow Semi Condensed"/>
                <a:cs typeface="Barlow Semi Condensed"/>
                <a:sym typeface="Barlow Semi Condensed"/>
              </a:rPr>
              <a:t>one reminder to you via email </a:t>
            </a:r>
            <a:r>
              <a:rPr lang="en-GB" sz="1700" b="0" i="0" u="none" strike="noStrike" cap="none">
                <a:solidFill>
                  <a:schemeClr val="dk1"/>
                </a:solidFill>
                <a:latin typeface="Barlow Semi Condensed Light"/>
                <a:ea typeface="Barlow Semi Condensed Light"/>
                <a:cs typeface="Barlow Semi Condensed Light"/>
                <a:sym typeface="Barlow Semi Condensed Light"/>
              </a:rPr>
              <a:t>before the event is effectively ‘closed’ for payment.</a:t>
            </a:r>
            <a:br>
              <a:rPr lang="en-GB" sz="1700" b="0" i="0" u="none" strike="noStrike" cap="none">
                <a:solidFill>
                  <a:schemeClr val="dk1"/>
                </a:solidFill>
                <a:latin typeface="Barlow Semi Condensed Light"/>
                <a:ea typeface="Barlow Semi Condensed Light"/>
                <a:cs typeface="Barlow Semi Condensed Light"/>
                <a:sym typeface="Barlow Semi Condensed Light"/>
              </a:rPr>
            </a:br>
            <a:endParaRPr sz="1800" b="1" i="0" u="none" strike="noStrike" cap="none">
              <a:solidFill>
                <a:srgbClr val="000000"/>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Barlow Semi Condensed Light"/>
              <a:ea typeface="Barlow Semi Condensed Light"/>
              <a:cs typeface="Barlow Semi Condensed Light"/>
              <a:sym typeface="Barlow Semi Condensed Ligh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Barlow Semi Condensed Light"/>
              <a:ea typeface="Barlow Semi Condensed Light"/>
              <a:cs typeface="Barlow Semi Condensed Light"/>
              <a:sym typeface="Barlow Semi Condensed Ligh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Barlow Semi Condensed Light"/>
              <a:ea typeface="Barlow Semi Condensed Light"/>
              <a:cs typeface="Barlow Semi Condensed Light"/>
              <a:sym typeface="Barlow Semi Condensed Light"/>
            </a:endParaRPr>
          </a:p>
        </p:txBody>
      </p:sp>
      <p:sp>
        <p:nvSpPr>
          <p:cNvPr id="264" name="Google Shape;264;p35"/>
          <p:cNvSpPr txBox="1">
            <a:spLocks noGrp="1"/>
          </p:cNvSpPr>
          <p:nvPr>
            <p:ph type="ctrTitle"/>
          </p:nvPr>
        </p:nvSpPr>
        <p:spPr>
          <a:xfrm>
            <a:off x="414275" y="397650"/>
            <a:ext cx="8056200" cy="591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GB"/>
              <a:t>Community Partnerships @ Oatley Public School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a:spLocks noGrp="1"/>
          </p:cNvSpPr>
          <p:nvPr>
            <p:ph type="ctrTitle"/>
          </p:nvPr>
        </p:nvSpPr>
        <p:spPr>
          <a:xfrm>
            <a:off x="529000" y="397650"/>
            <a:ext cx="79413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dirty="0"/>
              <a:t>Scale of Cat</a:t>
            </a:r>
            <a:endParaRPr sz="3000" dirty="0"/>
          </a:p>
        </p:txBody>
      </p:sp>
      <p:sp>
        <p:nvSpPr>
          <p:cNvPr id="336" name="Google Shape;336;p21"/>
          <p:cNvSpPr txBox="1"/>
          <p:nvPr/>
        </p:nvSpPr>
        <p:spPr>
          <a:xfrm>
            <a:off x="445376" y="1530450"/>
            <a:ext cx="2326200" cy="29546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800" b="1" dirty="0">
                <a:latin typeface="Barlow Semi Condensed"/>
                <a:ea typeface="Barlow Semi Condensed"/>
                <a:cs typeface="Barlow Semi Condensed"/>
                <a:sym typeface="Barlow Semi Condensed"/>
              </a:rPr>
              <a:t>Think about how you feel about your child’s start to the new school year.</a:t>
            </a:r>
          </a:p>
          <a:p>
            <a:pPr marL="0" lvl="0" indent="0" algn="ctr" rtl="0">
              <a:spcBef>
                <a:spcPts val="0"/>
              </a:spcBef>
              <a:spcAft>
                <a:spcPts val="0"/>
              </a:spcAft>
              <a:buNone/>
            </a:pPr>
            <a:endParaRPr lang="es" sz="1800" b="1" dirty="0">
              <a:latin typeface="Barlow Semi Condensed"/>
              <a:ea typeface="Barlow Semi Condensed"/>
              <a:cs typeface="Barlow Semi Condensed"/>
              <a:sym typeface="Barlow Semi Condensed"/>
            </a:endParaRPr>
          </a:p>
          <a:p>
            <a:pPr marL="0" lvl="0" indent="0" algn="ctr" rtl="0">
              <a:spcBef>
                <a:spcPts val="0"/>
              </a:spcBef>
              <a:spcAft>
                <a:spcPts val="0"/>
              </a:spcAft>
              <a:buNone/>
            </a:pPr>
            <a:r>
              <a:rPr lang="es" sz="1800" b="1" dirty="0">
                <a:latin typeface="Barlow Semi Condensed"/>
                <a:ea typeface="Barlow Semi Condensed"/>
                <a:cs typeface="Barlow Semi Condensed"/>
                <a:sym typeface="Barlow Semi Condensed"/>
              </a:rPr>
              <a:t>Which cat best represents how you are feeling?</a:t>
            </a:r>
          </a:p>
          <a:p>
            <a:pPr marL="0" lvl="0" indent="0" algn="ctr" rtl="0">
              <a:spcBef>
                <a:spcPts val="0"/>
              </a:spcBef>
              <a:spcAft>
                <a:spcPts val="0"/>
              </a:spcAft>
              <a:buNone/>
            </a:pPr>
            <a:endParaRPr lang="es" sz="1800" b="1" dirty="0">
              <a:latin typeface="Barlow Semi Condensed"/>
              <a:ea typeface="Barlow Semi Condensed"/>
              <a:cs typeface="Barlow Semi Condensed"/>
              <a:sym typeface="Barlow Semi Condensed"/>
            </a:endParaRPr>
          </a:p>
          <a:p>
            <a:pPr marL="0" lvl="0" indent="0" algn="ctr" rtl="0">
              <a:spcBef>
                <a:spcPts val="0"/>
              </a:spcBef>
              <a:spcAft>
                <a:spcPts val="0"/>
              </a:spcAft>
              <a:buNone/>
            </a:pPr>
            <a:r>
              <a:rPr lang="es" sz="1800" b="1" dirty="0">
                <a:latin typeface="Barlow Semi Condensed"/>
                <a:ea typeface="Barlow Semi Condensed"/>
                <a:cs typeface="Barlow Semi Condensed"/>
                <a:sym typeface="Barlow Semi Condensed"/>
              </a:rPr>
              <a:t>What cat are you?</a:t>
            </a:r>
            <a:endParaRPr sz="1800" b="1" dirty="0">
              <a:latin typeface="Barlow Semi Condensed"/>
              <a:ea typeface="Barlow Semi Condensed"/>
              <a:cs typeface="Barlow Semi Condensed"/>
              <a:sym typeface="Barlow Semi Condensed"/>
            </a:endParaRPr>
          </a:p>
        </p:txBody>
      </p:sp>
      <p:sp>
        <p:nvSpPr>
          <p:cNvPr id="7" name="Subtitle 6">
            <a:extLst>
              <a:ext uri="{FF2B5EF4-FFF2-40B4-BE49-F238E27FC236}">
                <a16:creationId xmlns:a16="http://schemas.microsoft.com/office/drawing/2014/main" id="{DBD8DE41-0EB4-0AC2-AB06-3FC7D4243A0F}"/>
              </a:ext>
            </a:extLst>
          </p:cNvPr>
          <p:cNvSpPr>
            <a:spLocks noGrp="1"/>
          </p:cNvSpPr>
          <p:nvPr>
            <p:ph type="subTitle" idx="3"/>
          </p:nvPr>
        </p:nvSpPr>
        <p:spPr/>
        <p:txBody>
          <a:bodyPr/>
          <a:lstStyle/>
          <a:p>
            <a:endParaRPr lang="en-AU"/>
          </a:p>
        </p:txBody>
      </p:sp>
      <p:sp>
        <p:nvSpPr>
          <p:cNvPr id="9" name="Subtitle 8">
            <a:extLst>
              <a:ext uri="{FF2B5EF4-FFF2-40B4-BE49-F238E27FC236}">
                <a16:creationId xmlns:a16="http://schemas.microsoft.com/office/drawing/2014/main" id="{7138E5BB-578E-0519-4DA9-39F10EA082B0}"/>
              </a:ext>
            </a:extLst>
          </p:cNvPr>
          <p:cNvSpPr>
            <a:spLocks noGrp="1"/>
          </p:cNvSpPr>
          <p:nvPr>
            <p:ph type="subTitle" idx="4"/>
          </p:nvPr>
        </p:nvSpPr>
        <p:spPr/>
        <p:txBody>
          <a:bodyPr/>
          <a:lstStyle/>
          <a:p>
            <a:endParaRPr lang="en-AU"/>
          </a:p>
        </p:txBody>
      </p:sp>
      <p:pic>
        <p:nvPicPr>
          <p:cNvPr id="1026" name="Picture 2">
            <a:extLst>
              <a:ext uri="{FF2B5EF4-FFF2-40B4-BE49-F238E27FC236}">
                <a16:creationId xmlns:a16="http://schemas.microsoft.com/office/drawing/2014/main" id="{6FD91FA5-0455-6BB2-6B67-0C30153A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749" y="133350"/>
            <a:ext cx="5346875" cy="486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44"/>
          <p:cNvSpPr txBox="1">
            <a:spLocks noGrp="1"/>
          </p:cNvSpPr>
          <p:nvPr>
            <p:ph type="ctrTitle"/>
          </p:nvPr>
        </p:nvSpPr>
        <p:spPr>
          <a:xfrm>
            <a:off x="414275" y="397650"/>
            <a:ext cx="80562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Community Partnerships @ Oatley Public School</a:t>
            </a:r>
            <a:endParaRPr/>
          </a:p>
        </p:txBody>
      </p:sp>
      <p:sp>
        <p:nvSpPr>
          <p:cNvPr id="1102" name="Google Shape;1102;p44"/>
          <p:cNvSpPr txBox="1"/>
          <p:nvPr/>
        </p:nvSpPr>
        <p:spPr>
          <a:xfrm>
            <a:off x="361500" y="1100475"/>
            <a:ext cx="84210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200" b="1" dirty="0">
                <a:solidFill>
                  <a:schemeClr val="dk1"/>
                </a:solidFill>
                <a:latin typeface="Barlow Semi Condensed"/>
                <a:ea typeface="Barlow Semi Condensed"/>
                <a:cs typeface="Barlow Semi Condensed"/>
                <a:sym typeface="Barlow Semi Condensed"/>
              </a:rPr>
              <a:t>School Website:  </a:t>
            </a:r>
            <a:r>
              <a:rPr lang="es" sz="2200" u="sng" dirty="0">
                <a:solidFill>
                  <a:schemeClr val="hlink"/>
                </a:solidFill>
                <a:hlinkClick r:id="rId3"/>
              </a:rPr>
              <a:t>https://oatley-p.schools.nsw.gov.au/</a:t>
            </a:r>
            <a:endParaRPr sz="2200" dirty="0">
              <a:solidFill>
                <a:schemeClr val="dk1"/>
              </a:solidFill>
            </a:endParaRPr>
          </a:p>
          <a:p>
            <a:pPr marL="457200" lvl="0" indent="-342900" algn="l" rtl="0">
              <a:spcBef>
                <a:spcPts val="0"/>
              </a:spcBef>
              <a:spcAft>
                <a:spcPts val="0"/>
              </a:spcAft>
              <a:buClr>
                <a:schemeClr val="dk1"/>
              </a:buClr>
              <a:buSzPts val="1800"/>
              <a:buFont typeface="Barlow Semi Condensed Light"/>
              <a:buChar char="●"/>
            </a:pPr>
            <a:r>
              <a:rPr lang="es" sz="2200" dirty="0">
                <a:solidFill>
                  <a:schemeClr val="dk1"/>
                </a:solidFill>
                <a:latin typeface="Barlow Semi Condensed Light"/>
                <a:ea typeface="Barlow Semi Condensed Light"/>
                <a:cs typeface="Barlow Semi Condensed Light"/>
                <a:sym typeface="Barlow Semi Condensed Light"/>
              </a:rPr>
              <a:t>The school’s website has an up-to-date calendar of future events.</a:t>
            </a:r>
            <a:endParaRPr sz="2200" dirty="0">
              <a:solidFill>
                <a:schemeClr val="dk1"/>
              </a:solidFill>
              <a:latin typeface="Barlow Semi Condensed Light"/>
              <a:ea typeface="Barlow Semi Condensed Light"/>
              <a:cs typeface="Barlow Semi Condensed Light"/>
              <a:sym typeface="Barlow Semi Condensed Light"/>
            </a:endParaRPr>
          </a:p>
          <a:p>
            <a:pPr marL="0" lvl="0" indent="0" algn="l" rtl="0">
              <a:spcBef>
                <a:spcPts val="0"/>
              </a:spcBef>
              <a:spcAft>
                <a:spcPts val="0"/>
              </a:spcAft>
              <a:buNone/>
            </a:pPr>
            <a:endParaRPr sz="2200" b="1" dirty="0">
              <a:solidFill>
                <a:schemeClr val="dk1"/>
              </a:solidFill>
              <a:latin typeface="Barlow Semi Condensed"/>
              <a:ea typeface="Barlow Semi Condensed"/>
              <a:cs typeface="Barlow Semi Condensed"/>
              <a:sym typeface="Barlow Semi Condensed"/>
            </a:endParaRPr>
          </a:p>
          <a:p>
            <a:pPr marL="0" lvl="0" indent="0" algn="l" rtl="0">
              <a:spcBef>
                <a:spcPts val="0"/>
              </a:spcBef>
              <a:spcAft>
                <a:spcPts val="0"/>
              </a:spcAft>
              <a:buNone/>
            </a:pPr>
            <a:r>
              <a:rPr lang="es" sz="2200" b="1" dirty="0">
                <a:solidFill>
                  <a:schemeClr val="dk1"/>
                </a:solidFill>
                <a:latin typeface="Barlow Semi Condensed"/>
                <a:ea typeface="Barlow Semi Condensed"/>
                <a:cs typeface="Barlow Semi Condensed"/>
                <a:sym typeface="Barlow Semi Condensed"/>
              </a:rPr>
              <a:t>School Email address: </a:t>
            </a:r>
            <a:r>
              <a:rPr lang="es" sz="2200" dirty="0">
                <a:solidFill>
                  <a:schemeClr val="dk1"/>
                </a:solidFill>
                <a:latin typeface="Barlow Semi Condensed Light"/>
                <a:ea typeface="Barlow Semi Condensed Light"/>
                <a:cs typeface="Barlow Semi Condensed Light"/>
                <a:sym typeface="Barlow Semi Condensed Light"/>
              </a:rPr>
              <a:t>oatley-p.school@det.nsw.edu.au</a:t>
            </a:r>
            <a:endParaRPr sz="2200" dirty="0">
              <a:solidFill>
                <a:schemeClr val="dk1"/>
              </a:solidFill>
              <a:latin typeface="Barlow Semi Condensed Light"/>
              <a:ea typeface="Barlow Semi Condensed Light"/>
              <a:cs typeface="Barlow Semi Condensed Light"/>
              <a:sym typeface="Barlow Semi Condensed Light"/>
            </a:endParaRPr>
          </a:p>
          <a:p>
            <a:pPr marL="457200" lvl="0" indent="-342900" algn="l" rtl="0">
              <a:spcBef>
                <a:spcPts val="0"/>
              </a:spcBef>
              <a:spcAft>
                <a:spcPts val="0"/>
              </a:spcAft>
              <a:buSzPts val="1800"/>
              <a:buFont typeface="Barlow Semi Condensed Light"/>
              <a:buChar char="●"/>
            </a:pPr>
            <a:r>
              <a:rPr lang="es" sz="1800" dirty="0">
                <a:latin typeface="Barlow Semi Condensed Light"/>
                <a:ea typeface="Barlow Semi Condensed Light"/>
                <a:cs typeface="Barlow Semi Condensed Light"/>
                <a:sym typeface="Barlow Semi Condensed Light"/>
              </a:rPr>
              <a:t>Please use this email address to contact the school at any time for matters that are not time-critical. This is also an effective mechanism for sending a message to your child’s teacher. These messages will be forwarded by the school administration staff.</a:t>
            </a:r>
            <a:endParaRPr sz="1800" dirty="0">
              <a:latin typeface="Barlow Semi Condensed Light"/>
              <a:ea typeface="Barlow Semi Condensed Light"/>
              <a:cs typeface="Barlow Semi Condensed Light"/>
              <a:sym typeface="Barlow Semi Condensed Light"/>
            </a:endParaRPr>
          </a:p>
          <a:p>
            <a:pPr marL="0" lvl="0" indent="0" algn="l" rtl="0">
              <a:spcBef>
                <a:spcPts val="0"/>
              </a:spcBef>
              <a:spcAft>
                <a:spcPts val="0"/>
              </a:spcAft>
              <a:buNone/>
            </a:pPr>
            <a:endParaRPr sz="1800" dirty="0">
              <a:latin typeface="Barlow Semi Condensed Light"/>
              <a:ea typeface="Barlow Semi Condensed Light"/>
              <a:cs typeface="Barlow Semi Condensed Light"/>
              <a:sym typeface="Barlow Semi Condensed Light"/>
            </a:endParaRPr>
          </a:p>
          <a:p>
            <a:pPr marL="0" lvl="0" indent="0" algn="l" rtl="0">
              <a:spcBef>
                <a:spcPts val="0"/>
              </a:spcBef>
              <a:spcAft>
                <a:spcPts val="0"/>
              </a:spcAft>
              <a:buNone/>
            </a:pPr>
            <a:r>
              <a:rPr lang="es" sz="2200" b="1" dirty="0">
                <a:solidFill>
                  <a:schemeClr val="dk1"/>
                </a:solidFill>
                <a:latin typeface="Barlow Semi Condensed"/>
                <a:ea typeface="Barlow Semi Condensed"/>
                <a:cs typeface="Barlow Semi Condensed"/>
                <a:sym typeface="Barlow Semi Condensed"/>
              </a:rPr>
              <a:t>School Phone Number: </a:t>
            </a:r>
            <a:r>
              <a:rPr lang="es" sz="2200" dirty="0">
                <a:solidFill>
                  <a:schemeClr val="dk1"/>
                </a:solidFill>
                <a:latin typeface="Barlow Semi Condensed Light"/>
                <a:ea typeface="Barlow Semi Condensed Light"/>
                <a:cs typeface="Barlow Semi Condensed Light"/>
                <a:sym typeface="Barlow Semi Condensed Light"/>
              </a:rPr>
              <a:t>9580 5519</a:t>
            </a:r>
            <a:endParaRPr sz="2200" dirty="0">
              <a:solidFill>
                <a:schemeClr val="dk1"/>
              </a:solidFill>
              <a:latin typeface="Barlow Semi Condensed Light"/>
              <a:ea typeface="Barlow Semi Condensed Light"/>
              <a:cs typeface="Barlow Semi Condensed Light"/>
              <a:sym typeface="Barlow Semi Condensed Light"/>
            </a:endParaRPr>
          </a:p>
          <a:p>
            <a:pPr marL="457200" lvl="0" indent="-342900" algn="l" rtl="0">
              <a:spcBef>
                <a:spcPts val="0"/>
              </a:spcBef>
              <a:spcAft>
                <a:spcPts val="0"/>
              </a:spcAft>
              <a:buClr>
                <a:schemeClr val="dk1"/>
              </a:buClr>
              <a:buSzPts val="1800"/>
              <a:buFont typeface="Barlow Semi Condensed Light"/>
              <a:buChar char="●"/>
            </a:pPr>
            <a:r>
              <a:rPr lang="es" sz="2200" dirty="0">
                <a:solidFill>
                  <a:schemeClr val="dk1"/>
                </a:solidFill>
                <a:latin typeface="Barlow Semi Condensed Light"/>
                <a:ea typeface="Barlow Semi Condensed Light"/>
                <a:cs typeface="Barlow Semi Condensed Light"/>
                <a:sym typeface="Barlow Semi Condensed Light"/>
              </a:rPr>
              <a:t>Please use this number to contact the school for any time-critical questions or to pass on time-critical information.</a:t>
            </a:r>
            <a:endParaRPr sz="1200" dirty="0">
              <a:latin typeface="Barlow Semi Condensed Light"/>
              <a:ea typeface="Barlow Semi Condensed Light"/>
              <a:cs typeface="Barlow Semi Condensed Light"/>
              <a:sym typeface="Barlow Semi Condensed Light"/>
            </a:endParaRPr>
          </a:p>
          <a:p>
            <a:pPr marL="0" lvl="0" indent="0" algn="l" rtl="0">
              <a:spcBef>
                <a:spcPts val="0"/>
              </a:spcBef>
              <a:spcAft>
                <a:spcPts val="0"/>
              </a:spcAft>
              <a:buNone/>
            </a:pPr>
            <a:endParaRPr sz="1200" dirty="0">
              <a:latin typeface="Barlow Semi Condensed Light"/>
              <a:ea typeface="Barlow Semi Condensed Light"/>
              <a:cs typeface="Barlow Semi Condensed Light"/>
              <a:sym typeface="Barlow Semi Condensed Light"/>
            </a:endParaRPr>
          </a:p>
        </p:txBody>
      </p:sp>
      <p:pic>
        <p:nvPicPr>
          <p:cNvPr id="1103" name="Google Shape;1103;p44"/>
          <p:cNvPicPr preferRelativeResize="0"/>
          <p:nvPr/>
        </p:nvPicPr>
        <p:blipFill>
          <a:blip r:embed="rId4">
            <a:alphaModFix/>
          </a:blip>
          <a:stretch>
            <a:fillRect/>
          </a:stretch>
        </p:blipFill>
        <p:spPr>
          <a:xfrm>
            <a:off x="7865600" y="111838"/>
            <a:ext cx="988649" cy="9886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46"/>
          <p:cNvSpPr txBox="1">
            <a:spLocks noGrp="1"/>
          </p:cNvSpPr>
          <p:nvPr>
            <p:ph type="ctrTitle"/>
          </p:nvPr>
        </p:nvSpPr>
        <p:spPr>
          <a:xfrm>
            <a:off x="532475" y="1803700"/>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Questions</a:t>
            </a:r>
            <a:endParaRPr/>
          </a:p>
        </p:txBody>
      </p:sp>
      <p:sp>
        <p:nvSpPr>
          <p:cNvPr id="1116" name="Google Shape;1116;p46"/>
          <p:cNvSpPr txBox="1"/>
          <p:nvPr/>
        </p:nvSpPr>
        <p:spPr>
          <a:xfrm>
            <a:off x="5559775" y="725750"/>
            <a:ext cx="19833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s" sz="20000">
                <a:solidFill>
                  <a:srgbClr val="FF7C3E"/>
                </a:solidFill>
                <a:latin typeface="Denk One"/>
                <a:ea typeface="Denk One"/>
                <a:cs typeface="Denk One"/>
                <a:sym typeface="Denk One"/>
              </a:rPr>
              <a:t>?</a:t>
            </a:r>
            <a:endParaRPr sz="20000">
              <a:latin typeface="Barlow Semi Condensed Light"/>
              <a:ea typeface="Barlow Semi Condensed Light"/>
              <a:cs typeface="Barlow Semi Condensed Light"/>
              <a:sym typeface="Barlow Semi Condensed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120"/>
        <p:cNvGrpSpPr/>
        <p:nvPr/>
      </p:nvGrpSpPr>
      <p:grpSpPr>
        <a:xfrm>
          <a:off x="0" y="0"/>
          <a:ext cx="0" cy="0"/>
          <a:chOff x="0" y="0"/>
          <a:chExt cx="0" cy="0"/>
        </a:xfrm>
      </p:grpSpPr>
      <p:sp>
        <p:nvSpPr>
          <p:cNvPr id="1121" name="Google Shape;1121;p47"/>
          <p:cNvSpPr txBox="1">
            <a:spLocks noGrp="1"/>
          </p:cNvSpPr>
          <p:nvPr>
            <p:ph type="subTitle" idx="1"/>
          </p:nvPr>
        </p:nvSpPr>
        <p:spPr>
          <a:xfrm flipH="1">
            <a:off x="956400" y="2448700"/>
            <a:ext cx="23661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grpSp>
        <p:nvGrpSpPr>
          <p:cNvPr id="1122" name="Google Shape;1122;p47"/>
          <p:cNvGrpSpPr/>
          <p:nvPr/>
        </p:nvGrpSpPr>
        <p:grpSpPr>
          <a:xfrm>
            <a:off x="2998925" y="457263"/>
            <a:ext cx="5388652" cy="4159625"/>
            <a:chOff x="2998925" y="144238"/>
            <a:chExt cx="5388652" cy="4159625"/>
          </a:xfrm>
        </p:grpSpPr>
        <p:grpSp>
          <p:nvGrpSpPr>
            <p:cNvPr id="1123" name="Google Shape;1123;p47"/>
            <p:cNvGrpSpPr/>
            <p:nvPr/>
          </p:nvGrpSpPr>
          <p:grpSpPr>
            <a:xfrm>
              <a:off x="4912000" y="144238"/>
              <a:ext cx="3475577" cy="4159625"/>
              <a:chOff x="4986875" y="491938"/>
              <a:chExt cx="3475577" cy="4159625"/>
            </a:xfrm>
          </p:grpSpPr>
          <p:sp>
            <p:nvSpPr>
              <p:cNvPr id="1124" name="Google Shape;1124;p47"/>
              <p:cNvSpPr/>
              <p:nvPr/>
            </p:nvSpPr>
            <p:spPr>
              <a:xfrm>
                <a:off x="6851677" y="4094797"/>
                <a:ext cx="1560300" cy="373500"/>
              </a:xfrm>
              <a:prstGeom prst="ellipse">
                <a:avLst/>
              </a:pr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7"/>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47"/>
              <p:cNvGrpSpPr/>
              <p:nvPr/>
            </p:nvGrpSpPr>
            <p:grpSpPr>
              <a:xfrm>
                <a:off x="6195912" y="491938"/>
                <a:ext cx="2266540" cy="3776438"/>
                <a:chOff x="5784087" y="540000"/>
                <a:chExt cx="2266540" cy="3776438"/>
              </a:xfrm>
            </p:grpSpPr>
            <p:sp>
              <p:nvSpPr>
                <p:cNvPr id="1127" name="Google Shape;1127;p47"/>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7"/>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9" name="Google Shape;1129;p47"/>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7"/>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7"/>
              <p:cNvSpPr/>
              <p:nvPr/>
            </p:nvSpPr>
            <p:spPr>
              <a:xfrm>
                <a:off x="6392400" y="4588888"/>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7"/>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rgbClr val="FC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7"/>
              <p:cNvSpPr/>
              <p:nvPr/>
            </p:nvSpPr>
            <p:spPr>
              <a:xfrm>
                <a:off x="5731825" y="4161463"/>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7"/>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7"/>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7"/>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7"/>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7"/>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7"/>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7"/>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rgbClr val="C8D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7"/>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7"/>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7"/>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7"/>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7"/>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7"/>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7"/>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7"/>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7"/>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7"/>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7"/>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7"/>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7"/>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7"/>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7"/>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7"/>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7"/>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7"/>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7"/>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7"/>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7"/>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7"/>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7"/>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7"/>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7"/>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7"/>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7"/>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7"/>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7"/>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7"/>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7"/>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7"/>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7"/>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7"/>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7"/>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7"/>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7"/>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7"/>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7"/>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7"/>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7"/>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7"/>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7"/>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7"/>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7"/>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7"/>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7"/>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7"/>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7"/>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7"/>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7"/>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7"/>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7"/>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7"/>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7"/>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7"/>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7"/>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7"/>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7"/>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7"/>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7"/>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7"/>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7"/>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7"/>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7"/>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7"/>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7"/>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7"/>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7"/>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7"/>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7"/>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7"/>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7"/>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7"/>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7"/>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7"/>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7"/>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7"/>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7"/>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7"/>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7"/>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7"/>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7"/>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7"/>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rot="-1265394">
                <a:off x="5976045" y="2811271"/>
                <a:ext cx="94211" cy="127639"/>
              </a:xfrm>
              <a:prstGeom prst="roundRect">
                <a:avLst>
                  <a:gd name="adj" fmla="val 16667"/>
                </a:avLst>
              </a:pr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7"/>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7"/>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7"/>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7"/>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7"/>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7"/>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47"/>
              <p:cNvGrpSpPr/>
              <p:nvPr/>
            </p:nvGrpSpPr>
            <p:grpSpPr>
              <a:xfrm>
                <a:off x="7158598" y="3155565"/>
                <a:ext cx="856417" cy="1215324"/>
                <a:chOff x="4598640" y="4070171"/>
                <a:chExt cx="483633" cy="686430"/>
              </a:xfrm>
            </p:grpSpPr>
            <p:sp>
              <p:nvSpPr>
                <p:cNvPr id="1280" name="Google Shape;1280;p47"/>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7"/>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7"/>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7"/>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7"/>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7"/>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7"/>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7"/>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7"/>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7"/>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7"/>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7"/>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7"/>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7"/>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7"/>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7"/>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7"/>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7"/>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7"/>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7"/>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7"/>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7"/>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7"/>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7"/>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7"/>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7"/>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7"/>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7"/>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7"/>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7"/>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7"/>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1" name="Google Shape;1311;p47"/>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7"/>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47"/>
            <p:cNvGrpSpPr/>
            <p:nvPr/>
          </p:nvGrpSpPr>
          <p:grpSpPr>
            <a:xfrm>
              <a:off x="2998925" y="913577"/>
              <a:ext cx="1882499" cy="1541691"/>
              <a:chOff x="2998925" y="913577"/>
              <a:chExt cx="1882499" cy="1541691"/>
            </a:xfrm>
          </p:grpSpPr>
          <p:sp>
            <p:nvSpPr>
              <p:cNvPr id="1314" name="Google Shape;1314;p47"/>
              <p:cNvSpPr/>
              <p:nvPr/>
            </p:nvSpPr>
            <p:spPr>
              <a:xfrm>
                <a:off x="2998926" y="913577"/>
                <a:ext cx="1882497" cy="1470397"/>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7"/>
              <p:cNvSpPr txBox="1"/>
              <p:nvPr/>
            </p:nvSpPr>
            <p:spPr>
              <a:xfrm rot="-378856">
                <a:off x="3063105" y="1138695"/>
                <a:ext cx="1391139" cy="12438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300">
                    <a:solidFill>
                      <a:srgbClr val="434343"/>
                    </a:solidFill>
                    <a:latin typeface="Denk One"/>
                    <a:ea typeface="Denk One"/>
                    <a:cs typeface="Denk One"/>
                    <a:sym typeface="Denk One"/>
                  </a:rPr>
                  <a:t>Looking forward to working in partnership with you.</a:t>
                </a:r>
                <a:endParaRPr sz="1300">
                  <a:solidFill>
                    <a:srgbClr val="434343"/>
                  </a:solidFill>
                  <a:latin typeface="Denk One"/>
                  <a:ea typeface="Denk One"/>
                  <a:cs typeface="Denk One"/>
                  <a:sym typeface="Denk One"/>
                </a:endParaRPr>
              </a:p>
            </p:txBody>
          </p:sp>
        </p:grpSp>
      </p:grpSp>
      <p:sp>
        <p:nvSpPr>
          <p:cNvPr id="1316" name="Google Shape;1316;p47"/>
          <p:cNvSpPr txBox="1">
            <a:spLocks noGrp="1"/>
          </p:cNvSpPr>
          <p:nvPr>
            <p:ph type="ctrTitle"/>
          </p:nvPr>
        </p:nvSpPr>
        <p:spPr>
          <a:xfrm>
            <a:off x="780300" y="2858650"/>
            <a:ext cx="2718300" cy="108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900"/>
              <a:t>THANK YOU!</a:t>
            </a:r>
            <a:endParaRPr sz="3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a:spLocks noGrp="1"/>
          </p:cNvSpPr>
          <p:nvPr>
            <p:ph type="ctrTitle"/>
          </p:nvPr>
        </p:nvSpPr>
        <p:spPr>
          <a:xfrm>
            <a:off x="529000" y="397650"/>
            <a:ext cx="7941300" cy="59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3000" dirty="0"/>
              <a:t>Popcorn</a:t>
            </a:r>
            <a:endParaRPr sz="3000" dirty="0"/>
          </a:p>
        </p:txBody>
      </p:sp>
      <p:sp>
        <p:nvSpPr>
          <p:cNvPr id="336" name="Google Shape;336;p21"/>
          <p:cNvSpPr txBox="1"/>
          <p:nvPr/>
        </p:nvSpPr>
        <p:spPr>
          <a:xfrm>
            <a:off x="445376" y="1329560"/>
            <a:ext cx="2326200" cy="34162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a:latin typeface="Barlow Semi Condensed Light"/>
                <a:ea typeface="Barlow Semi Condensed Light"/>
                <a:cs typeface="Barlow Semi Condensed Light"/>
                <a:sym typeface="Barlow Semi Condensed Light"/>
              </a:rPr>
              <a:t>Make eye contact with someone in the circle.</a:t>
            </a:r>
          </a:p>
          <a:p>
            <a:pPr marL="0" lvl="0" indent="0" algn="ctr" rtl="0">
              <a:spcBef>
                <a:spcPts val="0"/>
              </a:spcBef>
              <a:spcAft>
                <a:spcPts val="0"/>
              </a:spcAft>
              <a:buNone/>
            </a:pPr>
            <a:r>
              <a:rPr lang="en-AU">
                <a:latin typeface="Barlow Semi Condensed Light"/>
                <a:ea typeface="Barlow Semi Condensed Light"/>
                <a:cs typeface="Barlow Semi Condensed Light"/>
                <a:sym typeface="Barlow Semi Condensed Light"/>
              </a:rPr>
              <a:t>Walk towards that person and place your hands together like a high five and say ‘pop’</a:t>
            </a:r>
          </a:p>
          <a:p>
            <a:pPr marL="0" lvl="0" indent="0" algn="ctr" rtl="0">
              <a:spcBef>
                <a:spcPts val="0"/>
              </a:spcBef>
              <a:spcAft>
                <a:spcPts val="0"/>
              </a:spcAft>
              <a:buNone/>
            </a:pPr>
            <a:r>
              <a:rPr lang="en-AU">
                <a:latin typeface="Barlow Semi Condensed Light"/>
                <a:ea typeface="Barlow Semi Condensed Light"/>
                <a:cs typeface="Barlow Semi Condensed Light"/>
                <a:sym typeface="Barlow Semi Condensed Light"/>
              </a:rPr>
              <a:t>You have one minute to introduce yourself and identify your cat and speak to your partner about your choice.</a:t>
            </a:r>
          </a:p>
          <a:p>
            <a:pPr marL="0" lvl="0" indent="0" algn="ctr" rtl="0">
              <a:spcBef>
                <a:spcPts val="0"/>
              </a:spcBef>
              <a:spcAft>
                <a:spcPts val="0"/>
              </a:spcAft>
              <a:buNone/>
            </a:pPr>
            <a:r>
              <a:rPr lang="en-AU">
                <a:latin typeface="Barlow Semi Condensed Light"/>
                <a:ea typeface="Barlow Semi Condensed Light"/>
                <a:cs typeface="Barlow Semi Condensed Light"/>
                <a:sym typeface="Barlow Semi Condensed Light"/>
              </a:rPr>
              <a:t>It is then the other person’s turn to share their thoughts with you.</a:t>
            </a:r>
          </a:p>
          <a:p>
            <a:pPr marL="0" lvl="0" indent="0" algn="ctr" rtl="0">
              <a:spcBef>
                <a:spcPts val="0"/>
              </a:spcBef>
              <a:spcAft>
                <a:spcPts val="0"/>
              </a:spcAft>
              <a:buNone/>
            </a:pPr>
            <a:r>
              <a:rPr lang="en-AU">
                <a:latin typeface="Barlow Semi Condensed Light"/>
                <a:ea typeface="Barlow Semi Condensed Light"/>
                <a:cs typeface="Barlow Semi Condensed Light"/>
                <a:sym typeface="Barlow Semi Condensed Light"/>
              </a:rPr>
              <a:t>At the end of the discussion, you will be guided to ‘unpop’ and choose a new partner</a:t>
            </a:r>
            <a:endParaRPr lang="en-AU" dirty="0">
              <a:latin typeface="Barlow Semi Condensed Light"/>
              <a:ea typeface="Barlow Semi Condensed Light"/>
              <a:cs typeface="Barlow Semi Condensed Light"/>
              <a:sym typeface="Barlow Semi Condensed Light"/>
            </a:endParaRPr>
          </a:p>
        </p:txBody>
      </p:sp>
      <p:pic>
        <p:nvPicPr>
          <p:cNvPr id="2050" name="Picture 2">
            <a:extLst>
              <a:ext uri="{FF2B5EF4-FFF2-40B4-BE49-F238E27FC236}">
                <a16:creationId xmlns:a16="http://schemas.microsoft.com/office/drawing/2014/main" id="{E689D3A0-E11F-702B-50D8-88991DCC5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1196966"/>
            <a:ext cx="3348037" cy="35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a:spLocks noGrp="1"/>
          </p:cNvSpPr>
          <p:nvPr>
            <p:ph type="ctrTitle"/>
          </p:nvPr>
        </p:nvSpPr>
        <p:spPr>
          <a:xfrm>
            <a:off x="529000" y="397650"/>
            <a:ext cx="7941300" cy="59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3000" dirty="0"/>
              <a:t>About your child</a:t>
            </a:r>
            <a:endParaRPr sz="3000" dirty="0"/>
          </a:p>
        </p:txBody>
      </p:sp>
      <p:sp>
        <p:nvSpPr>
          <p:cNvPr id="332" name="Google Shape;332;p21"/>
          <p:cNvSpPr txBox="1">
            <a:spLocks noGrp="1"/>
          </p:cNvSpPr>
          <p:nvPr>
            <p:ph type="subTitle" idx="1"/>
          </p:nvPr>
        </p:nvSpPr>
        <p:spPr>
          <a:xfrm flipH="1">
            <a:off x="3700750" y="2275966"/>
            <a:ext cx="1742400" cy="1293300"/>
          </a:xfrm>
          <a:prstGeom prst="rect">
            <a:avLst/>
          </a:prstGeom>
          <a:solidFill>
            <a:srgbClr val="CFE2F3"/>
          </a:solidFill>
        </p:spPr>
        <p:txBody>
          <a:bodyPr spcFirstLastPara="1" wrap="square" lIns="91425" tIns="91425" rIns="91425" bIns="91425" anchor="t" anchorCtr="0">
            <a:noAutofit/>
          </a:bodyPr>
          <a:lstStyle/>
          <a:p>
            <a:pPr marL="0" lvl="0" indent="0" algn="ctr" rtl="0">
              <a:spcBef>
                <a:spcPts val="0"/>
              </a:spcBef>
              <a:spcAft>
                <a:spcPts val="0"/>
              </a:spcAft>
              <a:buNone/>
            </a:pPr>
            <a:br>
              <a:rPr lang="es"/>
            </a:br>
            <a:r>
              <a:rPr lang="es"/>
              <a:t>Write something </a:t>
            </a:r>
            <a:r>
              <a:rPr lang="es" b="1">
                <a:latin typeface="Barlow Semi Condensed"/>
                <a:ea typeface="Barlow Semi Condensed"/>
                <a:cs typeface="Barlow Semi Condensed"/>
                <a:sym typeface="Barlow Semi Condensed"/>
              </a:rPr>
              <a:t>you want us to know</a:t>
            </a:r>
            <a:r>
              <a:rPr lang="es"/>
              <a:t> about your child</a:t>
            </a:r>
            <a:endParaRPr/>
          </a:p>
        </p:txBody>
      </p:sp>
      <p:sp>
        <p:nvSpPr>
          <p:cNvPr id="333" name="Google Shape;333;p21"/>
          <p:cNvSpPr txBox="1">
            <a:spLocks noGrp="1"/>
          </p:cNvSpPr>
          <p:nvPr>
            <p:ph type="subTitle" idx="2"/>
          </p:nvPr>
        </p:nvSpPr>
        <p:spPr>
          <a:xfrm flipH="1">
            <a:off x="3351749" y="1703562"/>
            <a:ext cx="2440500" cy="572400"/>
          </a:xfrm>
          <a:prstGeom prst="rect">
            <a:avLst/>
          </a:prstGeom>
          <a:solidFill>
            <a:schemeClr val="lt2"/>
          </a:solidFill>
        </p:spPr>
        <p:txBody>
          <a:bodyPr spcFirstLastPara="1" wrap="square" lIns="91425" tIns="91425" rIns="91425" bIns="91425" anchor="b" anchorCtr="0">
            <a:noAutofit/>
          </a:bodyPr>
          <a:lstStyle/>
          <a:p>
            <a:pPr marL="0" lvl="0" indent="0" algn="ctr" rtl="0">
              <a:spcBef>
                <a:spcPts val="0"/>
              </a:spcBef>
              <a:spcAft>
                <a:spcPts val="0"/>
              </a:spcAft>
              <a:buNone/>
            </a:pPr>
            <a:r>
              <a:rPr lang="es"/>
              <a:t>Blue Post-it Note</a:t>
            </a:r>
            <a:endParaRPr/>
          </a:p>
        </p:txBody>
      </p:sp>
      <p:sp>
        <p:nvSpPr>
          <p:cNvPr id="334" name="Google Shape;334;p21"/>
          <p:cNvSpPr txBox="1">
            <a:spLocks noGrp="1"/>
          </p:cNvSpPr>
          <p:nvPr>
            <p:ph type="subTitle" idx="3"/>
          </p:nvPr>
        </p:nvSpPr>
        <p:spPr>
          <a:xfrm flipH="1">
            <a:off x="6607125" y="2275972"/>
            <a:ext cx="1742400" cy="1293300"/>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a:t>Write a </a:t>
            </a:r>
            <a:r>
              <a:rPr lang="es" b="1">
                <a:latin typeface="Barlow Semi Condensed"/>
                <a:ea typeface="Barlow Semi Condensed"/>
                <a:cs typeface="Barlow Semi Condensed"/>
                <a:sym typeface="Barlow Semi Condensed"/>
              </a:rPr>
              <a:t>goal</a:t>
            </a:r>
            <a:r>
              <a:rPr lang="es"/>
              <a:t> for your child this year</a:t>
            </a:r>
            <a:endParaRPr/>
          </a:p>
        </p:txBody>
      </p:sp>
      <p:sp>
        <p:nvSpPr>
          <p:cNvPr id="335" name="Google Shape;335;p21"/>
          <p:cNvSpPr txBox="1">
            <a:spLocks noGrp="1"/>
          </p:cNvSpPr>
          <p:nvPr>
            <p:ph type="subTitle" idx="4"/>
          </p:nvPr>
        </p:nvSpPr>
        <p:spPr>
          <a:xfrm flipH="1">
            <a:off x="6258124" y="1703587"/>
            <a:ext cx="2440500" cy="572400"/>
          </a:xfrm>
          <a:prstGeom prst="rect">
            <a:avLst/>
          </a:prstGeom>
          <a:solidFill>
            <a:schemeClr val="lt2"/>
          </a:solidFill>
        </p:spPr>
        <p:txBody>
          <a:bodyPr spcFirstLastPara="1" wrap="square" lIns="91425" tIns="91425" rIns="91425" bIns="91425" anchor="b" anchorCtr="0">
            <a:noAutofit/>
          </a:bodyPr>
          <a:lstStyle/>
          <a:p>
            <a:pPr marL="0" lvl="0" indent="0" algn="ctr" rtl="0">
              <a:spcBef>
                <a:spcPts val="0"/>
              </a:spcBef>
              <a:spcAft>
                <a:spcPts val="0"/>
              </a:spcAft>
              <a:buNone/>
            </a:pPr>
            <a:r>
              <a:rPr lang="es"/>
              <a:t>Yellow Post-it Note</a:t>
            </a:r>
            <a:endParaRPr/>
          </a:p>
        </p:txBody>
      </p:sp>
      <p:sp>
        <p:nvSpPr>
          <p:cNvPr id="336" name="Google Shape;336;p21"/>
          <p:cNvSpPr txBox="1"/>
          <p:nvPr/>
        </p:nvSpPr>
        <p:spPr>
          <a:xfrm>
            <a:off x="452800" y="1740000"/>
            <a:ext cx="2326200" cy="233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dirty="0">
                <a:latin typeface="Barlow Semi Condensed"/>
                <a:ea typeface="Barlow Semi Condensed"/>
                <a:cs typeface="Barlow Semi Condensed"/>
                <a:sym typeface="Barlow Semi Condensed"/>
              </a:rPr>
              <a:t>4Cs activity!</a:t>
            </a:r>
            <a:endParaRPr b="1" dirty="0">
              <a:latin typeface="Barlow Semi Condensed"/>
              <a:ea typeface="Barlow Semi Condensed"/>
              <a:cs typeface="Barlow Semi Condensed"/>
              <a:sym typeface="Barlow Semi Condensed"/>
            </a:endParaRPr>
          </a:p>
          <a:p>
            <a:pPr marL="0" lvl="0" indent="0" algn="l" rtl="0">
              <a:spcBef>
                <a:spcPts val="0"/>
              </a:spcBef>
              <a:spcAft>
                <a:spcPts val="0"/>
              </a:spcAft>
              <a:buNone/>
            </a:pPr>
            <a:endParaRPr b="1" dirty="0">
              <a:latin typeface="Barlow Semi Condensed"/>
              <a:ea typeface="Barlow Semi Condensed"/>
              <a:cs typeface="Barlow Semi Condensed"/>
              <a:sym typeface="Barlow Semi Condensed"/>
            </a:endParaRPr>
          </a:p>
          <a:p>
            <a:pPr marL="457200" lvl="0" indent="-317500" algn="l" rtl="0">
              <a:spcBef>
                <a:spcPts val="0"/>
              </a:spcBef>
              <a:spcAft>
                <a:spcPts val="0"/>
              </a:spcAft>
              <a:buSzPts val="1400"/>
              <a:buFont typeface="Barlow Semi Condensed"/>
              <a:buAutoNum type="arabicPeriod"/>
            </a:pPr>
            <a:r>
              <a:rPr lang="es" dirty="0">
                <a:latin typeface="Barlow Semi Condensed Light"/>
                <a:ea typeface="Barlow Semi Condensed Light"/>
                <a:cs typeface="Barlow Semi Condensed Light"/>
                <a:sym typeface="Barlow Semi Condensed Light"/>
              </a:rPr>
              <a:t>Collect 2 different colour Post-it notes </a:t>
            </a:r>
            <a:endParaRPr dirty="0">
              <a:latin typeface="Barlow Semi Condensed Light"/>
              <a:ea typeface="Barlow Semi Condensed Light"/>
              <a:cs typeface="Barlow Semi Condensed Light"/>
              <a:sym typeface="Barlow Semi Condensed Light"/>
            </a:endParaRPr>
          </a:p>
          <a:p>
            <a:pPr marL="457200" lvl="0" indent="-317500" algn="l" rtl="0">
              <a:spcBef>
                <a:spcPts val="0"/>
              </a:spcBef>
              <a:spcAft>
                <a:spcPts val="0"/>
              </a:spcAft>
              <a:buSzPts val="1400"/>
              <a:buFont typeface="Barlow Semi Condensed"/>
              <a:buAutoNum type="arabicPeriod"/>
            </a:pPr>
            <a:r>
              <a:rPr lang="es" dirty="0">
                <a:latin typeface="Barlow Semi Condensed Light"/>
                <a:ea typeface="Barlow Semi Condensed Light"/>
                <a:cs typeface="Barlow Semi Condensed Light"/>
                <a:sym typeface="Barlow Semi Condensed Light"/>
              </a:rPr>
              <a:t>Write something you want us to know about your child and a goal for them this year</a:t>
            </a:r>
            <a:endParaRPr dirty="0">
              <a:latin typeface="Barlow Semi Condensed Light"/>
              <a:ea typeface="Barlow Semi Condensed Light"/>
              <a:cs typeface="Barlow Semi Condensed Light"/>
              <a:sym typeface="Barlow Semi Condensed Light"/>
            </a:endParaRPr>
          </a:p>
          <a:p>
            <a:pPr marL="457200" lvl="0" indent="-317500" algn="l" rtl="0">
              <a:spcBef>
                <a:spcPts val="0"/>
              </a:spcBef>
              <a:spcAft>
                <a:spcPts val="0"/>
              </a:spcAft>
              <a:buSzPts val="1400"/>
              <a:buFont typeface="Barlow Semi Condensed"/>
              <a:buAutoNum type="arabicPeriod"/>
            </a:pPr>
            <a:r>
              <a:rPr lang="es" dirty="0">
                <a:latin typeface="Barlow Semi Condensed Light"/>
                <a:ea typeface="Barlow Semi Condensed Light"/>
                <a:cs typeface="Barlow Semi Condensed Light"/>
                <a:sym typeface="Barlow Semi Condensed Light"/>
              </a:rPr>
              <a:t>Place your post-it notes on the whiteboard</a:t>
            </a:r>
            <a:endParaRPr dirty="0">
              <a:latin typeface="Barlow Semi Condensed Light"/>
              <a:ea typeface="Barlow Semi Condensed Light"/>
              <a:cs typeface="Barlow Semi Condensed Light"/>
              <a:sym typeface="Barlow Semi Condensed Light"/>
            </a:endParaRPr>
          </a:p>
        </p:txBody>
      </p:sp>
    </p:spTree>
    <p:extLst>
      <p:ext uri="{BB962C8B-B14F-4D97-AF65-F5344CB8AC3E}">
        <p14:creationId xmlns:p14="http://schemas.microsoft.com/office/powerpoint/2010/main" val="28698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40"/>
        <p:cNvGrpSpPr/>
        <p:nvPr/>
      </p:nvGrpSpPr>
      <p:grpSpPr>
        <a:xfrm>
          <a:off x="0" y="0"/>
          <a:ext cx="0" cy="0"/>
          <a:chOff x="0" y="0"/>
          <a:chExt cx="0" cy="0"/>
        </a:xfrm>
      </p:grpSpPr>
      <p:sp>
        <p:nvSpPr>
          <p:cNvPr id="341" name="Google Shape;341;p22"/>
          <p:cNvSpPr txBox="1">
            <a:spLocks noGrp="1"/>
          </p:cNvSpPr>
          <p:nvPr>
            <p:ph type="ctrTitle" idx="3"/>
          </p:nvPr>
        </p:nvSpPr>
        <p:spPr>
          <a:xfrm>
            <a:off x="532475" y="1763700"/>
            <a:ext cx="3440700" cy="94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500" b="0"/>
              <a:t>Outline </a:t>
            </a:r>
            <a:endParaRPr sz="5500" b="0">
              <a:solidFill>
                <a:srgbClr val="FF7C3E"/>
              </a:solidFill>
            </a:endParaRPr>
          </a:p>
        </p:txBody>
      </p:sp>
      <p:sp>
        <p:nvSpPr>
          <p:cNvPr id="342" name="Google Shape;342;p22"/>
          <p:cNvSpPr txBox="1">
            <a:spLocks noGrp="1"/>
          </p:cNvSpPr>
          <p:nvPr>
            <p:ph type="ctrTitle"/>
          </p:nvPr>
        </p:nvSpPr>
        <p:spPr>
          <a:xfrm>
            <a:off x="5734600" y="407200"/>
            <a:ext cx="295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434343"/>
                </a:solidFill>
              </a:rPr>
              <a:t>Meet Miss Dayman</a:t>
            </a:r>
            <a:endParaRPr dirty="0">
              <a:solidFill>
                <a:srgbClr val="434343"/>
              </a:solidFill>
            </a:endParaRPr>
          </a:p>
        </p:txBody>
      </p:sp>
      <p:sp>
        <p:nvSpPr>
          <p:cNvPr id="343" name="Google Shape;343;p22"/>
          <p:cNvSpPr txBox="1">
            <a:spLocks noGrp="1"/>
          </p:cNvSpPr>
          <p:nvPr>
            <p:ph type="sldNum" idx="12"/>
          </p:nvPr>
        </p:nvSpPr>
        <p:spPr>
          <a:xfrm>
            <a:off x="8556784" y="3136707"/>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
              <a:t>6</a:t>
            </a:fld>
            <a:endParaRPr/>
          </a:p>
        </p:txBody>
      </p:sp>
      <p:sp>
        <p:nvSpPr>
          <p:cNvPr id="344" name="Google Shape;344;p22"/>
          <p:cNvSpPr txBox="1">
            <a:spLocks noGrp="1"/>
          </p:cNvSpPr>
          <p:nvPr>
            <p:ph type="title" idx="2"/>
          </p:nvPr>
        </p:nvSpPr>
        <p:spPr>
          <a:xfrm>
            <a:off x="3885635" y="409411"/>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01</a:t>
            </a:r>
            <a:endParaRPr/>
          </a:p>
        </p:txBody>
      </p:sp>
      <p:sp>
        <p:nvSpPr>
          <p:cNvPr id="345" name="Google Shape;345;p22"/>
          <p:cNvSpPr txBox="1">
            <a:spLocks noGrp="1"/>
          </p:cNvSpPr>
          <p:nvPr>
            <p:ph type="ctrTitle" idx="4"/>
          </p:nvPr>
        </p:nvSpPr>
        <p:spPr>
          <a:xfrm>
            <a:off x="5734600" y="1028775"/>
            <a:ext cx="295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34343"/>
                </a:solidFill>
              </a:rPr>
              <a:t>Positive behaviour for learning</a:t>
            </a:r>
            <a:endParaRPr>
              <a:solidFill>
                <a:srgbClr val="434343"/>
              </a:solidFill>
            </a:endParaRPr>
          </a:p>
        </p:txBody>
      </p:sp>
      <p:sp>
        <p:nvSpPr>
          <p:cNvPr id="346" name="Google Shape;346;p22"/>
          <p:cNvSpPr txBox="1">
            <a:spLocks noGrp="1"/>
          </p:cNvSpPr>
          <p:nvPr>
            <p:ph type="title" idx="6"/>
          </p:nvPr>
        </p:nvSpPr>
        <p:spPr>
          <a:xfrm>
            <a:off x="3961835" y="1030986"/>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02</a:t>
            </a:r>
            <a:endParaRPr/>
          </a:p>
        </p:txBody>
      </p:sp>
      <p:sp>
        <p:nvSpPr>
          <p:cNvPr id="347" name="Google Shape;347;p22"/>
          <p:cNvSpPr txBox="1">
            <a:spLocks noGrp="1"/>
          </p:cNvSpPr>
          <p:nvPr>
            <p:ph type="ctrTitle" idx="7"/>
          </p:nvPr>
        </p:nvSpPr>
        <p:spPr>
          <a:xfrm>
            <a:off x="5734600" y="1654150"/>
            <a:ext cx="295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34343"/>
                </a:solidFill>
              </a:rPr>
              <a:t>4Cs - Learning Disposition Wheel</a:t>
            </a:r>
            <a:endParaRPr>
              <a:solidFill>
                <a:srgbClr val="434343"/>
              </a:solidFill>
            </a:endParaRPr>
          </a:p>
        </p:txBody>
      </p:sp>
      <p:sp>
        <p:nvSpPr>
          <p:cNvPr id="348" name="Google Shape;348;p22"/>
          <p:cNvSpPr txBox="1">
            <a:spLocks noGrp="1"/>
          </p:cNvSpPr>
          <p:nvPr>
            <p:ph type="title" idx="9"/>
          </p:nvPr>
        </p:nvSpPr>
        <p:spPr>
          <a:xfrm>
            <a:off x="3961835" y="1656361"/>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03</a:t>
            </a:r>
            <a:endParaRPr/>
          </a:p>
        </p:txBody>
      </p:sp>
      <p:sp>
        <p:nvSpPr>
          <p:cNvPr id="349" name="Google Shape;349;p22"/>
          <p:cNvSpPr txBox="1">
            <a:spLocks noGrp="1"/>
          </p:cNvSpPr>
          <p:nvPr>
            <p:ph type="ctrTitle" idx="13"/>
          </p:nvPr>
        </p:nvSpPr>
        <p:spPr>
          <a:xfrm>
            <a:off x="5734600" y="2279525"/>
            <a:ext cx="295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34343"/>
                </a:solidFill>
              </a:rPr>
              <a:t>Curriculum </a:t>
            </a:r>
            <a:endParaRPr>
              <a:solidFill>
                <a:srgbClr val="434343"/>
              </a:solidFill>
            </a:endParaRPr>
          </a:p>
        </p:txBody>
      </p:sp>
      <p:sp>
        <p:nvSpPr>
          <p:cNvPr id="350" name="Google Shape;350;p22"/>
          <p:cNvSpPr txBox="1">
            <a:spLocks noGrp="1"/>
          </p:cNvSpPr>
          <p:nvPr>
            <p:ph type="title" idx="15"/>
          </p:nvPr>
        </p:nvSpPr>
        <p:spPr>
          <a:xfrm>
            <a:off x="3961835" y="2281736"/>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04</a:t>
            </a:r>
            <a:endParaRPr/>
          </a:p>
        </p:txBody>
      </p:sp>
      <p:sp>
        <p:nvSpPr>
          <p:cNvPr id="351" name="Google Shape;351;p22"/>
          <p:cNvSpPr txBox="1">
            <a:spLocks noGrp="1"/>
          </p:cNvSpPr>
          <p:nvPr>
            <p:ph type="ctrTitle" idx="16"/>
          </p:nvPr>
        </p:nvSpPr>
        <p:spPr>
          <a:xfrm>
            <a:off x="5734600" y="2903300"/>
            <a:ext cx="295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34343"/>
                </a:solidFill>
              </a:rPr>
              <a:t>Technology</a:t>
            </a:r>
            <a:endParaRPr>
              <a:solidFill>
                <a:srgbClr val="434343"/>
              </a:solidFill>
            </a:endParaRPr>
          </a:p>
        </p:txBody>
      </p:sp>
      <p:sp>
        <p:nvSpPr>
          <p:cNvPr id="352" name="Google Shape;352;p22"/>
          <p:cNvSpPr txBox="1">
            <a:spLocks noGrp="1"/>
          </p:cNvSpPr>
          <p:nvPr>
            <p:ph type="title" idx="18"/>
          </p:nvPr>
        </p:nvSpPr>
        <p:spPr>
          <a:xfrm>
            <a:off x="3961835" y="2905511"/>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05</a:t>
            </a:r>
            <a:endParaRPr/>
          </a:p>
        </p:txBody>
      </p:sp>
      <p:sp>
        <p:nvSpPr>
          <p:cNvPr id="353" name="Google Shape;353;p22"/>
          <p:cNvSpPr txBox="1">
            <a:spLocks noGrp="1"/>
          </p:cNvSpPr>
          <p:nvPr>
            <p:ph type="ctrTitle" idx="16"/>
          </p:nvPr>
        </p:nvSpPr>
        <p:spPr>
          <a:xfrm>
            <a:off x="5759800" y="3571400"/>
            <a:ext cx="2951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34343"/>
                </a:solidFill>
              </a:rPr>
              <a:t>Community Partnerships</a:t>
            </a:r>
            <a:endParaRPr>
              <a:solidFill>
                <a:srgbClr val="434343"/>
              </a:solidFill>
            </a:endParaRPr>
          </a:p>
        </p:txBody>
      </p:sp>
      <p:sp>
        <p:nvSpPr>
          <p:cNvPr id="354" name="Google Shape;354;p22"/>
          <p:cNvSpPr txBox="1">
            <a:spLocks noGrp="1"/>
          </p:cNvSpPr>
          <p:nvPr>
            <p:ph type="title" idx="18"/>
          </p:nvPr>
        </p:nvSpPr>
        <p:spPr>
          <a:xfrm>
            <a:off x="3987035" y="3573611"/>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06</a:t>
            </a:r>
            <a:endParaRPr/>
          </a:p>
        </p:txBody>
      </p:sp>
      <p:pic>
        <p:nvPicPr>
          <p:cNvPr id="355" name="Google Shape;355;p22"/>
          <p:cNvPicPr preferRelativeResize="0"/>
          <p:nvPr/>
        </p:nvPicPr>
        <p:blipFill>
          <a:blip r:embed="rId3">
            <a:alphaModFix/>
          </a:blip>
          <a:stretch>
            <a:fillRect/>
          </a:stretch>
        </p:blipFill>
        <p:spPr>
          <a:xfrm>
            <a:off x="2751377" y="1830900"/>
            <a:ext cx="1531700" cy="247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59"/>
        <p:cNvGrpSpPr/>
        <p:nvPr/>
      </p:nvGrpSpPr>
      <p:grpSpPr>
        <a:xfrm>
          <a:off x="0" y="0"/>
          <a:ext cx="0" cy="0"/>
          <a:chOff x="0" y="0"/>
          <a:chExt cx="0" cy="0"/>
        </a:xfrm>
      </p:grpSpPr>
      <p:sp>
        <p:nvSpPr>
          <p:cNvPr id="360" name="Google Shape;360;p23"/>
          <p:cNvSpPr txBox="1">
            <a:spLocks noGrp="1"/>
          </p:cNvSpPr>
          <p:nvPr>
            <p:ph type="ctrTitle"/>
          </p:nvPr>
        </p:nvSpPr>
        <p:spPr>
          <a:xfrm>
            <a:off x="532475" y="2283175"/>
            <a:ext cx="66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100" dirty="0"/>
              <a:t>Meet Kindy Teacher</a:t>
            </a:r>
            <a:endParaRPr sz="3100" dirty="0"/>
          </a:p>
        </p:txBody>
      </p:sp>
      <p:sp>
        <p:nvSpPr>
          <p:cNvPr id="361" name="Google Shape;361;p23"/>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dirty="0">
                <a:solidFill>
                  <a:srgbClr val="FF7C3E"/>
                </a:solidFill>
              </a:rPr>
              <a:t>01</a:t>
            </a:r>
            <a:endParaRPr sz="9600" dirty="0">
              <a:solidFill>
                <a:srgbClr val="FF7C3E"/>
              </a:solidFill>
            </a:endParaRPr>
          </a:p>
        </p:txBody>
      </p:sp>
      <p:pic>
        <p:nvPicPr>
          <p:cNvPr id="362" name="Google Shape;362;p23"/>
          <p:cNvPicPr preferRelativeResize="0"/>
          <p:nvPr/>
        </p:nvPicPr>
        <p:blipFill>
          <a:blip r:embed="rId3">
            <a:alphaModFix/>
          </a:blip>
          <a:stretch>
            <a:fillRect/>
          </a:stretch>
        </p:blipFill>
        <p:spPr>
          <a:xfrm>
            <a:off x="4621450" y="805925"/>
            <a:ext cx="3925851" cy="3744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4"/>
          <p:cNvSpPr txBox="1">
            <a:spLocks noGrp="1"/>
          </p:cNvSpPr>
          <p:nvPr>
            <p:ph type="ctrTitle"/>
          </p:nvPr>
        </p:nvSpPr>
        <p:spPr>
          <a:xfrm>
            <a:off x="430825" y="397650"/>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Stage 1 2024</a:t>
            </a:r>
            <a:endParaRPr dirty="0"/>
          </a:p>
        </p:txBody>
      </p:sp>
      <p:sp>
        <p:nvSpPr>
          <p:cNvPr id="368" name="Google Shape;368;p24"/>
          <p:cNvSpPr txBox="1">
            <a:spLocks noGrp="1"/>
          </p:cNvSpPr>
          <p:nvPr>
            <p:ph type="subTitle" idx="4294967295"/>
          </p:nvPr>
        </p:nvSpPr>
        <p:spPr>
          <a:xfrm flipH="1">
            <a:off x="430900" y="1275350"/>
            <a:ext cx="7730334" cy="352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dirty="0"/>
              <a:t>There are 2 Early Stage One classes this year:</a:t>
            </a:r>
            <a:endParaRPr sz="2200" dirty="0"/>
          </a:p>
          <a:p>
            <a:pPr marL="0" lvl="0" indent="0" algn="l" rtl="0">
              <a:spcBef>
                <a:spcPts val="1600"/>
              </a:spcBef>
              <a:spcAft>
                <a:spcPts val="0"/>
              </a:spcAft>
              <a:buNone/>
            </a:pPr>
            <a:r>
              <a:rPr lang="en-AU" sz="2200" dirty="0"/>
              <a:t>Mrs Banister and Mrs Worthington (KBW)</a:t>
            </a:r>
          </a:p>
          <a:p>
            <a:pPr marL="0" lvl="0" indent="0" algn="l" rtl="0">
              <a:spcBef>
                <a:spcPts val="1600"/>
              </a:spcBef>
              <a:spcAft>
                <a:spcPts val="0"/>
              </a:spcAft>
              <a:buNone/>
            </a:pPr>
            <a:r>
              <a:rPr lang="en-AU" sz="2200" dirty="0"/>
              <a:t>Miss Dayman (KD)</a:t>
            </a:r>
            <a:endParaRPr sz="2200" dirty="0"/>
          </a:p>
          <a:p>
            <a:pPr marL="0" lvl="0" indent="0" algn="l" rtl="0">
              <a:spcBef>
                <a:spcPts val="1600"/>
              </a:spcBef>
              <a:spcAft>
                <a:spcPts val="0"/>
              </a:spcAft>
              <a:buNone/>
            </a:pPr>
            <a:endParaRPr sz="1000" dirty="0"/>
          </a:p>
          <a:p>
            <a:pPr marL="0" lvl="0" indent="0" algn="l" rtl="0">
              <a:spcBef>
                <a:spcPts val="1600"/>
              </a:spcBef>
              <a:spcAft>
                <a:spcPts val="0"/>
              </a:spcAft>
              <a:buNone/>
            </a:pPr>
            <a:r>
              <a:rPr lang="es" sz="2200" dirty="0"/>
              <a:t>Our Assistant Principal is:         Mrs Edwards</a:t>
            </a:r>
            <a:endParaRPr sz="2200" dirty="0"/>
          </a:p>
          <a:p>
            <a:pPr marL="0" lvl="0" indent="0" algn="l" rtl="0">
              <a:spcBef>
                <a:spcPts val="1600"/>
              </a:spcBef>
              <a:spcAft>
                <a:spcPts val="1600"/>
              </a:spcAft>
              <a:buNone/>
            </a:pPr>
            <a:endParaRP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5"/>
          <p:cNvSpPr txBox="1">
            <a:spLocks noGrp="1"/>
          </p:cNvSpPr>
          <p:nvPr>
            <p:ph type="ctrTitle"/>
          </p:nvPr>
        </p:nvSpPr>
        <p:spPr>
          <a:xfrm>
            <a:off x="409500" y="397650"/>
            <a:ext cx="5118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Who Supports Us?</a:t>
            </a:r>
            <a:endParaRPr/>
          </a:p>
        </p:txBody>
      </p:sp>
      <p:sp>
        <p:nvSpPr>
          <p:cNvPr id="374" name="Google Shape;374;p25"/>
          <p:cNvSpPr txBox="1">
            <a:spLocks noGrp="1"/>
          </p:cNvSpPr>
          <p:nvPr>
            <p:ph type="subTitle" idx="1"/>
          </p:nvPr>
        </p:nvSpPr>
        <p:spPr>
          <a:xfrm flipH="1">
            <a:off x="838506" y="1951713"/>
            <a:ext cx="3181500" cy="57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dirty="0"/>
              <a:t>Mrs Adams</a:t>
            </a:r>
            <a:endParaRPr sz="1700" dirty="0"/>
          </a:p>
        </p:txBody>
      </p:sp>
      <p:sp>
        <p:nvSpPr>
          <p:cNvPr id="375" name="Google Shape;375;p25"/>
          <p:cNvSpPr txBox="1">
            <a:spLocks noGrp="1"/>
          </p:cNvSpPr>
          <p:nvPr>
            <p:ph type="subTitle" idx="2"/>
          </p:nvPr>
        </p:nvSpPr>
        <p:spPr>
          <a:xfrm flipH="1">
            <a:off x="838506" y="1379313"/>
            <a:ext cx="3181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200"/>
              <a:t>Library</a:t>
            </a:r>
            <a:endParaRPr sz="2200"/>
          </a:p>
        </p:txBody>
      </p:sp>
      <p:sp>
        <p:nvSpPr>
          <p:cNvPr id="376" name="Google Shape;376;p25"/>
          <p:cNvSpPr txBox="1">
            <a:spLocks noGrp="1"/>
          </p:cNvSpPr>
          <p:nvPr>
            <p:ph type="subTitle" idx="3"/>
          </p:nvPr>
        </p:nvSpPr>
        <p:spPr>
          <a:xfrm flipH="1">
            <a:off x="5195056" y="2126088"/>
            <a:ext cx="3181500" cy="57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t>Ms Johnstone (Signora)</a:t>
            </a:r>
            <a:endParaRPr sz="1700"/>
          </a:p>
        </p:txBody>
      </p:sp>
      <p:sp>
        <p:nvSpPr>
          <p:cNvPr id="377" name="Google Shape;377;p25"/>
          <p:cNvSpPr txBox="1">
            <a:spLocks noGrp="1"/>
          </p:cNvSpPr>
          <p:nvPr>
            <p:ph type="subTitle" idx="4"/>
          </p:nvPr>
        </p:nvSpPr>
        <p:spPr>
          <a:xfrm flipH="1">
            <a:off x="5195056" y="1630288"/>
            <a:ext cx="3181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100"/>
              <a:t>Community Languages (Italian)</a:t>
            </a:r>
            <a:endParaRPr sz="2100"/>
          </a:p>
        </p:txBody>
      </p:sp>
      <p:sp>
        <p:nvSpPr>
          <p:cNvPr id="379" name="Google Shape;379;p25"/>
          <p:cNvSpPr txBox="1">
            <a:spLocks noGrp="1"/>
          </p:cNvSpPr>
          <p:nvPr>
            <p:ph type="subTitle" idx="6"/>
          </p:nvPr>
        </p:nvSpPr>
        <p:spPr>
          <a:xfrm flipH="1">
            <a:off x="838506" y="3376913"/>
            <a:ext cx="3181500" cy="5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200" dirty="0"/>
              <a:t>Curriculum Reform</a:t>
            </a:r>
            <a:endParaRPr sz="1800" dirty="0"/>
          </a:p>
        </p:txBody>
      </p:sp>
      <p:sp>
        <p:nvSpPr>
          <p:cNvPr id="3" name="Subtitle 2">
            <a:extLst>
              <a:ext uri="{FF2B5EF4-FFF2-40B4-BE49-F238E27FC236}">
                <a16:creationId xmlns:a16="http://schemas.microsoft.com/office/drawing/2014/main" id="{8842EE02-782F-7A6E-6524-128A76E3ABBC}"/>
              </a:ext>
            </a:extLst>
          </p:cNvPr>
          <p:cNvSpPr>
            <a:spLocks noGrp="1"/>
          </p:cNvSpPr>
          <p:nvPr>
            <p:ph type="subTitle" idx="5"/>
          </p:nvPr>
        </p:nvSpPr>
        <p:spPr/>
        <p:txBody>
          <a:bodyPr/>
          <a:lstStyle/>
          <a:p>
            <a:r>
              <a:rPr lang="en-AU" sz="1800" dirty="0"/>
              <a:t>Mrs White</a:t>
            </a:r>
          </a:p>
        </p:txBody>
      </p:sp>
    </p:spTree>
  </p:cSld>
  <p:clrMapOvr>
    <a:masterClrMapping/>
  </p:clrMapOvr>
</p:sld>
</file>

<file path=ppt/theme/theme1.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1305</Words>
  <Application>Microsoft Office PowerPoint</Application>
  <PresentationFormat>On-screen Show (16:9)</PresentationFormat>
  <Paragraphs>187</Paragraphs>
  <Slides>32</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Barlow</vt:lpstr>
      <vt:lpstr>Century Gothic</vt:lpstr>
      <vt:lpstr>Fira Sans Extra Condensed</vt:lpstr>
      <vt:lpstr>Comic Sans MS</vt:lpstr>
      <vt:lpstr>Barlow Condensed</vt:lpstr>
      <vt:lpstr>Denk One</vt:lpstr>
      <vt:lpstr>Barlow Semi Condensed</vt:lpstr>
      <vt:lpstr>Anton</vt:lpstr>
      <vt:lpstr>Arial</vt:lpstr>
      <vt:lpstr>Barlow Medium</vt:lpstr>
      <vt:lpstr>Barlow Semi Condensed Light</vt:lpstr>
      <vt:lpstr>Language School Newsletter By Slidesgo</vt:lpstr>
      <vt:lpstr>Welcome to Kindergarten</vt:lpstr>
      <vt:lpstr>PowerPoint Presentation</vt:lpstr>
      <vt:lpstr>Scale of Cat</vt:lpstr>
      <vt:lpstr>Popcorn</vt:lpstr>
      <vt:lpstr>About your child</vt:lpstr>
      <vt:lpstr>Outline </vt:lpstr>
      <vt:lpstr>Meet Kindy Teacher</vt:lpstr>
      <vt:lpstr>Stage 1 2024</vt:lpstr>
      <vt:lpstr>Who Supports Us?</vt:lpstr>
      <vt:lpstr>Homework- Due on Thursday, redistributed Friday</vt:lpstr>
      <vt:lpstr>KD and Henry’s Learning Disposition Diary</vt:lpstr>
      <vt:lpstr>Key Days to Remember</vt:lpstr>
      <vt:lpstr>Food at School </vt:lpstr>
      <vt:lpstr>Positive Behaviour  for Learning</vt:lpstr>
      <vt:lpstr>Our OPS Expectations</vt:lpstr>
      <vt:lpstr>Positive Behaviour for Learning</vt:lpstr>
      <vt:lpstr>Minor and Major Incidents</vt:lpstr>
      <vt:lpstr>Student Wellbeing Focus</vt:lpstr>
      <vt:lpstr>4Cs Learning Disposition  Wheel</vt:lpstr>
      <vt:lpstr>Learning Disposition Wheel</vt:lpstr>
      <vt:lpstr>Curriculum</vt:lpstr>
      <vt:lpstr>Curriculum Reform</vt:lpstr>
      <vt:lpstr>Learning in Stage 1 - Key Learning Areas</vt:lpstr>
      <vt:lpstr>Learning in Stage 1 - Key Learning Areas</vt:lpstr>
      <vt:lpstr>Technology</vt:lpstr>
      <vt:lpstr>Protocols for Technology Use @ Oatley Public School</vt:lpstr>
      <vt:lpstr>Community  Partnerships</vt:lpstr>
      <vt:lpstr>Community Partnerships @ Oatley Public School</vt:lpstr>
      <vt:lpstr>Community Partnerships @ Oatley Public School</vt:lpstr>
      <vt:lpstr>Community Partnerships @ Oatley Public School</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XX</dc:title>
  <dc:creator>Amy Downs Tuck</dc:creator>
  <cp:lastModifiedBy>Vincent Lao</cp:lastModifiedBy>
  <cp:revision>10</cp:revision>
  <dcterms:modified xsi:type="dcterms:W3CDTF">2024-02-22T02:40:14Z</dcterms:modified>
</cp:coreProperties>
</file>