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Barlow Semi Condensed Light"/>
      <p:regular r:id="rId36"/>
      <p:bold r:id="rId37"/>
      <p:italic r:id="rId38"/>
      <p:boldItalic r:id="rId39"/>
    </p:embeddedFont>
    <p:embeddedFont>
      <p:font typeface="Anton"/>
      <p:regular r:id="rId40"/>
    </p:embeddedFont>
    <p:embeddedFont>
      <p:font typeface="Barlow Condensed"/>
      <p:regular r:id="rId41"/>
      <p:bold r:id="rId42"/>
      <p:italic r:id="rId43"/>
      <p:boldItalic r:id="rId44"/>
    </p:embeddedFont>
    <p:embeddedFont>
      <p:font typeface="Denk One"/>
      <p:regular r:id="rId45"/>
    </p:embeddedFont>
    <p:embeddedFont>
      <p:font typeface="Barlow Medium"/>
      <p:regular r:id="rId46"/>
      <p:bold r:id="rId47"/>
      <p:italic r:id="rId48"/>
      <p:boldItalic r:id="rId49"/>
    </p:embeddedFont>
    <p:embeddedFont>
      <p:font typeface="Barlow Semi Condensed"/>
      <p:regular r:id="rId50"/>
      <p:bold r:id="rId51"/>
      <p:italic r:id="rId52"/>
      <p:boldItalic r:id="rId53"/>
    </p:embeddedFont>
    <p:embeddedFont>
      <p:font typeface="Barlow"/>
      <p:regular r:id="rId54"/>
      <p:bold r:id="rId55"/>
      <p:italic r:id="rId56"/>
      <p:boldItalic r:id="rId57"/>
    </p:embeddedFont>
    <p:embeddedFont>
      <p:font typeface="Fira Sans Extra Condensed"/>
      <p:regular r:id="rId58"/>
      <p:bold r:id="rId59"/>
      <p:italic r:id="rId60"/>
      <p:boldItalic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6" roundtripDataSignature="AMtx7mhKtFJZG+ndutpu+0vZutjpGDn0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nton-regular.fntdata"/><Relationship Id="rId42" Type="http://schemas.openxmlformats.org/officeDocument/2006/relationships/font" Target="fonts/BarlowCondensed-bold.fntdata"/><Relationship Id="rId41" Type="http://schemas.openxmlformats.org/officeDocument/2006/relationships/font" Target="fonts/BarlowCondensed-regular.fntdata"/><Relationship Id="rId44" Type="http://schemas.openxmlformats.org/officeDocument/2006/relationships/font" Target="fonts/BarlowCondensed-boldItalic.fntdata"/><Relationship Id="rId43" Type="http://schemas.openxmlformats.org/officeDocument/2006/relationships/font" Target="fonts/BarlowCondensed-italic.fntdata"/><Relationship Id="rId46" Type="http://schemas.openxmlformats.org/officeDocument/2006/relationships/font" Target="fonts/BarlowMedium-regular.fntdata"/><Relationship Id="rId45" Type="http://schemas.openxmlformats.org/officeDocument/2006/relationships/font" Target="fonts/Denk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BarlowMedium-italic.fntdata"/><Relationship Id="rId47" Type="http://schemas.openxmlformats.org/officeDocument/2006/relationships/font" Target="fonts/BarlowMedium-bold.fntdata"/><Relationship Id="rId49" Type="http://schemas.openxmlformats.org/officeDocument/2006/relationships/font" Target="fonts/Barlow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BarlowSemiCondensedLight-bold.fntdata"/><Relationship Id="rId36" Type="http://schemas.openxmlformats.org/officeDocument/2006/relationships/font" Target="fonts/BarlowSemiCondensedLight-regular.fntdata"/><Relationship Id="rId39" Type="http://schemas.openxmlformats.org/officeDocument/2006/relationships/font" Target="fonts/BarlowSemiCondensedLight-boldItalic.fntdata"/><Relationship Id="rId38" Type="http://schemas.openxmlformats.org/officeDocument/2006/relationships/font" Target="fonts/BarlowSemiCondensedLight-italic.fntdata"/><Relationship Id="rId62" Type="http://schemas.openxmlformats.org/officeDocument/2006/relationships/font" Target="fonts/CenturyGothic-regular.fntdata"/><Relationship Id="rId61" Type="http://schemas.openxmlformats.org/officeDocument/2006/relationships/font" Target="fonts/FiraSansExtraCondensed-boldItalic.fntdata"/><Relationship Id="rId20" Type="http://schemas.openxmlformats.org/officeDocument/2006/relationships/slide" Target="slides/slide16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8.xml"/><Relationship Id="rId66" Type="http://customschemas.google.com/relationships/presentationmetadata" Target="metadata"/><Relationship Id="rId21" Type="http://schemas.openxmlformats.org/officeDocument/2006/relationships/slide" Target="slides/slide17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FiraSansExtraCondensed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BarlowSemiCondensed-bold.fntdata"/><Relationship Id="rId50" Type="http://schemas.openxmlformats.org/officeDocument/2006/relationships/font" Target="fonts/BarlowSemiCondensed-regular.fntdata"/><Relationship Id="rId53" Type="http://schemas.openxmlformats.org/officeDocument/2006/relationships/font" Target="fonts/BarlowSemiCondensed-boldItalic.fntdata"/><Relationship Id="rId52" Type="http://schemas.openxmlformats.org/officeDocument/2006/relationships/font" Target="fonts/BarlowSemiCondensed-italic.fntdata"/><Relationship Id="rId11" Type="http://schemas.openxmlformats.org/officeDocument/2006/relationships/slide" Target="slides/slide7.xml"/><Relationship Id="rId55" Type="http://schemas.openxmlformats.org/officeDocument/2006/relationships/font" Target="fonts/Barlow-bold.fntdata"/><Relationship Id="rId10" Type="http://schemas.openxmlformats.org/officeDocument/2006/relationships/slide" Target="slides/slide6.xml"/><Relationship Id="rId54" Type="http://schemas.openxmlformats.org/officeDocument/2006/relationships/font" Target="fonts/Barlow-regular.fntdata"/><Relationship Id="rId13" Type="http://schemas.openxmlformats.org/officeDocument/2006/relationships/slide" Target="slides/slide9.xml"/><Relationship Id="rId57" Type="http://schemas.openxmlformats.org/officeDocument/2006/relationships/font" Target="fonts/Barlow-boldItalic.fntdata"/><Relationship Id="rId12" Type="http://schemas.openxmlformats.org/officeDocument/2006/relationships/slide" Target="slides/slide8.xml"/><Relationship Id="rId56" Type="http://schemas.openxmlformats.org/officeDocument/2006/relationships/font" Target="fonts/Barlow-italic.fntdata"/><Relationship Id="rId15" Type="http://schemas.openxmlformats.org/officeDocument/2006/relationships/slide" Target="slides/slide11.xml"/><Relationship Id="rId59" Type="http://schemas.openxmlformats.org/officeDocument/2006/relationships/font" Target="fonts/FiraSansExtraCondensed-bold.fntdata"/><Relationship Id="rId14" Type="http://schemas.openxmlformats.org/officeDocument/2006/relationships/slide" Target="slides/slide10.xml"/><Relationship Id="rId58" Type="http://schemas.openxmlformats.org/officeDocument/2006/relationships/font" Target="fonts/FiraSansExtraCondensed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4" name="Google Shape;824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ba6a6be5e3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2ba6a6be5e3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bab6edb873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g2bab6edb87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ba6a6be5e3_0_6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3" name="Google Shape;1183;g2ba6a6be5e3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ba6a6be5e3_0_7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2" name="Google Shape;1202;g2ba6a6be5e3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8" name="Google Shape;12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bab6edb8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bab6edb8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5" name="Google Shape;121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1" name="Google Shape;122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solidFill>
          <a:srgbClr val="A5DDDA">
            <a:alpha val="71372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5"/>
          <p:cNvSpPr txBox="1"/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1" name="Google Shape;11;p35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5"/>
          <p:cNvSpPr txBox="1"/>
          <p:nvPr>
            <p:ph idx="1" type="subTitle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5">
  <p:cSld name="CUSTOM_17_2_1_1_2_2_1">
    <p:bg>
      <p:bgPr>
        <a:solidFill>
          <a:srgbClr val="A5DDDA">
            <a:alpha val="71372"/>
          </a:srgbClr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42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82" name="Google Shape;82;p42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2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2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2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2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2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2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2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2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2"/>
          <p:cNvSpPr txBox="1"/>
          <p:nvPr>
            <p:ph idx="1" type="subTitle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2" type="subTitle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3" name="Google Shape;93;p42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7_1_1_1_1_1">
    <p:bg>
      <p:bgPr>
        <a:solidFill>
          <a:srgbClr val="A5DDDA">
            <a:alpha val="71372"/>
          </a:srgbClr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3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97" name="Google Shape;97;p43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3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3"/>
          <p:cNvSpPr txBox="1"/>
          <p:nvPr>
            <p:ph idx="1" type="subTitle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0" name="Google Shape;100;p43"/>
          <p:cNvSpPr txBox="1"/>
          <p:nvPr>
            <p:ph idx="2" type="subTitle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1" name="Google Shape;101;p43"/>
          <p:cNvSpPr txBox="1"/>
          <p:nvPr>
            <p:ph idx="3" type="subTitle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4" type="subTitle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3">
  <p:cSld name="CUSTOM_17_2_1_1_2_1">
    <p:bg>
      <p:bgPr>
        <a:solidFill>
          <a:srgbClr val="A5DDDA">
            <a:alpha val="71372"/>
          </a:srgbClr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4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4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44"/>
          <p:cNvGrpSpPr/>
          <p:nvPr/>
        </p:nvGrpSpPr>
        <p:grpSpPr>
          <a:xfrm>
            <a:off x="8441191" y="3791774"/>
            <a:ext cx="197075" cy="216135"/>
            <a:chOff x="7799791" y="3438161"/>
            <a:chExt cx="197075" cy="216135"/>
          </a:xfrm>
        </p:grpSpPr>
        <p:sp>
          <p:nvSpPr>
            <p:cNvPr id="107" name="Google Shape;107;p44"/>
            <p:cNvSpPr/>
            <p:nvPr/>
          </p:nvSpPr>
          <p:spPr>
            <a:xfrm>
              <a:off x="7799791" y="3455891"/>
              <a:ext cx="189541" cy="198405"/>
            </a:xfrm>
            <a:custGeom>
              <a:rect b="b" l="l" r="r" t="t"/>
              <a:pathLst>
                <a:path extrusionOk="0" h="3581" w="3421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4"/>
            <p:cNvSpPr/>
            <p:nvPr/>
          </p:nvSpPr>
          <p:spPr>
            <a:xfrm>
              <a:off x="7866888" y="3469410"/>
              <a:ext cx="62497" cy="151533"/>
            </a:xfrm>
            <a:custGeom>
              <a:rect b="b" l="l" r="r" t="t"/>
              <a:pathLst>
                <a:path extrusionOk="0" h="2735" w="1128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4"/>
            <p:cNvSpPr/>
            <p:nvPr/>
          </p:nvSpPr>
          <p:spPr>
            <a:xfrm>
              <a:off x="7860461" y="3556232"/>
              <a:ext cx="93690" cy="50529"/>
            </a:xfrm>
            <a:custGeom>
              <a:rect b="b" l="l" r="r" t="t"/>
              <a:pathLst>
                <a:path extrusionOk="0" h="912" w="1691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4"/>
            <p:cNvSpPr/>
            <p:nvPr/>
          </p:nvSpPr>
          <p:spPr>
            <a:xfrm>
              <a:off x="7848160" y="3502155"/>
              <a:ext cx="73633" cy="49033"/>
            </a:xfrm>
            <a:custGeom>
              <a:rect b="b" l="l" r="r" t="t"/>
              <a:pathLst>
                <a:path extrusionOk="0" h="885" w="1329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4"/>
            <p:cNvSpPr/>
            <p:nvPr/>
          </p:nvSpPr>
          <p:spPr>
            <a:xfrm>
              <a:off x="7807492" y="3438161"/>
              <a:ext cx="189374" cy="198350"/>
            </a:xfrm>
            <a:custGeom>
              <a:rect b="b" l="l" r="r" t="t"/>
              <a:pathLst>
                <a:path extrusionOk="0" h="3580" w="3418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4"/>
            <p:cNvSpPr/>
            <p:nvPr/>
          </p:nvSpPr>
          <p:spPr>
            <a:xfrm>
              <a:off x="7874423" y="3451791"/>
              <a:ext cx="62497" cy="151422"/>
            </a:xfrm>
            <a:custGeom>
              <a:rect b="b" l="l" r="r" t="t"/>
              <a:pathLst>
                <a:path extrusionOk="0" h="2733" w="1128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4"/>
            <p:cNvSpPr/>
            <p:nvPr/>
          </p:nvSpPr>
          <p:spPr>
            <a:xfrm>
              <a:off x="7868051" y="3538668"/>
              <a:ext cx="93634" cy="50308"/>
            </a:xfrm>
            <a:custGeom>
              <a:rect b="b" l="l" r="r" t="t"/>
              <a:pathLst>
                <a:path extrusionOk="0" h="908" w="169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4"/>
            <p:cNvSpPr/>
            <p:nvPr/>
          </p:nvSpPr>
          <p:spPr>
            <a:xfrm>
              <a:off x="7855917" y="3484370"/>
              <a:ext cx="73467" cy="49200"/>
            </a:xfrm>
            <a:custGeom>
              <a:rect b="b" l="l" r="r" t="t"/>
              <a:pathLst>
                <a:path extrusionOk="0" h="888" w="1326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44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4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4"/>
          <p:cNvSpPr txBox="1"/>
          <p:nvPr>
            <p:ph idx="1" type="subTitle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18" name="Google Shape;118;p44"/>
          <p:cNvSpPr txBox="1"/>
          <p:nvPr>
            <p:ph idx="2" type="subTitle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44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4">
  <p:cSld name="CUSTOM_17_2_1_1_2_1_1">
    <p:bg>
      <p:bgPr>
        <a:solidFill>
          <a:srgbClr val="A5DDDA">
            <a:alpha val="71372"/>
          </a:srgbClr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5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5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24" name="Google Shape;124;p45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5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5"/>
          <p:cNvSpPr txBox="1"/>
          <p:nvPr>
            <p:ph idx="1" type="subTitle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27" name="Google Shape;127;p45"/>
          <p:cNvSpPr txBox="1"/>
          <p:nvPr>
            <p:ph idx="2" type="subTitle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SLIDE">
  <p:cSld name="CUSTOM_17_2_1_1_2_2_1_1">
    <p:bg>
      <p:bgPr>
        <a:solidFill>
          <a:srgbClr val="A5DDDA">
            <a:alpha val="71372"/>
          </a:srgbClr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6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130" name="Google Shape;130;p46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6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6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6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6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6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6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6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46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6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SLIDE 2">
  <p:cSld name="CUSTOM_17_2_1_1_2_2_1_1_3">
    <p:bg>
      <p:bgPr>
        <a:solidFill>
          <a:srgbClr val="A5DDDA">
            <a:alpha val="71764"/>
          </a:srgbClr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2ba6a6be5e3_0_601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142" name="Google Shape;142;g2ba6a6be5e3_0_601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2ba6a6be5e3_0_601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2ba6a6be5e3_0_601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2ba6a6be5e3_0_601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ba6a6be5e3_0_601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ba6a6be5e3_0_601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ba6a6be5e3_0_601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ba6a6be5e3_0_601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ba6a6be5e3_0_601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ba6a6be5e3_0_601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_2_1_1_2_2_1_1_1">
    <p:bg>
      <p:bgPr>
        <a:solidFill>
          <a:srgbClr val="A5DDDA">
            <a:alpha val="71372"/>
          </a:srgbClr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7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47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7_1">
    <p:bg>
      <p:bgPr>
        <a:solidFill>
          <a:srgbClr val="A5DDDA">
            <a:alpha val="71372"/>
          </a:srgbClr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8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8" name="Google Shape;158;p48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48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cap="flat" cmpd="sng" w="28575">
            <a:solidFill>
              <a:srgbClr val="FF7C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48"/>
          <p:cNvSpPr txBox="1"/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1" name="Google Shape;161;p48"/>
          <p:cNvSpPr txBox="1"/>
          <p:nvPr>
            <p:ph idx="1" type="subTitle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1">
  <p:cSld name="CUSTOM_17_1_1_1">
    <p:bg>
      <p:bgPr>
        <a:solidFill>
          <a:srgbClr val="A5DDDA">
            <a:alpha val="71372"/>
          </a:srgbClr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9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9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9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9"/>
          <p:cNvSpPr txBox="1"/>
          <p:nvPr>
            <p:ph idx="1" type="subTitle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49"/>
          <p:cNvSpPr txBox="1"/>
          <p:nvPr>
            <p:ph idx="2" type="subTitle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68" name="Google Shape;168;p49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2_1_1_1_1">
    <p:bg>
      <p:bgPr>
        <a:solidFill>
          <a:srgbClr val="A5DDDA">
            <a:alpha val="71372"/>
          </a:srgbClr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0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0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0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0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0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0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0"/>
          <p:cNvSpPr txBox="1"/>
          <p:nvPr>
            <p:ph idx="1" type="subTitle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2" type="subTitle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80" name="Google Shape;180;p50"/>
          <p:cNvSpPr txBox="1"/>
          <p:nvPr>
            <p:ph idx="3" type="subTitle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1" name="Google Shape;181;p50"/>
          <p:cNvSpPr txBox="1"/>
          <p:nvPr>
            <p:ph idx="4" type="subTitle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82" name="Google Shape;182;p50"/>
          <p:cNvSpPr txBox="1"/>
          <p:nvPr>
            <p:ph idx="5" type="subTitle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3" name="Google Shape;183;p50"/>
          <p:cNvSpPr txBox="1"/>
          <p:nvPr>
            <p:ph idx="6" type="subTitle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84" name="Google Shape;184;p50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A5DDDA">
            <a:alpha val="71372"/>
          </a:srgbClr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6">
  <p:cSld name="CUSTOM_17_2_1_1_2_2_1_1_1_1">
    <p:bg>
      <p:bgPr>
        <a:solidFill>
          <a:srgbClr val="A5DDDA">
            <a:alpha val="71372"/>
          </a:srgbClr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1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1"/>
          <p:cNvSpPr txBox="1"/>
          <p:nvPr>
            <p:ph idx="1" type="subTitle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51"/>
          <p:cNvSpPr txBox="1"/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SLIDE 1">
  <p:cSld name="CUSTOM_17_2_1_1_2_2_1_1_2">
    <p:bg>
      <p:bgPr>
        <a:solidFill>
          <a:srgbClr val="A5DDDA">
            <a:alpha val="71764"/>
          </a:srgbClr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g2ba6a6be5e3_0_525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191" name="Google Shape;191;g2ba6a6be5e3_0_525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ba6a6be5e3_0_525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ba6a6be5e3_0_525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ba6a6be5e3_0_525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ba6a6be5e3_0_525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ba6a6be5e3_0_525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ba6a6be5e3_0_525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ba6a6be5e3_0_525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g2ba6a6be5e3_0_52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ba6a6be5e3_0_525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1_1">
    <p:bg>
      <p:bgPr>
        <a:solidFill>
          <a:srgbClr val="A5DDDA">
            <a:alpha val="71372"/>
          </a:srgbClr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7"/>
          <p:cNvSpPr txBox="1"/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7" name="Google Shape;17;p37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7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7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7"/>
          <p:cNvSpPr txBox="1"/>
          <p:nvPr>
            <p:ph idx="1" type="subTitle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2" type="subTitle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22" name="Google Shape;22;p37"/>
          <p:cNvSpPr txBox="1"/>
          <p:nvPr>
            <p:ph idx="3" type="subTitle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4" type="subTitle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24" name="Google Shape;24;p37"/>
          <p:cNvSpPr txBox="1"/>
          <p:nvPr>
            <p:ph idx="5" type="subTitle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6" type="subTitle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solidFill>
          <a:srgbClr val="A5DDDA">
            <a:alpha val="71372"/>
          </a:srgbClr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8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8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8"/>
          <p:cNvSpPr txBox="1"/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1" name="Google Shape;31;p38"/>
          <p:cNvSpPr txBox="1"/>
          <p:nvPr>
            <p:ph idx="1" type="subTitle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" name="Google Shape;32;p38"/>
          <p:cNvSpPr txBox="1"/>
          <p:nvPr>
            <p:ph idx="2" type="title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33" name="Google Shape;33;p38"/>
          <p:cNvSpPr txBox="1"/>
          <p:nvPr>
            <p:ph idx="3" type="ctrTitle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" name="Google Shape;35;p38"/>
          <p:cNvSpPr txBox="1"/>
          <p:nvPr>
            <p:ph idx="4" type="ctrTitle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6" name="Google Shape;36;p38"/>
          <p:cNvSpPr txBox="1"/>
          <p:nvPr>
            <p:ph idx="5" type="subTitle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7" name="Google Shape;37;p38"/>
          <p:cNvSpPr txBox="1"/>
          <p:nvPr>
            <p:ph idx="6" type="title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7" type="ctrTitle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8" type="subTitle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9" type="title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3" type="ctrTitle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42" name="Google Shape;42;p38"/>
          <p:cNvSpPr txBox="1"/>
          <p:nvPr>
            <p:ph idx="14" type="subTitle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3" name="Google Shape;43;p38"/>
          <p:cNvSpPr txBox="1"/>
          <p:nvPr>
            <p:ph idx="15" type="title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44" name="Google Shape;44;p38"/>
          <p:cNvSpPr txBox="1"/>
          <p:nvPr>
            <p:ph idx="16" type="ctrTitle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45" name="Google Shape;45;p38"/>
          <p:cNvSpPr txBox="1"/>
          <p:nvPr>
            <p:ph idx="17" type="subTitle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6" name="Google Shape;46;p38"/>
          <p:cNvSpPr txBox="1"/>
          <p:nvPr>
            <p:ph idx="18" type="title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CUSTOM_17_2">
    <p:bg>
      <p:bgPr>
        <a:solidFill>
          <a:srgbClr val="A5DDDA">
            <a:alpha val="71372"/>
          </a:srgbClr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9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9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b="0" sz="50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51" name="Google Shape;51;p39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b="0" sz="72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CUSTOM_17_2_1_1_2_2_1_1_1_2">
    <p:bg>
      <p:bgPr>
        <a:solidFill>
          <a:srgbClr val="A5DDDA">
            <a:alpha val="71764"/>
          </a:srgbClr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a6a6be5e3_0_170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ba6a6be5e3_0_170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g2ba6a6be5e3_0_170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2">
  <p:cSld name="CUSTOM_17_2_1_1_2_2_1_1_1_3">
    <p:bg>
      <p:bgPr>
        <a:solidFill>
          <a:srgbClr val="A5DDDA">
            <a:alpha val="71764"/>
          </a:srgbClr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a6a6be5e3_0_344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ba6a6be5e3_0_344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g2ba6a6be5e3_0_344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2">
  <p:cSld name="CUSTOM_17_1_1_1_1">
    <p:bg>
      <p:bgPr>
        <a:solidFill>
          <a:srgbClr val="A5DDDA">
            <a:alpha val="71372"/>
          </a:srgb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0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0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7_2_1_1_1">
    <p:bg>
      <p:bgPr>
        <a:solidFill>
          <a:srgbClr val="A5DDDA">
            <a:alpha val="71372"/>
          </a:srgbClr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1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1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1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1"/>
          <p:cNvSpPr txBox="1"/>
          <p:nvPr>
            <p:ph idx="1" type="subTitle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2" type="subTitle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2" name="Google Shape;72;p41"/>
          <p:cNvSpPr txBox="1"/>
          <p:nvPr>
            <p:ph idx="3" type="subTitle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4" type="subTitle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4" name="Google Shape;74;p41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6" type="subTitle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6" name="Google Shape;76;p41"/>
          <p:cNvSpPr txBox="1"/>
          <p:nvPr>
            <p:ph idx="7" type="subTitle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8" type="subTitle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8" name="Google Shape;78;p41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i="0" sz="2800" u="none" cap="none" strike="noStrik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b="0" i="0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oatley-p.schools.nsw.gov.au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oatley-p.schools.nsw.gov.au/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"/>
          <p:cNvSpPr txBox="1"/>
          <p:nvPr>
            <p:ph idx="1" type="subTitle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>
                <a:latin typeface="Barlow Condensed"/>
                <a:ea typeface="Barlow Condensed"/>
                <a:cs typeface="Barlow Condensed"/>
                <a:sym typeface="Barlow Condensed"/>
              </a:rPr>
              <a:t>Meet The Teacher 2024</a:t>
            </a:r>
            <a:endParaRPr sz="21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6" name="Google Shape;206;p1"/>
          <p:cNvSpPr txBox="1"/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s" sz="4600"/>
              <a:t>Stage 2 </a:t>
            </a:r>
            <a:r>
              <a:rPr b="0" lang="es" sz="4600"/>
              <a:t> </a:t>
            </a:r>
            <a:endParaRPr b="0" sz="4600">
              <a:solidFill>
                <a:srgbClr val="FF7C3E"/>
              </a:solidFill>
            </a:endParaRPr>
          </a:p>
        </p:txBody>
      </p:sp>
      <p:grpSp>
        <p:nvGrpSpPr>
          <p:cNvPr id="207" name="Google Shape;207;p1"/>
          <p:cNvGrpSpPr/>
          <p:nvPr/>
        </p:nvGrpSpPr>
        <p:grpSpPr>
          <a:xfrm>
            <a:off x="4110415" y="847364"/>
            <a:ext cx="4209122" cy="4019109"/>
            <a:chOff x="4078565" y="847364"/>
            <a:chExt cx="4209122" cy="4019109"/>
          </a:xfrm>
        </p:grpSpPr>
        <p:sp>
          <p:nvSpPr>
            <p:cNvPr id="208" name="Google Shape;208;p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rect b="b" l="l" r="r" t="t"/>
              <a:pathLst>
                <a:path extrusionOk="0" h="3142" w="73786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211;p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212" name="Google Shape;212;p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rect b="b" l="l" r="r" t="t"/>
                <a:pathLst>
                  <a:path extrusionOk="0" h="10764" w="10611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rect b="b" l="l" r="r" t="t"/>
                <a:pathLst>
                  <a:path extrusionOk="0" h="10587" w="10897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rect b="b" l="l" r="r" t="t"/>
                <a:pathLst>
                  <a:path extrusionOk="0" h="762" w="605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rect b="b" l="l" r="r" t="t"/>
                <a:pathLst>
                  <a:path extrusionOk="0" h="718" w="63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rect b="b" l="l" r="r" t="t"/>
                <a:pathLst>
                  <a:path extrusionOk="0" h="185" w="312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rect b="b" l="l" r="r" t="t"/>
                <a:pathLst>
                  <a:path extrusionOk="0" h="663" w="599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rect b="b" l="l" r="r" t="t"/>
                <a:pathLst>
                  <a:path extrusionOk="0" h="175" w="237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rect b="b" l="l" r="r" t="t"/>
                <a:pathLst>
                  <a:path extrusionOk="0" h="39299" w="31338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rect b="b" l="l" r="r" t="t"/>
                <a:pathLst>
                  <a:path extrusionOk="0" h="36121" w="29515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rect b="b" l="l" r="r" t="t"/>
                <a:pathLst>
                  <a:path extrusionOk="0" h="34909" w="26678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rect b="b" l="l" r="r" t="t"/>
                <a:pathLst>
                  <a:path extrusionOk="0" h="975" w="1411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rect b="b" l="l" r="r" t="t"/>
                <a:pathLst>
                  <a:path extrusionOk="0" h="956" w="1362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rect b="b" l="l" r="r" t="t"/>
                <a:pathLst>
                  <a:path extrusionOk="0" h="861" w="1128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rect b="b" l="l" r="r" t="t"/>
                <a:pathLst>
                  <a:path extrusionOk="0" h="9013" w="8843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rect b="b" l="l" r="r" t="t"/>
                <a:pathLst>
                  <a:path extrusionOk="0" h="6766" w="4521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rect b="b" l="l" r="r" t="t"/>
                <a:pathLst>
                  <a:path extrusionOk="0" h="3665" w="352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rect b="b" l="l" r="r" t="t"/>
                <a:pathLst>
                  <a:path extrusionOk="0" h="1277" w="5835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rect b="b" l="l" r="r" t="t"/>
                <a:pathLst>
                  <a:path extrusionOk="0" h="3414" w="3989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rect b="b" l="l" r="r" t="t"/>
                <a:pathLst>
                  <a:path extrusionOk="0" h="2175" w="2909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rect b="b" l="l" r="r" t="t"/>
                <a:pathLst>
                  <a:path extrusionOk="0" h="1486" w="2148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rect b="b" l="l" r="r" t="t"/>
                <a:pathLst>
                  <a:path extrusionOk="0" h="895" w="1353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rect b="b" l="l" r="r" t="t"/>
                <a:pathLst>
                  <a:path extrusionOk="0" h="1271" w="5832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rect b="b" l="l" r="r" t="t"/>
                <a:pathLst>
                  <a:path extrusionOk="0" h="3415" w="3988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rect b="b" l="l" r="r" t="t"/>
                <a:pathLst>
                  <a:path extrusionOk="0" h="1049" w="80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rect b="b" l="l" r="r" t="t"/>
                <a:pathLst>
                  <a:path extrusionOk="0" h="2176" w="291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rect b="b" l="l" r="r" t="t"/>
                <a:pathLst>
                  <a:path extrusionOk="0" h="1486" w="2149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rect b="b" l="l" r="r" t="t"/>
                <a:pathLst>
                  <a:path extrusionOk="0" h="899" w="1356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rect b="b" l="l" r="r" t="t"/>
                <a:pathLst>
                  <a:path extrusionOk="0" h="9269" w="10542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rect b="b" l="l" r="r" t="t"/>
                <a:pathLst>
                  <a:path extrusionOk="0" h="4459" w="3759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rect b="b" l="l" r="r" t="t"/>
                <a:pathLst>
                  <a:path extrusionOk="0" h="24174" w="12119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rect b="b" l="l" r="r" t="t"/>
                <a:pathLst>
                  <a:path extrusionOk="0" h="3875" w="1616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rect b="b" l="l" r="r" t="t"/>
                <a:pathLst>
                  <a:path extrusionOk="0" h="861" w="41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rect b="b" l="l" r="r" t="t"/>
                <a:pathLst>
                  <a:path extrusionOk="0" h="1492" w="7672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rect b="b" l="l" r="r" t="t"/>
                <a:pathLst>
                  <a:path extrusionOk="0" h="2080" w="1394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rect b="b" l="l" r="r" t="t"/>
                <a:pathLst>
                  <a:path extrusionOk="0" h="2236" w="1561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rect b="b" l="l" r="r" t="t"/>
                <a:pathLst>
                  <a:path extrusionOk="0" h="2084" w="1281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rect b="b" l="l" r="r" t="t"/>
                <a:pathLst>
                  <a:path extrusionOk="0" h="2245" w="1445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rect b="b" l="l" r="r" t="t"/>
                <a:pathLst>
                  <a:path extrusionOk="0" h="3835" w="3835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rect b="b" l="l" r="r" t="t"/>
                <a:pathLst>
                  <a:path extrusionOk="0" h="691" w="659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rect b="b" l="l" r="r" t="t"/>
                <a:pathLst>
                  <a:path extrusionOk="0" h="572" w="373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rect b="b" l="l" r="r" t="t"/>
                <a:pathLst>
                  <a:path extrusionOk="0" h="18509" w="4155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rect b="b" l="l" r="r" t="t"/>
                <a:pathLst>
                  <a:path extrusionOk="0" h="3795" w="5818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rect b="b" l="l" r="r" t="t"/>
                <a:pathLst>
                  <a:path extrusionOk="0" h="2375" w="506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rect b="b" l="l" r="r" t="t"/>
                <a:pathLst>
                  <a:path extrusionOk="0" h="915" w="1136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rect b="b" l="l" r="r" t="t"/>
                <a:pathLst>
                  <a:path extrusionOk="0" h="913" w="114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rect b="b" l="l" r="r" t="t"/>
                <a:pathLst>
                  <a:path extrusionOk="0" h="2557" w="2598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rect b="b" l="l" r="r" t="t"/>
                <a:pathLst>
                  <a:path extrusionOk="0" h="1835" w="4841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rect b="b" l="l" r="r" t="t"/>
                <a:pathLst>
                  <a:path extrusionOk="0" h="17367" w="1683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rect b="b" l="l" r="r" t="t"/>
                <a:pathLst>
                  <a:path extrusionOk="0" h="1624" w="4934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rect b="b" l="l" r="r" t="t"/>
                <a:pathLst>
                  <a:path extrusionOk="0" h="6101" w="5037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rect b="b" l="l" r="r" t="t"/>
                <a:pathLst>
                  <a:path extrusionOk="0" h="2879" w="591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rect b="b" l="l" r="r" t="t"/>
                <a:pathLst>
                  <a:path extrusionOk="0" h="10815" w="13334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rect b="b" l="l" r="r" t="t"/>
                <a:pathLst>
                  <a:path extrusionOk="0" h="925" w="1542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rect b="b" l="l" r="r" t="t"/>
                <a:pathLst>
                  <a:path extrusionOk="0" h="417" w="814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rect b="b" l="l" r="r" t="t"/>
                <a:pathLst>
                  <a:path extrusionOk="0" h="801" w="1769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rect b="b" l="l" r="r" t="t"/>
                <a:pathLst>
                  <a:path extrusionOk="0" h="207" w="12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rect b="b" l="l" r="r" t="t"/>
                <a:pathLst>
                  <a:path extrusionOk="0" h="235" w="137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rect b="b" l="l" r="r" t="t"/>
                <a:pathLst>
                  <a:path extrusionOk="0" h="2760" w="1888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rect b="b" l="l" r="r" t="t"/>
                <a:pathLst>
                  <a:path extrusionOk="0" h="926" w="1541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rect b="b" l="l" r="r" t="t"/>
                <a:pathLst>
                  <a:path extrusionOk="0" h="680" w="674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rect b="b" l="l" r="r" t="t"/>
                <a:pathLst>
                  <a:path extrusionOk="0" h="234" w="137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rect b="b" l="l" r="r" t="t"/>
                <a:pathLst>
                  <a:path extrusionOk="0" h="1209" w="1889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rect b="b" l="l" r="r" t="t"/>
                <a:pathLst>
                  <a:path extrusionOk="0" h="2495" w="39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rect b="b" l="l" r="r" t="t"/>
                <a:pathLst>
                  <a:path extrusionOk="0" h="414" w="814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rect b="b" l="l" r="r" t="t"/>
                <a:pathLst>
                  <a:path extrusionOk="0" h="209" w="12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rect b="b" l="l" r="r" t="t"/>
                <a:pathLst>
                  <a:path extrusionOk="0" h="2060" w="111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rect b="b" l="l" r="r" t="t"/>
                <a:pathLst>
                  <a:path extrusionOk="0" h="2218" w="1267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" name="Google Shape;285;p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86" name="Google Shape;286;p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rect b="b" l="l" r="r" t="t"/>
                <a:pathLst>
                  <a:path extrusionOk="0" h="31555" w="46474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rect b="b" l="l" r="r" t="t"/>
                <a:pathLst>
                  <a:path extrusionOk="0" h="16772" w="19873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rect b="b" l="l" r="r" t="t"/>
                <a:pathLst>
                  <a:path extrusionOk="0" h="15407" w="17692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0" name="Google Shape;300;p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1" name="Google Shape;301;p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rect b="b" l="l" r="r" t="t"/>
                  <a:pathLst>
                    <a:path extrusionOk="0" h="8399" w="10793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rect b="b" l="l" r="r" t="t"/>
                  <a:pathLst>
                    <a:path extrusionOk="0" h="6843" w="6844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rect b="b" l="l" r="r" t="t"/>
                  <a:pathLst>
                    <a:path extrusionOk="0" h="6698" w="8262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rect b="b" l="l" r="r" t="t"/>
                  <a:pathLst>
                    <a:path extrusionOk="0" h="13092" w="1271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5" name="Google Shape;305;p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rect b="b" l="l" r="r" t="t"/>
                <a:pathLst>
                  <a:path extrusionOk="0" h="20159" w="27804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rect b="b" l="l" r="r" t="t"/>
                <a:pathLst>
                  <a:path extrusionOk="0" h="1653" w="6986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rect b="b" l="l" r="r" t="t"/>
                <a:pathLst>
                  <a:path extrusionOk="0" h="2351" w="4619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rect b="b" l="l" r="r" t="t"/>
                <a:pathLst>
                  <a:path extrusionOk="0" h="3709" w="5858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rect b="b" l="l" r="r" t="t"/>
                <a:pathLst>
                  <a:path extrusionOk="0" h="3068" w="3708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rect b="b" l="l" r="r" t="t"/>
                <a:pathLst>
                  <a:path extrusionOk="0" h="13346" w="17613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rect b="b" l="l" r="r" t="t"/>
                <a:pathLst>
                  <a:path extrusionOk="0" h="1381" w="1945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rect b="b" l="l" r="r" t="t"/>
                <a:pathLst>
                  <a:path extrusionOk="0" h="943" w="1271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rect b="b" l="l" r="r" t="t"/>
                <a:pathLst>
                  <a:path extrusionOk="0" h="3733" w="518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rect b="b" l="l" r="r" t="t"/>
                <a:pathLst>
                  <a:path extrusionOk="0" h="3891" w="7212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rect b="b" l="l" r="r" t="t"/>
                <a:pathLst>
                  <a:path extrusionOk="0" h="11079" w="6397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 flipH="1" rot="484227">
                <a:off x="5464478" y="4245690"/>
                <a:ext cx="87682" cy="399396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 flipH="1" rot="1837076">
                <a:off x="5196376" y="4233672"/>
                <a:ext cx="49650" cy="226202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rect b="b" l="l" r="r" t="t"/>
                <a:pathLst>
                  <a:path extrusionOk="0" h="500" w="932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3" name="Google Shape;323;p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rect b="b" l="l" r="r" t="t"/>
                <a:pathLst>
                  <a:path extrusionOk="0" h="1878" w="2063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rect b="b" l="l" r="r" t="t"/>
                <a:pathLst>
                  <a:path extrusionOk="0" h="4074" w="1114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rect b="b" l="l" r="r" t="t"/>
                <a:pathLst>
                  <a:path extrusionOk="0" h="4407" w="4138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rect b="b" l="l" r="r" t="t"/>
                <a:pathLst>
                  <a:path extrusionOk="0" h="6361" w="67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rect b="b" l="l" r="r" t="t"/>
                <a:pathLst>
                  <a:path extrusionOk="0" h="2491" w="2326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rect b="b" l="l" r="r" t="t"/>
                <a:pathLst>
                  <a:path extrusionOk="0" h="4335" w="361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rect b="b" l="l" r="r" t="t"/>
                <a:pathLst>
                  <a:path extrusionOk="0" h="3029" w="2568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rect b="b" l="l" r="r" t="t"/>
                <a:pathLst>
                  <a:path extrusionOk="0" h="1549" w="962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rect b="b" l="l" r="r" t="t"/>
                <a:pathLst>
                  <a:path extrusionOk="0" h="4681" w="5842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rect b="b" l="l" r="r" t="t"/>
                <a:pathLst>
                  <a:path extrusionOk="0" h="4006" w="5257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rect b="b" l="l" r="r" t="t"/>
                <a:pathLst>
                  <a:path extrusionOk="0" h="4769" w="2193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rect b="b" l="l" r="r" t="t"/>
                <a:pathLst>
                  <a:path extrusionOk="0" h="860" w="977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rect b="b" l="l" r="r" t="t"/>
                <a:pathLst>
                  <a:path extrusionOk="0" h="787" w="896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rect b="b" l="l" r="r" t="t"/>
                <a:pathLst>
                  <a:path extrusionOk="0" h="787" w="899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rect b="b" l="l" r="r" t="t"/>
                <a:pathLst>
                  <a:path extrusionOk="0" h="543" w="616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rect b="b" l="l" r="r" t="t"/>
                <a:pathLst>
                  <a:path extrusionOk="0" h="541" w="615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rect b="b" l="l" r="r" t="t"/>
                <a:pathLst>
                  <a:path extrusionOk="0" h="259" w="295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rect b="b" l="l" r="r" t="t"/>
                <a:pathLst>
                  <a:path extrusionOk="0" h="181" w="206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rect b="b" l="l" r="r" t="t"/>
                <a:pathLst>
                  <a:path extrusionOk="0" h="298" w="34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rect b="b" l="l" r="r" t="t"/>
                <a:pathLst>
                  <a:path extrusionOk="0" h="350" w="397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rect b="b" l="l" r="r" t="t"/>
                <a:pathLst>
                  <a:path extrusionOk="0" h="338" w="387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rect b="b" l="l" r="r" t="t"/>
                <a:pathLst>
                  <a:path extrusionOk="0" h="261" w="298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rect b="b" l="l" r="r" t="t"/>
                <a:pathLst>
                  <a:path extrusionOk="0" h="274" w="308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rect b="b" l="l" r="r" t="t"/>
                <a:pathLst>
                  <a:path extrusionOk="0" h="2776" w="422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rect b="b" l="l" r="r" t="t"/>
                <a:pathLst>
                  <a:path extrusionOk="0" h="1388" w="1792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rect b="b" l="l" r="r" t="t"/>
                <a:pathLst>
                  <a:path extrusionOk="0" h="632" w="633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rect b="b" l="l" r="r" t="t"/>
                <a:pathLst>
                  <a:path extrusionOk="0" h="619" w="666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rect b="b" l="l" r="r" t="t"/>
                <a:pathLst>
                  <a:path extrusionOk="0" h="492" w="642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rect b="b" l="l" r="r" t="t"/>
                <a:pathLst>
                  <a:path extrusionOk="0" h="517" w="554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100"/>
              <a:t>Positive Behaviour </a:t>
            </a:r>
            <a:br>
              <a:rPr lang="es" sz="3100"/>
            </a:br>
            <a:r>
              <a:rPr lang="es" sz="3100"/>
              <a:t>for Learning</a:t>
            </a:r>
            <a:endParaRPr sz="3100"/>
          </a:p>
        </p:txBody>
      </p:sp>
      <p:sp>
        <p:nvSpPr>
          <p:cNvPr id="435" name="Google Shape;435;p13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02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436" name="Google Shape;436;p13"/>
          <p:cNvGrpSpPr/>
          <p:nvPr/>
        </p:nvGrpSpPr>
        <p:grpSpPr>
          <a:xfrm>
            <a:off x="2320612" y="2283174"/>
            <a:ext cx="6504081" cy="2629998"/>
            <a:chOff x="1278444" y="1640285"/>
            <a:chExt cx="7366724" cy="3119808"/>
          </a:xfrm>
        </p:grpSpPr>
        <p:grpSp>
          <p:nvGrpSpPr>
            <p:cNvPr id="437" name="Google Shape;437;p13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438" name="Google Shape;438;p13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439" name="Google Shape;439;p13"/>
                <p:cNvGrpSpPr/>
                <p:nvPr/>
              </p:nvGrpSpPr>
              <p:grpSpPr>
                <a:xfrm>
                  <a:off x="4107166" y="4200099"/>
                  <a:ext cx="197075" cy="216135"/>
                  <a:chOff x="7799791" y="3438161"/>
                  <a:chExt cx="197075" cy="216135"/>
                </a:xfrm>
              </p:grpSpPr>
              <p:sp>
                <p:nvSpPr>
                  <p:cNvPr id="440" name="Google Shape;440;p13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rect b="b" l="l" r="r" t="t"/>
                    <a:pathLst>
                      <a:path extrusionOk="0" h="3581" w="3421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p13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rect b="b" l="l" r="r" t="t"/>
                    <a:pathLst>
                      <a:path extrusionOk="0" h="2735" w="1128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2" name="Google Shape;442;p13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rect b="b" l="l" r="r" t="t"/>
                    <a:pathLst>
                      <a:path extrusionOk="0" h="912" w="1691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p13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rect b="b" l="l" r="r" t="t"/>
                    <a:pathLst>
                      <a:path extrusionOk="0" h="885" w="1329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13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rect b="b" l="l" r="r" t="t"/>
                    <a:pathLst>
                      <a:path extrusionOk="0" h="3580" w="3418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p13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rect b="b" l="l" r="r" t="t"/>
                    <a:pathLst>
                      <a:path extrusionOk="0" h="2733" w="1128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6" name="Google Shape;446;p13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rect b="b" l="l" r="r" t="t"/>
                    <a:pathLst>
                      <a:path extrusionOk="0" h="908" w="169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p13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rect b="b" l="l" r="r" t="t"/>
                    <a:pathLst>
                      <a:path extrusionOk="0" h="888" w="1326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8" name="Google Shape;448;p13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rect b="b" l="l" r="r" t="t"/>
                  <a:pathLst>
                    <a:path extrusionOk="0" h="3643" w="3524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13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rect b="b" l="l" r="r" t="t"/>
                  <a:pathLst>
                    <a:path extrusionOk="0" h="2612" w="1988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13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rect b="b" l="l" r="r" t="t"/>
                  <a:pathLst>
                    <a:path extrusionOk="0" h="2659" w="1561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13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rect b="b" l="l" r="r" t="t"/>
                  <a:pathLst>
                    <a:path extrusionOk="0" h="8102" w="3631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13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rect b="b" l="l" r="r" t="t"/>
                  <a:pathLst>
                    <a:path extrusionOk="0" h="3463" w="5052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13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rect b="b" l="l" r="r" t="t"/>
                  <a:pathLst>
                    <a:path extrusionOk="0" h="5293" w="4056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13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rect b="b" l="l" r="r" t="t"/>
                  <a:pathLst>
                    <a:path extrusionOk="0" h="12253" w="15174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13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rect b="b" l="l" r="r" t="t"/>
                  <a:pathLst>
                    <a:path extrusionOk="0" h="8907" w="2759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13"/>
                <p:cNvSpPr/>
                <p:nvPr/>
              </p:nvSpPr>
              <p:spPr>
                <a:xfrm flipH="1" rot="498630">
                  <a:off x="3080882" y="4226449"/>
                  <a:ext cx="144070" cy="85971"/>
                </a:xfrm>
                <a:custGeom>
                  <a:rect b="b" l="l" r="r" t="t"/>
                  <a:pathLst>
                    <a:path extrusionOk="0" h="1752" w="2936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13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rect b="b" l="l" r="r" t="t"/>
                  <a:pathLst>
                    <a:path extrusionOk="0" h="733" w="933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13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rect b="b" l="l" r="r" t="t"/>
                  <a:pathLst>
                    <a:path extrusionOk="0" h="512" w="83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13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rect b="b" l="l" r="r" t="t"/>
                  <a:pathLst>
                    <a:path extrusionOk="0" h="653" w="971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13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rect b="b" l="l" r="r" t="t"/>
                  <a:pathLst>
                    <a:path extrusionOk="0" h="652" w="97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13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rect b="b" l="l" r="r" t="t"/>
                  <a:pathLst>
                    <a:path extrusionOk="0" h="15520" w="2643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13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rect b="b" l="l" r="r" t="t"/>
                  <a:pathLst>
                    <a:path extrusionOk="0" h="12862" w="13171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13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rect b="b" l="l" r="r" t="t"/>
                  <a:pathLst>
                    <a:path extrusionOk="0" h="2313" w="5108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13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rect b="b" l="l" r="r" t="t"/>
                  <a:pathLst>
                    <a:path extrusionOk="0" h="3023" w="6564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13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rect b="b" l="l" r="r" t="t"/>
                  <a:pathLst>
                    <a:path extrusionOk="0" h="1855" w="2636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13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rect b="b" l="l" r="r" t="t"/>
                  <a:pathLst>
                    <a:path extrusionOk="0" h="1233" w="1639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13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rect b="b" l="l" r="r" t="t"/>
                  <a:pathLst>
                    <a:path extrusionOk="0" h="391" w="1862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13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rect b="b" l="l" r="r" t="t"/>
                  <a:pathLst>
                    <a:path extrusionOk="0" h="1114" w="2609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13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rect b="b" l="l" r="r" t="t"/>
                  <a:pathLst>
                    <a:path extrusionOk="0" h="1140" w="6153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13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rect b="b" l="l" r="r" t="t"/>
                  <a:pathLst>
                    <a:path extrusionOk="0" h="311" w="154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13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rect b="b" l="l" r="r" t="t"/>
                  <a:pathLst>
                    <a:path extrusionOk="0" h="787" w="1456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13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rect b="b" l="l" r="r" t="t"/>
                  <a:pathLst>
                    <a:path extrusionOk="0" h="1619" w="3117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13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rect b="b" l="l" r="r" t="t"/>
                  <a:pathLst>
                    <a:path extrusionOk="0" h="4233" w="6163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13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rect b="b" l="l" r="r" t="t"/>
                  <a:pathLst>
                    <a:path extrusionOk="0" h="1192" w="2418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3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rect b="b" l="l" r="r" t="t"/>
                  <a:pathLst>
                    <a:path extrusionOk="0" h="222" w="1053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3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rect b="b" l="l" r="r" t="t"/>
                  <a:pathLst>
                    <a:path extrusionOk="0" h="1619" w="3117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3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rect b="b" l="l" r="r" t="t"/>
                  <a:pathLst>
                    <a:path extrusionOk="0" h="1105" w="1957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13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rect b="b" l="l" r="r" t="t"/>
                  <a:pathLst>
                    <a:path extrusionOk="0" h="643" w="3148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13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rect b="b" l="l" r="r" t="t"/>
                  <a:pathLst>
                    <a:path extrusionOk="0" h="25127" w="15997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13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rect b="b" l="l" r="r" t="t"/>
                  <a:pathLst>
                    <a:path extrusionOk="0" h="12197" w="25429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13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rect b="b" l="l" r="r" t="t"/>
                  <a:pathLst>
                    <a:path extrusionOk="0" h="1991" w="1992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13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rect b="b" l="l" r="r" t="t"/>
                  <a:pathLst>
                    <a:path extrusionOk="0" h="2613" w="1992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13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rect b="b" l="l" r="r" t="t"/>
                  <a:pathLst>
                    <a:path extrusionOk="0" h="2575" w="2786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3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rect b="b" l="l" r="r" t="t"/>
                  <a:pathLst>
                    <a:path extrusionOk="0" h="1105" w="1861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3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rect b="b" l="l" r="r" t="t"/>
                  <a:pathLst>
                    <a:path extrusionOk="0" h="4633" w="7015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3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rect b="b" l="l" r="r" t="t"/>
                  <a:pathLst>
                    <a:path extrusionOk="0" h="3931" w="5467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3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rect b="b" l="l" r="r" t="t"/>
                  <a:pathLst>
                    <a:path extrusionOk="0" h="3309" w="1234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rect b="b" l="l" r="r" t="t"/>
                  <a:pathLst>
                    <a:path extrusionOk="0" h="1213" w="82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rect b="b" l="l" r="r" t="t"/>
                  <a:pathLst>
                    <a:path extrusionOk="0" h="3609" w="4074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3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rect b="b" l="l" r="r" t="t"/>
                  <a:pathLst>
                    <a:path extrusionOk="0" h="1234" w="1575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3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rect b="b" l="l" r="r" t="t"/>
                  <a:pathLst>
                    <a:path extrusionOk="0" h="291" w="407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rect b="b" l="l" r="r" t="t"/>
                  <a:pathLst>
                    <a:path extrusionOk="0" h="785" w="1456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rect b="b" l="l" r="r" t="t"/>
                  <a:pathLst>
                    <a:path extrusionOk="0" h="2159" w="1132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3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rect b="b" l="l" r="r" t="t"/>
                  <a:pathLst>
                    <a:path extrusionOk="0" h="3934" w="4882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3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rect b="b" l="l" r="r" t="t"/>
                  <a:pathLst>
                    <a:path extrusionOk="0" h="1114" w="1086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3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rect b="b" l="l" r="r" t="t"/>
                  <a:pathLst>
                    <a:path extrusionOk="0" h="1125" w="1086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cap="flat" cmpd="sng" w="9525">
                  <a:solidFill>
                    <a:srgbClr val="C6856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3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rect b="b" l="l" r="r" t="t"/>
                  <a:pathLst>
                    <a:path extrusionOk="0" h="1469" w="496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3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rect b="b" l="l" r="r" t="t"/>
                  <a:pathLst>
                    <a:path extrusionOk="0" h="1200" w="45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99" name="Google Shape;499;p13"/>
                <p:cNvGrpSpPr/>
                <p:nvPr/>
              </p:nvGrpSpPr>
              <p:grpSpPr>
                <a:xfrm flipH="1" rot="3308548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500" name="Google Shape;500;p13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rect b="b" l="l" r="r" t="t"/>
                    <a:pathLst>
                      <a:path extrusionOk="0" h="3170" w="3029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p13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rect b="b" l="l" r="r" t="t"/>
                    <a:pathLst>
                      <a:path extrusionOk="0" h="2421" w="1002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p13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rect b="b" l="l" r="r" t="t"/>
                    <a:pathLst>
                      <a:path extrusionOk="0" h="807" w="1499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p13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rect b="b" l="l" r="r" t="t"/>
                    <a:pathLst>
                      <a:path extrusionOk="0" h="786" w="1179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13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rect b="b" l="l" r="r" t="t"/>
                    <a:pathLst>
                      <a:path extrusionOk="0" h="3172" w="3029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p13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rect b="b" l="l" r="r" t="t"/>
                    <a:pathLst>
                      <a:path extrusionOk="0" h="2421" w="1001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Google Shape;506;p13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rect b="b" l="l" r="r" t="t"/>
                    <a:pathLst>
                      <a:path extrusionOk="0" h="806" w="1496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13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rect b="b" l="l" r="r" t="t"/>
                    <a:pathLst>
                      <a:path extrusionOk="0" h="787" w="1179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8" name="Google Shape;508;p13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rect b="b" l="l" r="r" t="t"/>
                    <a:pathLst>
                      <a:path extrusionOk="0" h="6054" w="5251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13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rect b="b" l="l" r="r" t="t"/>
                    <a:pathLst>
                      <a:path extrusionOk="0" h="5121" w="265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13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rect b="b" l="l" r="r" t="t"/>
                    <a:pathLst>
                      <a:path extrusionOk="0" h="5338" w="7401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13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rect b="b" l="l" r="r" t="t"/>
                    <a:pathLst>
                      <a:path extrusionOk="0" h="4838" w="5564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13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rect b="b" l="l" r="r" t="t"/>
                    <a:pathLst>
                      <a:path extrusionOk="0" h="1520" w="2309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13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rect b="b" l="l" r="r" t="t"/>
                    <a:pathLst>
                      <a:path extrusionOk="0" h="762" w="982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13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rect b="b" l="l" r="r" t="t"/>
                    <a:pathLst>
                      <a:path extrusionOk="0" h="346" w="346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13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rect b="b" l="l" r="r" t="t"/>
                    <a:pathLst>
                      <a:path extrusionOk="0" h="268" w="353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13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rect b="b" l="l" r="r" t="t"/>
                    <a:pathLst>
                      <a:path extrusionOk="0" h="285" w="305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18" name="Google Shape;518;p13"/>
              <p:cNvGrpSpPr/>
              <p:nvPr/>
            </p:nvGrpSpPr>
            <p:grpSpPr>
              <a:xfrm>
                <a:off x="5341222" y="3350425"/>
                <a:ext cx="1681874" cy="1409668"/>
                <a:chOff x="5341222" y="3350425"/>
                <a:chExt cx="1681874" cy="1409668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rect b="b" l="l" r="r" t="t"/>
                  <a:pathLst>
                    <a:path extrusionOk="0" h="15577" w="21098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rect b="b" l="l" r="r" t="t"/>
                  <a:pathLst>
                    <a:path extrusionOk="0" h="8370" w="9287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rect b="b" l="l" r="r" t="t"/>
                  <a:pathLst>
                    <a:path extrusionOk="0" h="3110" w="7078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rect b="b" l="l" r="r" t="t"/>
                  <a:pathLst>
                    <a:path extrusionOk="0" h="13062" w="1727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13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rect b="b" l="l" r="r" t="t"/>
                  <a:pathLst>
                    <a:path extrusionOk="0" h="1674" w="8159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13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rect b="b" l="l" r="r" t="t"/>
                  <a:pathLst>
                    <a:path extrusionOk="0" h="4802" w="8046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3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rect b="b" l="l" r="r" t="t"/>
                  <a:pathLst>
                    <a:path extrusionOk="0" h="1543" w="2985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3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rect b="b" l="l" r="r" t="t"/>
                  <a:pathLst>
                    <a:path extrusionOk="0" h="915" w="1906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3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rect b="b" l="l" r="r" t="t"/>
                  <a:pathLst>
                    <a:path extrusionOk="0" h="1868" w="3114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3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rect b="b" l="l" r="r" t="t"/>
                  <a:pathLst>
                    <a:path extrusionOk="0" h="14497" w="21169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3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rect b="b" l="l" r="r" t="t"/>
                  <a:pathLst>
                    <a:path extrusionOk="0" h="2575" w="2787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3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rect b="b" l="l" r="r" t="t"/>
                  <a:pathLst>
                    <a:path extrusionOk="0" h="2183" w="7855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3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rect b="b" l="l" r="r" t="t"/>
                  <a:pathLst>
                    <a:path extrusionOk="0" h="360" w="1259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rect b="b" l="l" r="r" t="t"/>
                  <a:pathLst>
                    <a:path extrusionOk="0" h="1609" w="2093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3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rect b="b" l="l" r="r" t="t"/>
                  <a:pathLst>
                    <a:path extrusionOk="0" h="735" w="196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3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rect b="b" l="l" r="r" t="t"/>
                  <a:pathLst>
                    <a:path extrusionOk="0" h="9084" w="6036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3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rect b="b" l="l" r="r" t="t"/>
                  <a:pathLst>
                    <a:path extrusionOk="0" h="1271" w="1285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3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rect b="b" l="l" r="r" t="t"/>
                  <a:pathLst>
                    <a:path extrusionOk="0" h="1291" w="1097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3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rect b="b" l="l" r="r" t="t"/>
                  <a:pathLst>
                    <a:path extrusionOk="0" h="408" w="827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3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rect b="b" l="l" r="r" t="t"/>
                  <a:pathLst>
                    <a:path extrusionOk="0" h="28" w="1021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3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rect b="b" l="l" r="r" t="t"/>
                  <a:pathLst>
                    <a:path extrusionOk="0" h="145" w="977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3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rect b="b" l="l" r="r" t="t"/>
                  <a:pathLst>
                    <a:path extrusionOk="0" h="2661" w="1557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13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rect b="b" l="l" r="r" t="t"/>
                  <a:pathLst>
                    <a:path extrusionOk="0" h="6897" w="2221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13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rect b="b" l="l" r="r" t="t"/>
                  <a:pathLst>
                    <a:path extrusionOk="0" h="15" w="19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13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rect b="b" l="l" r="r" t="t"/>
                  <a:pathLst>
                    <a:path extrusionOk="0" h="733" w="933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13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rect b="b" l="l" r="r" t="t"/>
                  <a:pathLst>
                    <a:path extrusionOk="0" h="653" w="971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13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rect b="b" l="l" r="r" t="t"/>
                  <a:pathLst>
                    <a:path extrusionOk="0" h="513" w="831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13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rect b="b" l="l" r="r" t="t"/>
                  <a:pathLst>
                    <a:path extrusionOk="0" h="653" w="97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13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rect b="b" l="l" r="r" t="t"/>
                  <a:pathLst>
                    <a:path extrusionOk="0" h="6928" w="4413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13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rect b="b" l="l" r="r" t="t"/>
                  <a:pathLst>
                    <a:path extrusionOk="0" h="1016" w="1665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13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rect b="b" l="l" r="r" t="t"/>
                  <a:pathLst>
                    <a:path extrusionOk="0" h="1262" w="206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rect b="b" l="l" r="r" t="t"/>
                  <a:pathLst>
                    <a:path extrusionOk="0" h="1321" w="2004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13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rect b="b" l="l" r="r" t="t"/>
                  <a:pathLst>
                    <a:path extrusionOk="0" h="533" w="332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rect b="b" l="l" r="r" t="t"/>
                  <a:pathLst>
                    <a:path extrusionOk="0" h="5691" w="362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rect b="b" l="l" r="r" t="t"/>
                  <a:pathLst>
                    <a:path extrusionOk="0" h="5786" w="7347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rect b="b" l="l" r="r" t="t"/>
                  <a:pathLst>
                    <a:path extrusionOk="0" h="1546" w="1851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13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rect b="b" l="l" r="r" t="t"/>
                  <a:pathLst>
                    <a:path extrusionOk="0" h="1300" w="1888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13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rect b="b" l="l" r="r" t="t"/>
                  <a:pathLst>
                    <a:path extrusionOk="0" h="4219" w="5688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3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rect b="b" l="l" r="r" t="t"/>
                  <a:pathLst>
                    <a:path extrusionOk="0" h="547" w="797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3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rect b="b" l="l" r="r" t="t"/>
                  <a:pathLst>
                    <a:path extrusionOk="0" h="814" w="1387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13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rect b="b" l="l" r="r" t="t"/>
                  <a:pathLst>
                    <a:path extrusionOk="0" h="460" w="1407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13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rect b="b" l="l" r="r" t="t"/>
                  <a:pathLst>
                    <a:path extrusionOk="0" h="380" w="1584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3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rect b="b" l="l" r="r" t="t"/>
                  <a:pathLst>
                    <a:path extrusionOk="0" h="261" w="1176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3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rect b="b" l="l" r="r" t="t"/>
                  <a:pathLst>
                    <a:path extrusionOk="0" h="362" w="1125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13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rect b="b" l="l" r="r" t="t"/>
                  <a:pathLst>
                    <a:path extrusionOk="0" h="488" w="889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13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rect b="b" l="l" r="r" t="t"/>
                  <a:pathLst>
                    <a:path extrusionOk="0" h="2480" w="1030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65" name="Google Shape;565;p13"/>
            <p:cNvGrpSpPr/>
            <p:nvPr/>
          </p:nvGrpSpPr>
          <p:grpSpPr>
            <a:xfrm>
              <a:off x="6958990" y="1640285"/>
              <a:ext cx="1686178" cy="3119645"/>
              <a:chOff x="6958990" y="1640285"/>
              <a:chExt cx="1686178" cy="3119645"/>
            </a:xfrm>
          </p:grpSpPr>
          <p:sp>
            <p:nvSpPr>
              <p:cNvPr id="566" name="Google Shape;566;p13"/>
              <p:cNvSpPr/>
              <p:nvPr/>
            </p:nvSpPr>
            <p:spPr>
              <a:xfrm>
                <a:off x="7763101" y="4077723"/>
                <a:ext cx="636511" cy="330897"/>
              </a:xfrm>
              <a:custGeom>
                <a:rect b="b" l="l" r="r" t="t"/>
                <a:pathLst>
                  <a:path extrusionOk="0" h="13048" w="25099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3"/>
              <p:cNvSpPr/>
              <p:nvPr/>
            </p:nvSpPr>
            <p:spPr>
              <a:xfrm>
                <a:off x="7808874" y="4106062"/>
                <a:ext cx="547751" cy="272946"/>
              </a:xfrm>
              <a:custGeom>
                <a:rect b="b" l="l" r="r" t="t"/>
                <a:pathLst>
                  <a:path extrusionOk="0" h="10195" w="21599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>
                <a:off x="7875467" y="4148678"/>
                <a:ext cx="447553" cy="84601"/>
              </a:xfrm>
              <a:custGeom>
                <a:rect b="b" l="l" r="r" t="t"/>
                <a:pathLst>
                  <a:path extrusionOk="0" h="3336" w="17648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8173310" y="4311941"/>
                <a:ext cx="156547" cy="17600"/>
              </a:xfrm>
              <a:custGeom>
                <a:rect b="b" l="l" r="r" t="t"/>
                <a:pathLst>
                  <a:path extrusionOk="0" h="694" w="6173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>
                <a:off x="7948603" y="4226810"/>
                <a:ext cx="391102" cy="60408"/>
              </a:xfrm>
              <a:custGeom>
                <a:rect b="b" l="l" r="r" t="t"/>
                <a:pathLst>
                  <a:path extrusionOk="0" h="2382" w="15422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>
                <a:off x="7862585" y="4249253"/>
                <a:ext cx="111330" cy="29063"/>
              </a:xfrm>
              <a:custGeom>
                <a:rect b="b" l="l" r="r" t="t"/>
                <a:pathLst>
                  <a:path extrusionOk="0" h="1146" w="439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>
                <a:off x="7802281" y="3840613"/>
                <a:ext cx="668388" cy="314768"/>
              </a:xfrm>
              <a:custGeom>
                <a:rect b="b" l="l" r="r" t="t"/>
                <a:pathLst>
                  <a:path extrusionOk="0" h="12412" w="26356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>
                <a:off x="7856626" y="3850745"/>
                <a:ext cx="562865" cy="268446"/>
              </a:xfrm>
              <a:custGeom>
                <a:rect b="b" l="l" r="r" t="t"/>
                <a:pathLst>
                  <a:path extrusionOk="0" h="9444" w="22195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>
                <a:off x="8014486" y="3941416"/>
                <a:ext cx="404188" cy="85666"/>
              </a:xfrm>
              <a:custGeom>
                <a:rect b="b" l="l" r="r" t="t"/>
                <a:pathLst>
                  <a:path extrusionOk="0" h="3378" w="15938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>
                <a:off x="7921799" y="4030098"/>
                <a:ext cx="171966" cy="25715"/>
              </a:xfrm>
              <a:custGeom>
                <a:rect b="b" l="l" r="r" t="t"/>
                <a:pathLst>
                  <a:path extrusionOk="0" h="1014" w="6781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7811791" y="3561052"/>
                <a:ext cx="668388" cy="389098"/>
              </a:xfrm>
              <a:custGeom>
                <a:rect b="b" l="l" r="r" t="t"/>
                <a:pathLst>
                  <a:path extrusionOk="0" h="15343" w="26356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7850108" y="3598304"/>
                <a:ext cx="574937" cy="309316"/>
              </a:xfrm>
              <a:custGeom>
                <a:rect b="b" l="l" r="r" t="t"/>
                <a:pathLst>
                  <a:path extrusionOk="0" h="12197" w="22671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7949617" y="3759970"/>
                <a:ext cx="446615" cy="69791"/>
              </a:xfrm>
              <a:custGeom>
                <a:rect b="b" l="l" r="r" t="t"/>
                <a:pathLst>
                  <a:path extrusionOk="0" h="2752" w="17611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8131366" y="3713309"/>
                <a:ext cx="273787" cy="55336"/>
              </a:xfrm>
              <a:custGeom>
                <a:rect b="b" l="l" r="r" t="t"/>
                <a:pathLst>
                  <a:path extrusionOk="0" h="2182" w="10796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7821478" y="2933814"/>
                <a:ext cx="743504" cy="454477"/>
              </a:xfrm>
              <a:custGeom>
                <a:rect b="b" l="l" r="r" t="t"/>
                <a:pathLst>
                  <a:path extrusionOk="0" h="17921" w="29318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7855586" y="2971016"/>
                <a:ext cx="661642" cy="373629"/>
              </a:xfrm>
              <a:custGeom>
                <a:rect b="b" l="l" r="r" t="t"/>
                <a:pathLst>
                  <a:path extrusionOk="0" h="14733" w="2609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8150715" y="3050086"/>
                <a:ext cx="345124" cy="100299"/>
              </a:xfrm>
              <a:custGeom>
                <a:rect b="b" l="l" r="r" t="t"/>
                <a:pathLst>
                  <a:path extrusionOk="0" h="3955" w="13609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7943709" y="3131363"/>
                <a:ext cx="517217" cy="141661"/>
              </a:xfrm>
              <a:custGeom>
                <a:rect b="b" l="l" r="r" t="t"/>
                <a:pathLst>
                  <a:path extrusionOk="0" h="5586" w="20395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7898392" y="2670685"/>
                <a:ext cx="746776" cy="415422"/>
              </a:xfrm>
              <a:custGeom>
                <a:rect b="b" l="l" r="r" t="t"/>
                <a:pathLst>
                  <a:path extrusionOk="0" h="16381" w="29447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7947360" y="2713162"/>
                <a:ext cx="645412" cy="335462"/>
              </a:xfrm>
              <a:custGeom>
                <a:rect b="b" l="l" r="r" t="t"/>
                <a:pathLst>
                  <a:path extrusionOk="0" h="13228" w="2545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7978679" y="2848251"/>
                <a:ext cx="315453" cy="73062"/>
              </a:xfrm>
              <a:custGeom>
                <a:rect b="b" l="l" r="r" t="t"/>
                <a:pathLst>
                  <a:path extrusionOk="0" h="2881" w="12439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7992322" y="2766138"/>
                <a:ext cx="381085" cy="91778"/>
              </a:xfrm>
              <a:custGeom>
                <a:rect b="b" l="l" r="r" t="t"/>
                <a:pathLst>
                  <a:path extrusionOk="0" h="3619" w="15027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7866972" y="2409560"/>
                <a:ext cx="691390" cy="322554"/>
              </a:xfrm>
              <a:custGeom>
                <a:rect b="b" l="l" r="r" t="t"/>
                <a:pathLst>
                  <a:path extrusionOk="0" h="12719" w="27263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7900750" y="2438876"/>
                <a:ext cx="617060" cy="253930"/>
              </a:xfrm>
              <a:custGeom>
                <a:rect b="b" l="l" r="r" t="t"/>
                <a:pathLst>
                  <a:path extrusionOk="0" h="10013" w="24332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7898772" y="2567828"/>
                <a:ext cx="456987" cy="35884"/>
              </a:xfrm>
              <a:custGeom>
                <a:rect b="b" l="l" r="r" t="t"/>
                <a:pathLst>
                  <a:path extrusionOk="0" h="1415" w="1802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7895095" y="2487692"/>
                <a:ext cx="319003" cy="21252"/>
              </a:xfrm>
              <a:custGeom>
                <a:rect b="b" l="l" r="r" t="t"/>
                <a:pathLst>
                  <a:path extrusionOk="0" h="838" w="12579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7664049" y="2117345"/>
                <a:ext cx="766861" cy="280684"/>
              </a:xfrm>
              <a:custGeom>
                <a:rect b="b" l="l" r="r" t="t"/>
                <a:pathLst>
                  <a:path extrusionOk="0" h="11068" w="30239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7715832" y="2151555"/>
                <a:ext cx="670645" cy="211046"/>
              </a:xfrm>
              <a:custGeom>
                <a:rect b="b" l="l" r="r" t="t"/>
                <a:pathLst>
                  <a:path extrusionOk="0" h="8322" w="26445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7963108" y="2298715"/>
                <a:ext cx="390924" cy="29088"/>
              </a:xfrm>
              <a:custGeom>
                <a:rect b="b" l="l" r="r" t="t"/>
                <a:pathLst>
                  <a:path extrusionOk="0" h="1147" w="15415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7852492" y="2246069"/>
                <a:ext cx="380324" cy="14354"/>
              </a:xfrm>
              <a:custGeom>
                <a:rect b="b" l="l" r="r" t="t"/>
                <a:pathLst>
                  <a:path extrusionOk="0" h="566" w="14997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7964047" y="2181225"/>
                <a:ext cx="412835" cy="25411"/>
              </a:xfrm>
              <a:custGeom>
                <a:rect b="b" l="l" r="r" t="t"/>
                <a:pathLst>
                  <a:path extrusionOk="0" h="1002" w="16279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7487220" y="1771621"/>
                <a:ext cx="688651" cy="387983"/>
              </a:xfrm>
              <a:custGeom>
                <a:rect b="b" l="l" r="r" t="t"/>
                <a:pathLst>
                  <a:path extrusionOk="0" h="15299" w="27155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7523052" y="1816634"/>
                <a:ext cx="583204" cy="308885"/>
              </a:xfrm>
              <a:custGeom>
                <a:rect b="b" l="l" r="r" t="t"/>
                <a:pathLst>
                  <a:path extrusionOk="0" h="12180" w="22997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7642468" y="1965113"/>
                <a:ext cx="404391" cy="105878"/>
              </a:xfrm>
              <a:custGeom>
                <a:rect b="b" l="l" r="r" t="t"/>
                <a:pathLst>
                  <a:path extrusionOk="0" h="4175" w="15946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7634632" y="1950100"/>
                <a:ext cx="306273" cy="80949"/>
              </a:xfrm>
              <a:custGeom>
                <a:rect b="b" l="l" r="r" t="t"/>
                <a:pathLst>
                  <a:path extrusionOk="0" h="3192" w="12077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7464118" y="1640285"/>
                <a:ext cx="699454" cy="306932"/>
              </a:xfrm>
              <a:custGeom>
                <a:rect b="b" l="l" r="r" t="t"/>
                <a:pathLst>
                  <a:path extrusionOk="0" h="12103" w="27581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7527236" y="1678400"/>
                <a:ext cx="596974" cy="230624"/>
              </a:xfrm>
              <a:custGeom>
                <a:rect b="b" l="l" r="r" t="t"/>
                <a:pathLst>
                  <a:path extrusionOk="0" h="9094" w="2354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7628546" y="1779381"/>
                <a:ext cx="411263" cy="84423"/>
              </a:xfrm>
              <a:custGeom>
                <a:rect b="b" l="l" r="r" t="t"/>
                <a:pathLst>
                  <a:path extrusionOk="0" h="3329" w="16217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7617692" y="1714765"/>
                <a:ext cx="457647" cy="91093"/>
              </a:xfrm>
              <a:custGeom>
                <a:rect b="b" l="l" r="r" t="t"/>
                <a:pathLst>
                  <a:path extrusionOk="0" h="3592" w="18046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9F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7755620" y="3202090"/>
                <a:ext cx="785627" cy="487571"/>
              </a:xfrm>
              <a:custGeom>
                <a:rect b="b" l="l" r="r" t="t"/>
                <a:pathLst>
                  <a:path extrusionOk="0" h="19226" w="30979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7804589" y="3244618"/>
                <a:ext cx="701584" cy="409716"/>
              </a:xfrm>
              <a:custGeom>
                <a:rect b="b" l="l" r="r" t="t"/>
                <a:pathLst>
                  <a:path extrusionOk="0" h="16156" w="27665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7838088" y="3425836"/>
                <a:ext cx="407307" cy="109479"/>
              </a:xfrm>
              <a:custGeom>
                <a:rect b="b" l="l" r="r" t="t"/>
                <a:pathLst>
                  <a:path extrusionOk="0" h="4317" w="16061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7855079" y="3338042"/>
                <a:ext cx="492415" cy="150334"/>
              </a:xfrm>
              <a:custGeom>
                <a:rect b="b" l="l" r="r" t="t"/>
                <a:pathLst>
                  <a:path extrusionOk="0" h="5928" w="19417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7973049" y="3332767"/>
                <a:ext cx="325648" cy="76181"/>
              </a:xfrm>
              <a:custGeom>
                <a:rect b="b" l="l" r="r" t="t"/>
                <a:pathLst>
                  <a:path extrusionOk="0" h="3004" w="12841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7102776" y="4171248"/>
                <a:ext cx="669529" cy="588682"/>
              </a:xfrm>
              <a:custGeom>
                <a:rect b="b" l="l" r="r" t="t"/>
                <a:pathLst>
                  <a:path extrusionOk="0" h="23213" w="26401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6958990" y="3496791"/>
                <a:ext cx="1271601" cy="707823"/>
              </a:xfrm>
              <a:custGeom>
                <a:rect b="b" l="l" r="r" t="t"/>
                <a:pathLst>
                  <a:path extrusionOk="0" h="27911" w="50142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6967789" y="3013848"/>
                <a:ext cx="1205209" cy="936570"/>
              </a:xfrm>
              <a:custGeom>
                <a:rect b="b" l="l" r="r" t="t"/>
                <a:pathLst>
                  <a:path extrusionOk="0" h="36931" w="47524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7056546" y="3851340"/>
                <a:ext cx="705464" cy="353214"/>
              </a:xfrm>
              <a:custGeom>
                <a:rect b="b" l="l" r="r" t="t"/>
                <a:pathLst>
                  <a:path extrusionOk="0" h="13928" w="27818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7165692" y="3888466"/>
                <a:ext cx="195652" cy="97256"/>
              </a:xfrm>
              <a:custGeom>
                <a:rect b="b" l="l" r="r" t="t"/>
                <a:pathLst>
                  <a:path extrusionOk="0" h="3835" w="7715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7165692" y="3888466"/>
                <a:ext cx="515214" cy="126597"/>
              </a:xfrm>
              <a:custGeom>
                <a:rect b="b" l="l" r="r" t="t"/>
                <a:pathLst>
                  <a:path extrusionOk="0" h="4992" w="20316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7284727" y="4090073"/>
                <a:ext cx="307769" cy="114475"/>
              </a:xfrm>
              <a:custGeom>
                <a:rect b="b" l="l" r="r" t="t"/>
                <a:pathLst>
                  <a:path extrusionOk="0" h="4514" w="12136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7969854" y="3366647"/>
                <a:ext cx="28784" cy="99994"/>
              </a:xfrm>
              <a:custGeom>
                <a:rect b="b" l="l" r="r" t="t"/>
                <a:pathLst>
                  <a:path extrusionOk="0" h="3943" w="1135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943100" y="3341693"/>
                <a:ext cx="34591" cy="78134"/>
              </a:xfrm>
              <a:custGeom>
                <a:rect b="b" l="l" r="r" t="t"/>
                <a:pathLst>
                  <a:path extrusionOk="0" h="3081" w="1364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7701707" y="3209876"/>
                <a:ext cx="104331" cy="46941"/>
              </a:xfrm>
              <a:custGeom>
                <a:rect b="b" l="l" r="r" t="t"/>
                <a:pathLst>
                  <a:path extrusionOk="0" h="1851" w="4114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7719230" y="3227957"/>
                <a:ext cx="80645" cy="51024"/>
              </a:xfrm>
              <a:custGeom>
                <a:rect b="b" l="l" r="r" t="t"/>
                <a:pathLst>
                  <a:path extrusionOk="0" h="2012" w="318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7467237" y="3095125"/>
                <a:ext cx="42250" cy="83612"/>
              </a:xfrm>
              <a:custGeom>
                <a:rect b="b" l="l" r="r" t="t"/>
                <a:pathLst>
                  <a:path extrusionOk="0" h="3297" w="1666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7453670" y="3130298"/>
                <a:ext cx="38750" cy="79149"/>
              </a:xfrm>
              <a:custGeom>
                <a:rect b="b" l="l" r="r" t="t"/>
                <a:pathLst>
                  <a:path extrusionOk="0" h="3121" w="1528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7483568" y="3931425"/>
                <a:ext cx="197326" cy="81913"/>
              </a:xfrm>
              <a:custGeom>
                <a:rect b="b" l="l" r="r" t="t"/>
                <a:pathLst>
                  <a:path extrusionOk="0" h="3230" w="7781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rect b="b" l="l" r="r" t="t"/>
                <a:pathLst>
                  <a:path extrusionOk="0" h="1299" w="2264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7348531" y="3824079"/>
                <a:ext cx="83967" cy="104103"/>
              </a:xfrm>
              <a:custGeom>
                <a:rect b="b" l="l" r="r" t="t"/>
                <a:pathLst>
                  <a:path extrusionOk="0" h="4105" w="3311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7320813" y="4188010"/>
                <a:ext cx="879282" cy="330923"/>
              </a:xfrm>
              <a:custGeom>
                <a:rect b="b" l="l" r="r" t="t"/>
                <a:pathLst>
                  <a:path extrusionOk="0" h="13049" w="34672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7671834" y="4434427"/>
                <a:ext cx="201029" cy="82826"/>
              </a:xfrm>
              <a:custGeom>
                <a:rect b="b" l="l" r="r" t="t"/>
                <a:pathLst>
                  <a:path extrusionOk="0" h="3266" w="7927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7325457" y="4214721"/>
                <a:ext cx="277159" cy="253519"/>
              </a:xfrm>
              <a:custGeom>
                <a:rect b="b" l="l" r="r" t="t"/>
                <a:pathLst>
                  <a:path extrusionOk="0" h="9318" w="10185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7976955" y="3929827"/>
                <a:ext cx="177748" cy="107958"/>
              </a:xfrm>
              <a:custGeom>
                <a:rect b="b" l="l" r="r" t="t"/>
                <a:pathLst>
                  <a:path extrusionOk="0" h="4257" w="7009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7497642" y="4114367"/>
                <a:ext cx="59393" cy="31801"/>
              </a:xfrm>
              <a:custGeom>
                <a:rect b="b" l="l" r="r" t="t"/>
                <a:pathLst>
                  <a:path extrusionOk="0" h="1254" w="2342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7388497" y="4338746"/>
                <a:ext cx="42630" cy="68218"/>
              </a:xfrm>
              <a:custGeom>
                <a:rect b="b" l="l" r="r" t="t"/>
                <a:pathLst>
                  <a:path extrusionOk="0" h="2690" w="1681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DB833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7345336" y="4458442"/>
                <a:ext cx="216701" cy="108794"/>
              </a:xfrm>
              <a:custGeom>
                <a:rect b="b" l="l" r="r" t="t"/>
                <a:pathLst>
                  <a:path extrusionOk="0" h="4290" w="8545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DB833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rect b="b" l="l" r="r" t="t"/>
                <a:pathLst>
                  <a:path extrusionOk="0" h="1543" w="2985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rect b="b" l="l" r="r" t="t"/>
                <a:pathLst>
                  <a:path extrusionOk="0" h="1868" w="3114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rect b="b" l="l" r="r" t="t"/>
                <a:pathLst>
                  <a:path extrusionOk="0" h="915" w="1906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flipH="1" rot="568351">
                <a:off x="7217559" y="3598783"/>
                <a:ext cx="110928" cy="59317"/>
              </a:xfrm>
              <a:custGeom>
                <a:rect b="b" l="l" r="r" t="t"/>
                <a:pathLst>
                  <a:path extrusionOk="0" h="1223" w="2287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rect b="b" l="l" r="r" t="t"/>
                <a:pathLst>
                  <a:path extrusionOk="0" h="1414" w="3536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058"/>
                </a:srgbClr>
              </a:solidFill>
              <a:ln cap="flat" cmpd="sng" w="19050">
                <a:solidFill>
                  <a:srgbClr val="0095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058"/>
                </a:srgbClr>
              </a:solidFill>
              <a:ln cap="flat" cmpd="sng" w="19050">
                <a:solidFill>
                  <a:srgbClr val="0095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0" name="Google Shape;640;p13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959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Our OPS Expectations</a:t>
            </a:r>
            <a:endParaRPr/>
          </a:p>
        </p:txBody>
      </p:sp>
      <p:sp>
        <p:nvSpPr>
          <p:cNvPr id="646" name="Google Shape;646;p14"/>
          <p:cNvSpPr txBox="1"/>
          <p:nvPr>
            <p:ph idx="1" type="subTitle"/>
          </p:nvPr>
        </p:nvSpPr>
        <p:spPr>
          <a:xfrm flipH="1">
            <a:off x="4069297" y="12976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647" name="Google Shape;647;p14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Safe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Respectful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 Learner</a:t>
            </a: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648" name="Google Shape;6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022" y="1057035"/>
            <a:ext cx="2829022" cy="39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2677" y="148045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5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Positive Behaviour for Learning</a:t>
            </a:r>
            <a:endParaRPr/>
          </a:p>
        </p:txBody>
      </p:sp>
      <p:sp>
        <p:nvSpPr>
          <p:cNvPr id="655" name="Google Shape;655;p15"/>
          <p:cNvSpPr txBox="1"/>
          <p:nvPr>
            <p:ph idx="1" type="subTitle"/>
          </p:nvPr>
        </p:nvSpPr>
        <p:spPr>
          <a:xfrm flipH="1">
            <a:off x="4069297" y="12976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Classroom Expectations </a:t>
            </a:r>
            <a:endParaRPr/>
          </a:p>
        </p:txBody>
      </p:sp>
      <p:sp>
        <p:nvSpPr>
          <p:cNvPr id="656" name="Google Shape;656;p15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/>
              <a:t>NSW public schools are committed to providing safe, supportive and responsive learning environments for everyone. We teach and model the behaviours we value in our students.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student begins on ‘READY TO LEARN’. </a:t>
            </a:r>
            <a:r>
              <a:rPr b="1"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day is a new day</a:t>
            </a: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657" name="Google Shape;6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01050" y="1581876"/>
            <a:ext cx="4023800" cy="301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6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Minor and Major Incidents</a:t>
            </a:r>
            <a:endParaRPr/>
          </a:p>
        </p:txBody>
      </p:sp>
      <p:sp>
        <p:nvSpPr>
          <p:cNvPr id="663" name="Google Shape;663;p16"/>
          <p:cNvSpPr txBox="1"/>
          <p:nvPr>
            <p:ph idx="1" type="subTitle"/>
          </p:nvPr>
        </p:nvSpPr>
        <p:spPr>
          <a:xfrm flipH="1">
            <a:off x="2247322" y="1362650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Procedures </a:t>
            </a:r>
            <a:endParaRPr/>
          </a:p>
        </p:txBody>
      </p:sp>
      <p:sp>
        <p:nvSpPr>
          <p:cNvPr id="664" name="Google Shape;664;p16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Behaviour aligned to thermometer through discussion with teacher or assistant principal.</a:t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chemeClr val="accent6"/>
                </a:highlight>
              </a:rPr>
              <a:t>Minor</a:t>
            </a:r>
            <a:r>
              <a:rPr lang="es" sz="1900"/>
              <a:t>  - monitored by classroom teacher</a:t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rgbClr val="CC0000"/>
                </a:highlight>
              </a:rPr>
              <a:t>Major</a:t>
            </a:r>
            <a:r>
              <a:rPr lang="es" sz="1900"/>
              <a:t> - parents contacted, managed by Assistant Principal</a:t>
            </a:r>
            <a:endParaRPr sz="19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665" name="Google Shape;6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490" y="996075"/>
            <a:ext cx="2806981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Student Wellbeing Focus</a:t>
            </a:r>
            <a:endParaRPr/>
          </a:p>
        </p:txBody>
      </p:sp>
      <p:sp>
        <p:nvSpPr>
          <p:cNvPr id="671" name="Google Shape;671;p17"/>
          <p:cNvSpPr txBox="1"/>
          <p:nvPr>
            <p:ph idx="1" type="subTitle"/>
          </p:nvPr>
        </p:nvSpPr>
        <p:spPr>
          <a:xfrm flipH="1">
            <a:off x="2247322" y="1362650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Experiences </a:t>
            </a:r>
            <a:endParaRPr/>
          </a:p>
        </p:txBody>
      </p:sp>
      <p:sp>
        <p:nvSpPr>
          <p:cNvPr id="672" name="Google Shape;672;p17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Growing Strong Minds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Gratitude Journals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Student Voice experiences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Incursions – Zero Bullying, Backflips against Bullying</a:t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73" name="Google Shape;6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00" y="1362650"/>
            <a:ext cx="4449300" cy="316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8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000"/>
              <a:t>4Cs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000"/>
              <a:t>Learning Disposition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000"/>
              <a:t>Wheel</a:t>
            </a:r>
            <a:endParaRPr sz="3000"/>
          </a:p>
        </p:txBody>
      </p:sp>
      <p:sp>
        <p:nvSpPr>
          <p:cNvPr id="679" name="Google Shape;679;p18"/>
          <p:cNvSpPr/>
          <p:nvPr/>
        </p:nvSpPr>
        <p:spPr>
          <a:xfrm flipH="1">
            <a:off x="4291891" y="4608612"/>
            <a:ext cx="4131359" cy="175538"/>
          </a:xfrm>
          <a:custGeom>
            <a:rect b="b" l="l" r="r" t="t"/>
            <a:pathLst>
              <a:path extrusionOk="0" h="2988" w="70321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8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3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681" name="Google Shape;6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875" y="381000"/>
            <a:ext cx="2691508" cy="430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9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Learning Disposition Wheel</a:t>
            </a:r>
            <a:endParaRPr/>
          </a:p>
        </p:txBody>
      </p:sp>
      <p:pic>
        <p:nvPicPr>
          <p:cNvPr id="687" name="Google Shape;6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900" y="1147425"/>
            <a:ext cx="3900892" cy="38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19"/>
          <p:cNvSpPr txBox="1"/>
          <p:nvPr/>
        </p:nvSpPr>
        <p:spPr>
          <a:xfrm>
            <a:off x="490775" y="2269000"/>
            <a:ext cx="3703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Learning Disposition Wheel is a tool used to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talk about learning</a:t>
            </a: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drive a deeper understanding of the 4Cs</a:t>
            </a:r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Development of these dispositions is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fundamental </a:t>
            </a: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students to develop an awareness of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way they learn</a:t>
            </a: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establish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attitudes to learning</a:t>
            </a: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facilitates a common language about learning which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empowers students</a:t>
            </a:r>
            <a:r>
              <a:rPr b="0" i="0" lang="es" sz="12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to </a:t>
            </a:r>
            <a:r>
              <a:rPr b="1" i="0" lang="es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critically reflect.</a:t>
            </a:r>
            <a:r>
              <a:rPr b="1" i="0" lang="es" sz="1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89" name="Google Shape;689;p19"/>
          <p:cNvSpPr txBox="1"/>
          <p:nvPr/>
        </p:nvSpPr>
        <p:spPr>
          <a:xfrm>
            <a:off x="452525" y="1294125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" sz="14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" sz="14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 b="1" i="1" sz="1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0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000"/>
              <a:t>Curriculum</a:t>
            </a:r>
            <a:endParaRPr sz="3000"/>
          </a:p>
        </p:txBody>
      </p:sp>
      <p:sp>
        <p:nvSpPr>
          <p:cNvPr id="695" name="Google Shape;695;p20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04</a:t>
            </a:r>
            <a:endParaRPr sz="9600">
              <a:solidFill>
                <a:srgbClr val="FF7C3E"/>
              </a:solidFill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6419368" y="3391767"/>
            <a:ext cx="347755" cy="311735"/>
          </a:xfrm>
          <a:custGeom>
            <a:rect b="b" l="l" r="r" t="t"/>
            <a:pathLst>
              <a:path extrusionOk="0" h="6863" w="7656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7" name="Google Shape;697;p20"/>
          <p:cNvGrpSpPr/>
          <p:nvPr/>
        </p:nvGrpSpPr>
        <p:grpSpPr>
          <a:xfrm>
            <a:off x="4653941" y="764651"/>
            <a:ext cx="4131359" cy="4043624"/>
            <a:chOff x="4653941" y="764651"/>
            <a:chExt cx="4131359" cy="4043624"/>
          </a:xfrm>
        </p:grpSpPr>
        <p:sp>
          <p:nvSpPr>
            <p:cNvPr id="698" name="Google Shape;698;p20"/>
            <p:cNvSpPr/>
            <p:nvPr/>
          </p:nvSpPr>
          <p:spPr>
            <a:xfrm>
              <a:off x="5860014" y="764651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5915971" y="793844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0" name="Google Shape;700;p20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701" name="Google Shape;701;p20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702" name="Google Shape;702;p20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rect b="b" l="l" r="r" t="t"/>
                  <a:pathLst>
                    <a:path extrusionOk="0" h="2988" w="70321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3" name="Google Shape;703;p20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704" name="Google Shape;704;p20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rect b="b" l="l" r="r" t="t"/>
                    <a:pathLst>
                      <a:path extrusionOk="0" h="79620" w="53513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5" name="Google Shape;705;p20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rect b="b" l="l" r="r" t="t"/>
                    <a:pathLst>
                      <a:path extrusionOk="0" h="72858" w="48116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6" name="Google Shape;706;p20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rect b="b" l="l" r="r" t="t"/>
                    <a:pathLst>
                      <a:path extrusionOk="0" h="70847" w="45166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7" name="Google Shape;707;p20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8" name="Google Shape;708;p20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9" name="Google Shape;709;p20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rect b="b" l="l" r="r" t="t"/>
                    <a:pathLst>
                      <a:path extrusionOk="0" h="449" w="24087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0" name="Google Shape;710;p20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" name="Google Shape;711;p20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2" name="Google Shape;712;p20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20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rect b="b" l="l" r="r" t="t"/>
                    <a:pathLst>
                      <a:path extrusionOk="0" h="447" w="24087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20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" name="Google Shape;715;p20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rect b="b" l="l" r="r" t="t"/>
                    <a:pathLst>
                      <a:path extrusionOk="0" h="444" w="24087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6" name="Google Shape;716;p20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rect b="b" l="l" r="r" t="t"/>
                    <a:pathLst>
                      <a:path extrusionOk="0" h="449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7" name="Google Shape;717;p20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rect b="b" l="l" r="r" t="t"/>
                    <a:pathLst>
                      <a:path extrusionOk="0" h="445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8" name="Google Shape;718;p20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" name="Google Shape;719;p20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rect b="b" l="l" r="r" t="t"/>
                    <a:pathLst>
                      <a:path extrusionOk="0" h="6863" w="7656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720;p20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rect b="b" l="l" r="r" t="t"/>
                    <a:pathLst>
                      <a:path extrusionOk="0" h="4012" w="20899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" name="Google Shape;721;p20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rect b="b" l="l" r="r" t="t"/>
                    <a:pathLst>
                      <a:path extrusionOk="0" h="376" w="20899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" name="Google Shape;722;p20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rect b="b" l="l" r="r" t="t"/>
                    <a:pathLst>
                      <a:path extrusionOk="0" h="2623" w="20899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3" name="Google Shape;723;p20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rect b="b" l="l" r="r" t="t"/>
                    <a:pathLst>
                      <a:path extrusionOk="0" h="12963" w="20899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4" name="Google Shape;724;p20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rect b="b" l="l" r="r" t="t"/>
                    <a:pathLst>
                      <a:path extrusionOk="0" h="671" w="885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" name="Google Shape;725;p20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rect b="b" l="l" r="r" t="t"/>
                    <a:pathLst>
                      <a:path extrusionOk="0" h="2484" w="3175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" name="Google Shape;726;p20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rect b="b" l="l" r="r" t="t"/>
                    <a:pathLst>
                      <a:path extrusionOk="0" h="447" w="24087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7" name="Google Shape;727;p20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rect b="b" l="l" r="r" t="t"/>
                    <a:pathLst>
                      <a:path extrusionOk="0" h="445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" name="Google Shape;728;p20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29" name="Google Shape;729;p20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20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1" name="Google Shape;731;p20"/>
              <p:cNvGrpSpPr/>
              <p:nvPr/>
            </p:nvGrpSpPr>
            <p:grpSpPr>
              <a:xfrm>
                <a:off x="6283252" y="1528088"/>
                <a:ext cx="2463562" cy="3280187"/>
                <a:chOff x="6283252" y="1528088"/>
                <a:chExt cx="2463562" cy="3280187"/>
              </a:xfrm>
            </p:grpSpPr>
            <p:grpSp>
              <p:nvGrpSpPr>
                <p:cNvPr id="732" name="Google Shape;732;p20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733" name="Google Shape;733;p20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4" name="Google Shape;734;p20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rect b="b" l="l" r="r" t="t"/>
                    <a:pathLst>
                      <a:path extrusionOk="0" h="15520" w="2643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35" name="Google Shape;735;p20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20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rect b="b" l="l" r="r" t="t"/>
                  <a:pathLst>
                    <a:path extrusionOk="0" h="10815" w="13334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20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rect b="b" l="l" r="r" t="t"/>
                  <a:pathLst>
                    <a:path extrusionOk="0" h="10764" w="10611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20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rect b="b" l="l" r="r" t="t"/>
                  <a:pathLst>
                    <a:path extrusionOk="0" h="10587" w="10897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20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rect b="b" l="l" r="r" t="t"/>
                  <a:pathLst>
                    <a:path extrusionOk="0" h="185" w="312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20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rect b="b" l="l" r="r" t="t"/>
                  <a:pathLst>
                    <a:path extrusionOk="0" h="175" w="237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20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rect b="b" l="l" r="r" t="t"/>
                  <a:pathLst>
                    <a:path extrusionOk="0" h="39299" w="31338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20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rect b="b" l="l" r="r" t="t"/>
                  <a:pathLst>
                    <a:path extrusionOk="0" h="36121" w="29515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20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rect b="b" l="l" r="r" t="t"/>
                  <a:pathLst>
                    <a:path extrusionOk="0" h="34909" w="26678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20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rect b="b" l="l" r="r" t="t"/>
                  <a:pathLst>
                    <a:path extrusionOk="0" h="975" w="1411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20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rect b="b" l="l" r="r" t="t"/>
                  <a:pathLst>
                    <a:path extrusionOk="0" h="956" w="1362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20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rect b="b" l="l" r="r" t="t"/>
                  <a:pathLst>
                    <a:path extrusionOk="0" h="861" w="1128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0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rect b="b" l="l" r="r" t="t"/>
                  <a:pathLst>
                    <a:path extrusionOk="0" h="9013" w="8843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20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rect b="b" l="l" r="r" t="t"/>
                  <a:pathLst>
                    <a:path extrusionOk="0" h="6766" w="4521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20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rect b="b" l="l" r="r" t="t"/>
                  <a:pathLst>
                    <a:path extrusionOk="0" h="3665" w="352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20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rect b="b" l="l" r="r" t="t"/>
                  <a:pathLst>
                    <a:path extrusionOk="0" h="1277" w="5835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20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rect b="b" l="l" r="r" t="t"/>
                  <a:pathLst>
                    <a:path extrusionOk="0" h="3414" w="3989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20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rect b="b" l="l" r="r" t="t"/>
                  <a:pathLst>
                    <a:path extrusionOk="0" h="2175" w="2909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20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rect b="b" l="l" r="r" t="t"/>
                  <a:pathLst>
                    <a:path extrusionOk="0" h="1486" w="2148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20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rect b="b" l="l" r="r" t="t"/>
                  <a:pathLst>
                    <a:path extrusionOk="0" h="1145" w="1534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20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rect b="b" l="l" r="r" t="t"/>
                  <a:pathLst>
                    <a:path extrusionOk="0" h="895" w="1353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20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rect b="b" l="l" r="r" t="t"/>
                  <a:pathLst>
                    <a:path extrusionOk="0" h="1271" w="5832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20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rect b="b" l="l" r="r" t="t"/>
                  <a:pathLst>
                    <a:path extrusionOk="0" h="3415" w="3988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20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rect b="b" l="l" r="r" t="t"/>
                  <a:pathLst>
                    <a:path extrusionOk="0" h="1049" w="80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20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rect b="b" l="l" r="r" t="t"/>
                  <a:pathLst>
                    <a:path extrusionOk="0" h="2176" w="291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20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rect b="b" l="l" r="r" t="t"/>
                  <a:pathLst>
                    <a:path extrusionOk="0" h="1486" w="2149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0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rect b="b" l="l" r="r" t="t"/>
                  <a:pathLst>
                    <a:path extrusionOk="0" h="1145" w="1534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20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rect b="b" l="l" r="r" t="t"/>
                  <a:pathLst>
                    <a:path extrusionOk="0" h="899" w="1356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20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rect b="b" l="l" r="r" t="t"/>
                  <a:pathLst>
                    <a:path extrusionOk="0" h="9269" w="10542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20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rect b="b" l="l" r="r" t="t"/>
                  <a:pathLst>
                    <a:path extrusionOk="0" h="4459" w="3759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20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rect b="b" l="l" r="r" t="t"/>
                  <a:pathLst>
                    <a:path extrusionOk="0" h="24174" w="12119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20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rect b="b" l="l" r="r" t="t"/>
                  <a:pathLst>
                    <a:path extrusionOk="0" h="3875" w="1616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20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rect b="b" l="l" r="r" t="t"/>
                  <a:pathLst>
                    <a:path extrusionOk="0" h="861" w="41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20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rect b="b" l="l" r="r" t="t"/>
                  <a:pathLst>
                    <a:path extrusionOk="0" h="1492" w="7672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20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rect b="b" l="l" r="r" t="t"/>
                  <a:pathLst>
                    <a:path extrusionOk="0" h="2080" w="1394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20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rect b="b" l="l" r="r" t="t"/>
                  <a:pathLst>
                    <a:path extrusionOk="0" h="2236" w="1561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20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rect b="b" l="l" r="r" t="t"/>
                  <a:pathLst>
                    <a:path extrusionOk="0" h="2084" w="1281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20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rect b="b" l="l" r="r" t="t"/>
                  <a:pathLst>
                    <a:path extrusionOk="0" h="2245" w="1445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20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rect b="b" l="l" r="r" t="t"/>
                  <a:pathLst>
                    <a:path extrusionOk="0" h="3835" w="3835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20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rect b="b" l="l" r="r" t="t"/>
                  <a:pathLst>
                    <a:path extrusionOk="0" h="691" w="659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20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rect b="b" l="l" r="r" t="t"/>
                  <a:pathLst>
                    <a:path extrusionOk="0" h="572" w="373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20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rect b="b" l="l" r="r" t="t"/>
                  <a:pathLst>
                    <a:path extrusionOk="0" h="18509" w="4155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20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rect b="b" l="l" r="r" t="t"/>
                  <a:pathLst>
                    <a:path extrusionOk="0" h="3795" w="5818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20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rect b="b" l="l" r="r" t="t"/>
                  <a:pathLst>
                    <a:path extrusionOk="0" h="2375" w="506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20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rect b="b" l="l" r="r" t="t"/>
                  <a:pathLst>
                    <a:path extrusionOk="0" h="915" w="1136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20"/>
                <p:cNvSpPr/>
                <p:nvPr/>
              </p:nvSpPr>
              <p:spPr>
                <a:xfrm rot="5400000">
                  <a:off x="7813423" y="3242960"/>
                  <a:ext cx="236837" cy="107095"/>
                </a:xfrm>
                <a:custGeom>
                  <a:rect b="b" l="l" r="r" t="t"/>
                  <a:pathLst>
                    <a:path extrusionOk="0" h="2550" w="6310">
                      <a:moveTo>
                        <a:pt x="5029" y="1"/>
                      </a:moveTo>
                      <a:lnTo>
                        <a:pt x="1" y="2476"/>
                      </a:lnTo>
                      <a:lnTo>
                        <a:pt x="1" y="2550"/>
                      </a:lnTo>
                      <a:lnTo>
                        <a:pt x="1141" y="2550"/>
                      </a:lnTo>
                      <a:lnTo>
                        <a:pt x="6310" y="1"/>
                      </a:lnTo>
                      <a:close/>
                    </a:path>
                  </a:pathLst>
                </a:custGeom>
                <a:solidFill>
                  <a:srgbClr val="FF7C3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20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rect b="b" l="l" r="r" t="t"/>
                  <a:pathLst>
                    <a:path extrusionOk="0" h="913" w="114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20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rect b="b" l="l" r="r" t="t"/>
                  <a:pathLst>
                    <a:path extrusionOk="0" h="2557" w="2598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20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rect b="b" l="l" r="r" t="t"/>
                  <a:pathLst>
                    <a:path extrusionOk="0" h="1835" w="4841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20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rect b="b" l="l" r="r" t="t"/>
                  <a:pathLst>
                    <a:path extrusionOk="0" h="417" w="814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20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rect b="b" l="l" r="r" t="t"/>
                  <a:pathLst>
                    <a:path extrusionOk="0" h="801" w="1769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20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rect b="b" l="l" r="r" t="t"/>
                  <a:pathLst>
                    <a:path extrusionOk="0" h="817" w="472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20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rect b="b" l="l" r="r" t="t"/>
                  <a:pathLst>
                    <a:path extrusionOk="0" h="207" w="12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20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rect b="b" l="l" r="r" t="t"/>
                  <a:pathLst>
                    <a:path extrusionOk="0" h="1035" w="69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20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rect b="b" l="l" r="r" t="t"/>
                  <a:pathLst>
                    <a:path extrusionOk="0" h="235" w="137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20"/>
                <p:cNvSpPr/>
                <p:nvPr/>
              </p:nvSpPr>
              <p:spPr>
                <a:xfrm flipH="1" rot="-618055">
                  <a:off x="7355127" y="1852313"/>
                  <a:ext cx="100310" cy="60277"/>
                </a:xfrm>
                <a:custGeom>
                  <a:rect b="b" l="l" r="r" t="t"/>
                  <a:pathLst>
                    <a:path extrusionOk="0" h="926" w="1541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20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rect b="b" l="l" r="r" t="t"/>
                  <a:pathLst>
                    <a:path extrusionOk="0" h="680" w="674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20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rect b="b" l="l" r="r" t="t"/>
                  <a:pathLst>
                    <a:path extrusionOk="0" h="1035" w="69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20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rect b="b" l="l" r="r" t="t"/>
                  <a:pathLst>
                    <a:path extrusionOk="0" h="234" w="137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20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rect b="b" l="l" r="r" t="t"/>
                  <a:pathLst>
                    <a:path extrusionOk="0" h="1209" w="1889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20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rect b="b" l="l" r="r" t="t"/>
                  <a:pathLst>
                    <a:path extrusionOk="0" h="2495" w="39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20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rect b="b" l="l" r="r" t="t"/>
                  <a:pathLst>
                    <a:path extrusionOk="0" h="1622" w="352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20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rect b="b" l="l" r="r" t="t"/>
                  <a:pathLst>
                    <a:path extrusionOk="0" h="414" w="814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20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rect b="b" l="l" r="r" t="t"/>
                  <a:pathLst>
                    <a:path extrusionOk="0" h="1496" w="223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20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rect b="b" l="l" r="r" t="t"/>
                  <a:pathLst>
                    <a:path extrusionOk="0" h="817" w="472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20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rect b="b" l="l" r="r" t="t"/>
                  <a:pathLst>
                    <a:path extrusionOk="0" h="209" w="12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20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rect b="b" l="l" r="r" t="t"/>
                  <a:pathLst>
                    <a:path extrusionOk="0" h="2218" w="1267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20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33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20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33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4" name="Google Shape;804;p20"/>
                <p:cNvGrpSpPr/>
                <p:nvPr/>
              </p:nvGrpSpPr>
              <p:grpSpPr>
                <a:xfrm>
                  <a:off x="7012969" y="1528088"/>
                  <a:ext cx="905772" cy="1418398"/>
                  <a:chOff x="6922849" y="1933773"/>
                  <a:chExt cx="793769" cy="1243009"/>
                </a:xfrm>
              </p:grpSpPr>
              <p:sp>
                <p:nvSpPr>
                  <p:cNvPr id="805" name="Google Shape;805;p20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06" name="Google Shape;806;p20"/>
                  <p:cNvGrpSpPr/>
                  <p:nvPr/>
                </p:nvGrpSpPr>
                <p:grpSpPr>
                  <a:xfrm>
                    <a:off x="6922849" y="1958437"/>
                    <a:ext cx="793769" cy="1218345"/>
                    <a:chOff x="6922849" y="1958437"/>
                    <a:chExt cx="793769" cy="1218345"/>
                  </a:xfrm>
                </p:grpSpPr>
                <p:sp>
                  <p:nvSpPr>
                    <p:cNvPr id="807" name="Google Shape;807;p20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rect b="b" l="l" r="r" t="t"/>
                      <a:pathLst>
                        <a:path extrusionOk="0" h="25127" w="15997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8" name="Google Shape;808;p20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rect b="b" l="l" r="r" t="t"/>
                      <a:pathLst>
                        <a:path extrusionOk="0" h="18284" w="1986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9" name="Google Shape;809;p20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rect b="b" l="l" r="r" t="t"/>
                      <a:pathLst>
                        <a:path extrusionOk="0" h="18212" w="2116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0" name="Google Shape;810;p20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1" name="Google Shape;811;p20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rect b="b" l="l" r="r" t="t"/>
                      <a:pathLst>
                        <a:path extrusionOk="0" h="5051" w="7541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12" name="Google Shape;812;p20"/>
          <p:cNvSpPr/>
          <p:nvPr/>
        </p:nvSpPr>
        <p:spPr>
          <a:xfrm>
            <a:off x="6419371" y="3391772"/>
            <a:ext cx="347755" cy="311735"/>
          </a:xfrm>
          <a:custGeom>
            <a:rect b="b" l="l" r="r" t="t"/>
            <a:pathLst>
              <a:path extrusionOk="0" h="6863" w="7656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1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Curriculum Reform</a:t>
            </a:r>
            <a:endParaRPr/>
          </a:p>
        </p:txBody>
      </p:sp>
      <p:pic>
        <p:nvPicPr>
          <p:cNvPr id="818" name="Google Shape;8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175" y="1221850"/>
            <a:ext cx="1680915" cy="1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25" y="1068700"/>
            <a:ext cx="6623223" cy="20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25" y="3216700"/>
            <a:ext cx="6623225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5400" y="3608975"/>
            <a:ext cx="1986875" cy="10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"/>
          <p:cNvSpPr txBox="1"/>
          <p:nvPr>
            <p:ph type="ctrTitle"/>
          </p:nvPr>
        </p:nvSpPr>
        <p:spPr>
          <a:xfrm>
            <a:off x="550675" y="397650"/>
            <a:ext cx="5143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</a:pPr>
            <a:r>
              <a:rPr lang="es"/>
              <a:t>English syllabus - Class Novels</a:t>
            </a:r>
            <a:endParaRPr/>
          </a:p>
        </p:txBody>
      </p:sp>
      <p:pic>
        <p:nvPicPr>
          <p:cNvPr id="827" name="Google Shape;8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300" y="1888600"/>
            <a:ext cx="1520250" cy="24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22"/>
          <p:cNvSpPr txBox="1"/>
          <p:nvPr/>
        </p:nvSpPr>
        <p:spPr>
          <a:xfrm>
            <a:off x="444275" y="1943975"/>
            <a:ext cx="416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" sz="19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You may choose to buy these books for your child to support learning of the English curriculum.</a:t>
            </a:r>
            <a:endParaRPr b="0" i="0" sz="1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29" name="Google Shape;829;p22"/>
          <p:cNvSpPr txBox="1"/>
          <p:nvPr/>
        </p:nvSpPr>
        <p:spPr>
          <a:xfrm>
            <a:off x="4382075" y="1297750"/>
            <a:ext cx="1520400" cy="591000"/>
          </a:xfrm>
          <a:prstGeom prst="rect">
            <a:avLst/>
          </a:prstGeom>
          <a:solidFill>
            <a:srgbClr val="FCB39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Year 3 </a:t>
            </a:r>
            <a:br>
              <a:rPr b="1" lang="es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b="1" lang="es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(3K, 3M &amp; 3/4R)</a:t>
            </a:r>
            <a:endParaRPr b="1" sz="12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30" name="Google Shape;830;p22"/>
          <p:cNvSpPr txBox="1"/>
          <p:nvPr/>
        </p:nvSpPr>
        <p:spPr>
          <a:xfrm>
            <a:off x="6243800" y="1297750"/>
            <a:ext cx="1857000" cy="591000"/>
          </a:xfrm>
          <a:prstGeom prst="rect">
            <a:avLst/>
          </a:prstGeom>
          <a:solidFill>
            <a:srgbClr val="FCB39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Year 4</a:t>
            </a:r>
            <a:endParaRPr b="1" sz="12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(4G &amp; 4L)</a:t>
            </a:r>
            <a:endParaRPr b="1" sz="12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831" name="Google Shape;8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800" y="1888600"/>
            <a:ext cx="1856937" cy="24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125" y="133575"/>
            <a:ext cx="6931600" cy="48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3"/>
          <p:cNvSpPr txBox="1"/>
          <p:nvPr>
            <p:ph type="ctrTitle"/>
          </p:nvPr>
        </p:nvSpPr>
        <p:spPr>
          <a:xfrm>
            <a:off x="426475" y="419425"/>
            <a:ext cx="6855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Learning in Stage 2 - Key Learning Areas</a:t>
            </a:r>
            <a:endParaRPr/>
          </a:p>
        </p:txBody>
      </p:sp>
      <p:sp>
        <p:nvSpPr>
          <p:cNvPr id="837" name="Google Shape;837;p23"/>
          <p:cNvSpPr txBox="1"/>
          <p:nvPr>
            <p:ph idx="4" type="subTitle"/>
          </p:nvPr>
        </p:nvSpPr>
        <p:spPr>
          <a:xfrm flipH="1">
            <a:off x="3351749" y="286451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400"/>
              <a:t>Mathematics</a:t>
            </a:r>
            <a:endParaRPr sz="2400"/>
          </a:p>
        </p:txBody>
      </p:sp>
      <p:sp>
        <p:nvSpPr>
          <p:cNvPr id="838" name="Google Shape;838;p23"/>
          <p:cNvSpPr txBox="1"/>
          <p:nvPr>
            <p:ph idx="6" type="subTitle"/>
          </p:nvPr>
        </p:nvSpPr>
        <p:spPr>
          <a:xfrm flipH="1">
            <a:off x="6277025" y="2788320"/>
            <a:ext cx="2440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300"/>
              <a:t>Science &amp; Technology</a:t>
            </a:r>
            <a:endParaRPr sz="2300"/>
          </a:p>
        </p:txBody>
      </p:sp>
      <p:sp>
        <p:nvSpPr>
          <p:cNvPr id="839" name="Google Shape;839;p23"/>
          <p:cNvSpPr txBox="1"/>
          <p:nvPr>
            <p:ph idx="2" type="subTitle"/>
          </p:nvPr>
        </p:nvSpPr>
        <p:spPr>
          <a:xfrm flipH="1">
            <a:off x="426474" y="2875237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400"/>
              <a:t>English</a:t>
            </a:r>
            <a:endParaRPr sz="2400"/>
          </a:p>
        </p:txBody>
      </p:sp>
      <p:pic>
        <p:nvPicPr>
          <p:cNvPr id="840" name="Google Shape;8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213" y="168525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23"/>
          <p:cNvSpPr txBox="1"/>
          <p:nvPr/>
        </p:nvSpPr>
        <p:spPr>
          <a:xfrm>
            <a:off x="7227050" y="1902650"/>
            <a:ext cx="13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842" name="Google Shape;8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625" y="1674573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0819" y="1750744"/>
            <a:ext cx="1037575" cy="10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4"/>
          <p:cNvSpPr txBox="1"/>
          <p:nvPr>
            <p:ph idx="4" type="subTitle"/>
          </p:nvPr>
        </p:nvSpPr>
        <p:spPr>
          <a:xfrm flipH="1">
            <a:off x="6222575" y="2439499"/>
            <a:ext cx="2440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s" sz="1900">
                <a:solidFill>
                  <a:srgbClr val="FF7C3E"/>
                </a:solidFill>
              </a:rPr>
              <a:t>Personal Development, Health &amp; Physical Education (PDHPE)</a:t>
            </a:r>
            <a:endParaRPr/>
          </a:p>
        </p:txBody>
      </p:sp>
      <p:sp>
        <p:nvSpPr>
          <p:cNvPr id="849" name="Google Shape;849;p24"/>
          <p:cNvSpPr txBox="1"/>
          <p:nvPr>
            <p:ph idx="6" type="subTitle"/>
          </p:nvPr>
        </p:nvSpPr>
        <p:spPr>
          <a:xfrm flipH="1">
            <a:off x="3358350" y="2624700"/>
            <a:ext cx="24405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Creative Arts</a:t>
            </a:r>
            <a:endParaRPr sz="2200"/>
          </a:p>
        </p:txBody>
      </p:sp>
      <p:sp>
        <p:nvSpPr>
          <p:cNvPr id="850" name="Google Shape;850;p24"/>
          <p:cNvSpPr txBox="1"/>
          <p:nvPr>
            <p:ph idx="2" type="subTitle"/>
          </p:nvPr>
        </p:nvSpPr>
        <p:spPr>
          <a:xfrm flipH="1">
            <a:off x="467725" y="2728900"/>
            <a:ext cx="24669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/>
              <a:t>History and Geography</a:t>
            </a:r>
            <a:endParaRPr sz="2100"/>
          </a:p>
        </p:txBody>
      </p:sp>
      <p:sp>
        <p:nvSpPr>
          <p:cNvPr id="851" name="Google Shape;851;p24"/>
          <p:cNvSpPr txBox="1"/>
          <p:nvPr>
            <p:ph type="ctrTitle"/>
          </p:nvPr>
        </p:nvSpPr>
        <p:spPr>
          <a:xfrm>
            <a:off x="426475" y="419425"/>
            <a:ext cx="6855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Learning in Stage 2 - Key Learning Areas</a:t>
            </a:r>
            <a:endParaRPr/>
          </a:p>
        </p:txBody>
      </p:sp>
      <p:sp>
        <p:nvSpPr>
          <p:cNvPr id="852" name="Google Shape;852;p24"/>
          <p:cNvSpPr txBox="1"/>
          <p:nvPr/>
        </p:nvSpPr>
        <p:spPr>
          <a:xfrm>
            <a:off x="3554675" y="1630225"/>
            <a:ext cx="178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853" name="Google Shape;8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952" y="16797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44" y="1630213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3506" y="1734556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ba6a6be5e3_0_538"/>
          <p:cNvSpPr txBox="1"/>
          <p:nvPr>
            <p:ph type="ctrTitle"/>
          </p:nvPr>
        </p:nvSpPr>
        <p:spPr>
          <a:xfrm>
            <a:off x="497250" y="397650"/>
            <a:ext cx="797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">
                <a:latin typeface="Barlow Semi Condensed"/>
                <a:ea typeface="Barlow Semi Condensed"/>
                <a:cs typeface="Barlow Semi Condensed"/>
                <a:sym typeface="Barlow Semi Condensed"/>
              </a:rPr>
              <a:t>2024 NAPLAN Assessment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61" name="Google Shape;861;g2ba6a6be5e3_0_538"/>
          <p:cNvSpPr txBox="1"/>
          <p:nvPr/>
        </p:nvSpPr>
        <p:spPr>
          <a:xfrm>
            <a:off x="830550" y="940275"/>
            <a:ext cx="7559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NAPLAN Assessment Online - Year 3 students only </a:t>
            </a:r>
            <a:endParaRPr b="1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Assessment Test Window is 9 days: </a:t>
            </a:r>
            <a:endParaRPr b="1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Wednesday 13th March - Monday 25th March 2024</a:t>
            </a:r>
            <a:endParaRPr b="1" i="0" sz="1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Students will need to have headphones/earbuds to access the assessments.</a:t>
            </a:r>
            <a:endParaRPr b="0" i="0" sz="13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862" name="Google Shape;862;g2ba6a6be5e3_0_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75" y="2433375"/>
            <a:ext cx="8839200" cy="241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Technology</a:t>
            </a:r>
            <a:endParaRPr sz="3000">
              <a:solidFill>
                <a:srgbClr val="FF7C3E"/>
              </a:solidFill>
            </a:endParaRPr>
          </a:p>
        </p:txBody>
      </p:sp>
      <p:sp>
        <p:nvSpPr>
          <p:cNvPr id="868" name="Google Shape;868;p25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05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869" name="Google Shape;869;p25"/>
          <p:cNvGrpSpPr/>
          <p:nvPr/>
        </p:nvGrpSpPr>
        <p:grpSpPr>
          <a:xfrm flipH="1">
            <a:off x="4764497" y="926711"/>
            <a:ext cx="2941177" cy="2706446"/>
            <a:chOff x="755856" y="1978199"/>
            <a:chExt cx="3078800" cy="2763653"/>
          </a:xfrm>
        </p:grpSpPr>
        <p:sp>
          <p:nvSpPr>
            <p:cNvPr id="870" name="Google Shape;870;p25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6"/>
          <p:cNvSpPr txBox="1"/>
          <p:nvPr>
            <p:ph type="ctrTitle"/>
          </p:nvPr>
        </p:nvSpPr>
        <p:spPr>
          <a:xfrm>
            <a:off x="414675" y="397650"/>
            <a:ext cx="8055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Protocols for Technology Use @ Oatley Public School</a:t>
            </a:r>
            <a:endParaRPr/>
          </a:p>
        </p:txBody>
      </p:sp>
      <p:sp>
        <p:nvSpPr>
          <p:cNvPr id="931" name="Google Shape;931;p26"/>
          <p:cNvSpPr txBox="1"/>
          <p:nvPr/>
        </p:nvSpPr>
        <p:spPr>
          <a:xfrm>
            <a:off x="352800" y="1296600"/>
            <a:ext cx="84384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2 students</a:t>
            </a: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utilise a combination of chromebooks and iPads.</a:t>
            </a:r>
            <a:endParaRPr b="0" i="0" sz="20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20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20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20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b="0" i="0" lang="es" sz="20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sz="15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7970035" y="73326"/>
            <a:ext cx="801720" cy="915322"/>
            <a:chOff x="755856" y="1978199"/>
            <a:chExt cx="3078800" cy="2763653"/>
          </a:xfrm>
        </p:grpSpPr>
        <p:sp>
          <p:nvSpPr>
            <p:cNvPr id="933" name="Google Shape;933;p26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bab6edb873_0_171"/>
          <p:cNvSpPr txBox="1"/>
          <p:nvPr>
            <p:ph type="ctrTitle"/>
          </p:nvPr>
        </p:nvSpPr>
        <p:spPr>
          <a:xfrm>
            <a:off x="414675" y="397650"/>
            <a:ext cx="8055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Technology </a:t>
            </a:r>
            <a:r>
              <a:rPr lang="es"/>
              <a:t>rules in the classroom</a:t>
            </a:r>
            <a:endParaRPr/>
          </a:p>
        </p:txBody>
      </p:sp>
      <p:grpSp>
        <p:nvGrpSpPr>
          <p:cNvPr id="994" name="Google Shape;994;g2bab6edb873_0_171"/>
          <p:cNvGrpSpPr/>
          <p:nvPr/>
        </p:nvGrpSpPr>
        <p:grpSpPr>
          <a:xfrm flipH="1">
            <a:off x="7970035" y="73326"/>
            <a:ext cx="801720" cy="915322"/>
            <a:chOff x="755856" y="1978199"/>
            <a:chExt cx="3078800" cy="2763653"/>
          </a:xfrm>
        </p:grpSpPr>
        <p:sp>
          <p:nvSpPr>
            <p:cNvPr id="995" name="Google Shape;995;g2bab6edb873_0_171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bab6edb873_0_171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2bab6edb873_0_171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2bab6edb873_0_171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2bab6edb873_0_171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2bab6edb873_0_171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bab6edb873_0_171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2bab6edb873_0_171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bab6edb873_0_171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2bab6edb873_0_171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2bab6edb873_0_171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bab6edb873_0_171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bab6edb873_0_171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bab6edb873_0_171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bab6edb873_0_171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bab6edb873_0_171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bab6edb873_0_171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bab6edb873_0_171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bab6edb873_0_171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2bab6edb873_0_171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2bab6edb873_0_171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bab6edb873_0_171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bab6edb873_0_171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bab6edb873_0_171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bab6edb873_0_171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bab6edb873_0_171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bab6edb873_0_171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bab6edb873_0_171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2bab6edb873_0_171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2bab6edb873_0_171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bab6edb873_0_171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2bab6edb873_0_171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2bab6edb873_0_171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2bab6edb873_0_171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bab6edb873_0_171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2bab6edb873_0_171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2bab6edb873_0_171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2bab6edb873_0_171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bab6edb873_0_171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2bab6edb873_0_171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2bab6edb873_0_171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bab6edb873_0_171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bab6edb873_0_171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bab6edb873_0_171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bab6edb873_0_171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bab6edb873_0_171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bab6edb873_0_171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bab6edb873_0_171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bab6edb873_0_171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bab6edb873_0_171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2bab6edb873_0_171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bab6edb873_0_171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bab6edb873_0_171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bab6edb873_0_171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bab6edb873_0_171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bab6edb873_0_171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1" name="Google Shape;1051;g2bab6edb873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6325" y="1081398"/>
            <a:ext cx="2630900" cy="37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7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Community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Partnerships</a:t>
            </a:r>
            <a:endParaRPr sz="3000">
              <a:solidFill>
                <a:srgbClr val="FF7C3E"/>
              </a:solidFill>
            </a:endParaRPr>
          </a:p>
        </p:txBody>
      </p:sp>
      <p:grpSp>
        <p:nvGrpSpPr>
          <p:cNvPr id="1057" name="Google Shape;1057;p27"/>
          <p:cNvGrpSpPr/>
          <p:nvPr/>
        </p:nvGrpSpPr>
        <p:grpSpPr>
          <a:xfrm>
            <a:off x="4291891" y="1277838"/>
            <a:ext cx="4150301" cy="3506312"/>
            <a:chOff x="4291891" y="1277838"/>
            <a:chExt cx="4150301" cy="3506312"/>
          </a:xfrm>
        </p:grpSpPr>
        <p:sp>
          <p:nvSpPr>
            <p:cNvPr id="1058" name="Google Shape;1058;p27"/>
            <p:cNvSpPr/>
            <p:nvPr/>
          </p:nvSpPr>
          <p:spPr>
            <a:xfrm>
              <a:off x="6038032" y="24132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6038032" y="2878918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6038032" y="34198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6038032" y="39231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7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rect b="b" l="l" r="r" t="t"/>
              <a:pathLst>
                <a:path extrusionOk="0" h="2988" w="70321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3" name="Google Shape;1063;p27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1064" name="Google Shape;1064;p27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rect b="b" l="l" r="r" t="t"/>
                <a:pathLst>
                  <a:path extrusionOk="0" h="79620" w="53513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7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rect b="b" l="l" r="r" t="t"/>
                <a:pathLst>
                  <a:path extrusionOk="0" h="72858" w="48116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7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rect b="b" l="l" r="r" t="t"/>
                <a:pathLst>
                  <a:path extrusionOk="0" h="70847" w="45166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7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7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7"/>
              <p:cNvSpPr/>
              <p:nvPr/>
            </p:nvSpPr>
            <p:spPr>
              <a:xfrm>
                <a:off x="5025120" y="2515706"/>
                <a:ext cx="958783" cy="17872"/>
              </a:xfrm>
              <a:custGeom>
                <a:rect b="b" l="l" r="r" t="t"/>
                <a:pathLst>
                  <a:path extrusionOk="0" h="449" w="24087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7"/>
              <p:cNvSpPr/>
              <p:nvPr/>
            </p:nvSpPr>
            <p:spPr>
              <a:xfrm>
                <a:off x="6087975" y="2442503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7"/>
              <p:cNvSpPr/>
              <p:nvPr/>
            </p:nvSpPr>
            <p:spPr>
              <a:xfrm>
                <a:off x="5025120" y="2927037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7"/>
              <p:cNvSpPr/>
              <p:nvPr/>
            </p:nvSpPr>
            <p:spPr>
              <a:xfrm>
                <a:off x="6087975" y="2853674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>
                <a:off x="5021420" y="3790035"/>
                <a:ext cx="958783" cy="17793"/>
              </a:xfrm>
              <a:custGeom>
                <a:rect b="b" l="l" r="r" t="t"/>
                <a:pathLst>
                  <a:path extrusionOk="0" h="447" w="24087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7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7"/>
              <p:cNvSpPr/>
              <p:nvPr/>
            </p:nvSpPr>
            <p:spPr>
              <a:xfrm>
                <a:off x="5025120" y="2624456"/>
                <a:ext cx="958783" cy="17673"/>
              </a:xfrm>
              <a:custGeom>
                <a:rect b="b" l="l" r="r" t="t"/>
                <a:pathLst>
                  <a:path extrusionOk="0" h="444" w="24087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5025120" y="3035587"/>
                <a:ext cx="958783" cy="17872"/>
              </a:xfrm>
              <a:custGeom>
                <a:rect b="b" l="l" r="r" t="t"/>
                <a:pathLst>
                  <a:path extrusionOk="0" h="449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5021420" y="3898705"/>
                <a:ext cx="958783" cy="17713"/>
              </a:xfrm>
              <a:custGeom>
                <a:rect b="b" l="l" r="r" t="t"/>
                <a:pathLst>
                  <a:path extrusionOk="0" h="445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6084275" y="3716792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rect b="b" l="l" r="r" t="t"/>
                <a:pathLst>
                  <a:path extrusionOk="0" h="6863" w="7656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rect b="b" l="l" r="r" t="t"/>
                <a:pathLst>
                  <a:path extrusionOk="0" h="4012" w="20899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rect b="b" l="l" r="r" t="t"/>
                <a:pathLst>
                  <a:path extrusionOk="0" h="376" w="20899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rect b="b" l="l" r="r" t="t"/>
                <a:pathLst>
                  <a:path extrusionOk="0" h="2623" w="20899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rect b="b" l="l" r="r" t="t"/>
                <a:pathLst>
                  <a:path extrusionOk="0" h="12963" w="20899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rect b="b" l="l" r="r" t="t"/>
                <a:pathLst>
                  <a:path extrusionOk="0" h="671" w="885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rect b="b" l="l" r="r" t="t"/>
                <a:pathLst>
                  <a:path extrusionOk="0" h="2484" w="3175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5021420" y="3375623"/>
                <a:ext cx="958783" cy="17793"/>
              </a:xfrm>
              <a:custGeom>
                <a:rect b="b" l="l" r="r" t="t"/>
                <a:pathLst>
                  <a:path extrusionOk="0" h="447" w="24087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5021420" y="3484293"/>
                <a:ext cx="958783" cy="17713"/>
              </a:xfrm>
              <a:custGeom>
                <a:rect b="b" l="l" r="r" t="t"/>
                <a:pathLst>
                  <a:path extrusionOk="0" h="445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6084275" y="3302380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9" name="Google Shape;1089;p27"/>
            <p:cNvSpPr/>
            <p:nvPr/>
          </p:nvSpPr>
          <p:spPr>
            <a:xfrm>
              <a:off x="6038032" y="23370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6038032" y="2726518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6038032" y="31912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6038032" y="36183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p27"/>
            <p:cNvGrpSpPr/>
            <p:nvPr/>
          </p:nvGrpSpPr>
          <p:grpSpPr>
            <a:xfrm>
              <a:off x="6108638" y="1591541"/>
              <a:ext cx="2333554" cy="3119355"/>
              <a:chOff x="6283248" y="1922125"/>
              <a:chExt cx="2158899" cy="2886154"/>
            </a:xfrm>
          </p:grpSpPr>
          <p:sp>
            <p:nvSpPr>
              <p:cNvPr id="1094" name="Google Shape;1094;p27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fmla="val 6250" name="adj1"/>
                  <a:gd fmla="val 0" name="adj2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95" name="Google Shape;1095;p27"/>
              <p:cNvGrpSpPr/>
              <p:nvPr/>
            </p:nvGrpSpPr>
            <p:grpSpPr>
              <a:xfrm>
                <a:off x="6283248" y="2002366"/>
                <a:ext cx="2158899" cy="2805913"/>
                <a:chOff x="6283248" y="2002366"/>
                <a:chExt cx="2158899" cy="2805913"/>
              </a:xfrm>
            </p:grpSpPr>
            <p:grpSp>
              <p:nvGrpSpPr>
                <p:cNvPr id="1096" name="Google Shape;1096;p27"/>
                <p:cNvGrpSpPr/>
                <p:nvPr/>
              </p:nvGrpSpPr>
              <p:grpSpPr>
                <a:xfrm>
                  <a:off x="6283248" y="2002366"/>
                  <a:ext cx="2158899" cy="2805913"/>
                  <a:chOff x="5921198" y="2000316"/>
                  <a:chExt cx="2158899" cy="2805913"/>
                </a:xfrm>
              </p:grpSpPr>
              <p:sp>
                <p:nvSpPr>
                  <p:cNvPr id="1097" name="Google Shape;1097;p27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rect b="b" l="l" r="r" t="t"/>
                    <a:pathLst>
                      <a:path extrusionOk="0" h="10764" w="10611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8" name="Google Shape;1098;p27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rect b="b" l="l" r="r" t="t"/>
                    <a:pathLst>
                      <a:path extrusionOk="0" h="10587" w="10897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9" name="Google Shape;1099;p27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rect b="b" l="l" r="r" t="t"/>
                    <a:pathLst>
                      <a:path extrusionOk="0" h="185" w="312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0" name="Google Shape;1100;p27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rect b="b" l="l" r="r" t="t"/>
                    <a:pathLst>
                      <a:path extrusionOk="0" h="175" w="237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1" name="Google Shape;1101;p27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rect b="b" l="l" r="r" t="t"/>
                    <a:pathLst>
                      <a:path extrusionOk="0" h="39299" w="31338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2" name="Google Shape;1102;p27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rect b="b" l="l" r="r" t="t"/>
                    <a:pathLst>
                      <a:path extrusionOk="0" h="36121" w="29515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3" name="Google Shape;1103;p27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rect b="b" l="l" r="r" t="t"/>
                    <a:pathLst>
                      <a:path extrusionOk="0" h="34909" w="26678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4" name="Google Shape;1104;p27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rect b="b" l="l" r="r" t="t"/>
                    <a:pathLst>
                      <a:path extrusionOk="0" h="975" w="1411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5" name="Google Shape;1105;p27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rect b="b" l="l" r="r" t="t"/>
                    <a:pathLst>
                      <a:path extrusionOk="0" h="956" w="1362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6" name="Google Shape;1106;p27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rect b="b" l="l" r="r" t="t"/>
                    <a:pathLst>
                      <a:path extrusionOk="0" h="861" w="1128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7" name="Google Shape;1107;p27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rect b="b" l="l" r="r" t="t"/>
                    <a:pathLst>
                      <a:path extrusionOk="0" h="9013" w="8843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8" name="Google Shape;1108;p27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rect b="b" l="l" r="r" t="t"/>
                    <a:pathLst>
                      <a:path extrusionOk="0" h="6766" w="4521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9" name="Google Shape;1109;p27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rect b="b" l="l" r="r" t="t"/>
                    <a:pathLst>
                      <a:path extrusionOk="0" h="3665" w="352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0" name="Google Shape;1110;p27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rect b="b" l="l" r="r" t="t"/>
                    <a:pathLst>
                      <a:path extrusionOk="0" h="1277" w="5835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1" name="Google Shape;1111;p27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rect b="b" l="l" r="r" t="t"/>
                    <a:pathLst>
                      <a:path extrusionOk="0" h="3414" w="3989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2" name="Google Shape;1112;p27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rect b="b" l="l" r="r" t="t"/>
                    <a:pathLst>
                      <a:path extrusionOk="0" h="2175" w="2909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3" name="Google Shape;1113;p27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rect b="b" l="l" r="r" t="t"/>
                    <a:pathLst>
                      <a:path extrusionOk="0" h="1486" w="2148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4" name="Google Shape;1114;p27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rect b="b" l="l" r="r" t="t"/>
                    <a:pathLst>
                      <a:path extrusionOk="0" h="1145" w="1534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5" name="Google Shape;1115;p27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rect b="b" l="l" r="r" t="t"/>
                    <a:pathLst>
                      <a:path extrusionOk="0" h="895" w="1353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6" name="Google Shape;1116;p27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rect b="b" l="l" r="r" t="t"/>
                    <a:pathLst>
                      <a:path extrusionOk="0" h="1271" w="5832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7" name="Google Shape;1117;p27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rect b="b" l="l" r="r" t="t"/>
                    <a:pathLst>
                      <a:path extrusionOk="0" h="3415" w="3988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8" name="Google Shape;1118;p27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rect b="b" l="l" r="r" t="t"/>
                    <a:pathLst>
                      <a:path extrusionOk="0" h="1049" w="80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9" name="Google Shape;1119;p27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rect b="b" l="l" r="r" t="t"/>
                    <a:pathLst>
                      <a:path extrusionOk="0" h="2176" w="291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0" name="Google Shape;1120;p27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rect b="b" l="l" r="r" t="t"/>
                    <a:pathLst>
                      <a:path extrusionOk="0" h="1486" w="2149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1" name="Google Shape;1121;p27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rect b="b" l="l" r="r" t="t"/>
                    <a:pathLst>
                      <a:path extrusionOk="0" h="1145" w="1534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2" name="Google Shape;1122;p27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rect b="b" l="l" r="r" t="t"/>
                    <a:pathLst>
                      <a:path extrusionOk="0" h="899" w="1356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3" name="Google Shape;1123;p27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rect b="b" l="l" r="r" t="t"/>
                    <a:pathLst>
                      <a:path extrusionOk="0" h="9269" w="10542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4" name="Google Shape;1124;p27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rect b="b" l="l" r="r" t="t"/>
                    <a:pathLst>
                      <a:path extrusionOk="0" h="4459" w="3759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5" name="Google Shape;1125;p27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rect b="b" l="l" r="r" t="t"/>
                    <a:pathLst>
                      <a:path extrusionOk="0" h="24174" w="12119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6" name="Google Shape;1126;p27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rect b="b" l="l" r="r" t="t"/>
                    <a:pathLst>
                      <a:path extrusionOk="0" h="3875" w="1616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7" name="Google Shape;1127;p27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rect b="b" l="l" r="r" t="t"/>
                    <a:pathLst>
                      <a:path extrusionOk="0" h="861" w="41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8" name="Google Shape;1128;p27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rect b="b" l="l" r="r" t="t"/>
                    <a:pathLst>
                      <a:path extrusionOk="0" h="1492" w="7672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9" name="Google Shape;1129;p27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rect b="b" l="l" r="r" t="t"/>
                    <a:pathLst>
                      <a:path extrusionOk="0" h="2080" w="1394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0" name="Google Shape;1130;p27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rect b="b" l="l" r="r" t="t"/>
                    <a:pathLst>
                      <a:path extrusionOk="0" h="2236" w="1561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1" name="Google Shape;1131;p27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rect b="b" l="l" r="r" t="t"/>
                    <a:pathLst>
                      <a:path extrusionOk="0" h="2084" w="1281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2" name="Google Shape;1132;p27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rect b="b" l="l" r="r" t="t"/>
                    <a:pathLst>
                      <a:path extrusionOk="0" h="2245" w="1445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3" name="Google Shape;1133;p27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rect b="b" l="l" r="r" t="t"/>
                    <a:pathLst>
                      <a:path extrusionOk="0" h="3835" w="3835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4" name="Google Shape;1134;p27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rect b="b" l="l" r="r" t="t"/>
                    <a:pathLst>
                      <a:path extrusionOk="0" h="691" w="659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5" name="Google Shape;1135;p27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rect b="b" l="l" r="r" t="t"/>
                    <a:pathLst>
                      <a:path extrusionOk="0" h="572" w="373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6" name="Google Shape;1136;p27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rect b="b" l="l" r="r" t="t"/>
                    <a:pathLst>
                      <a:path extrusionOk="0" h="18509" w="4155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7" name="Google Shape;1137;p27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rect b="b" l="l" r="r" t="t"/>
                    <a:pathLst>
                      <a:path extrusionOk="0" h="3795" w="5818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8" name="Google Shape;1138;p27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rect b="b" l="l" r="r" t="t"/>
                    <a:pathLst>
                      <a:path extrusionOk="0" h="2375" w="506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9" name="Google Shape;1139;p27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rect b="b" l="l" r="r" t="t"/>
                    <a:pathLst>
                      <a:path extrusionOk="0" h="915" w="1136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0" name="Google Shape;1140;p27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rect b="b" l="l" r="r" t="t"/>
                    <a:pathLst>
                      <a:path extrusionOk="0" h="913" w="114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1" name="Google Shape;1141;p27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rect b="b" l="l" r="r" t="t"/>
                    <a:pathLst>
                      <a:path extrusionOk="0" h="9692" w="4647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2" name="Google Shape;1142;p27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rect b="b" l="l" r="r" t="t"/>
                    <a:pathLst>
                      <a:path extrusionOk="0" h="2557" w="2598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3" name="Google Shape;1143;p27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rect b="b" l="l" r="r" t="t"/>
                    <a:pathLst>
                      <a:path extrusionOk="0" h="1835" w="4841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4" name="Google Shape;1144;p27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rect b="b" l="l" r="r" t="t"/>
                    <a:pathLst>
                      <a:path extrusionOk="0" h="10815" w="13334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5" name="Google Shape;1145;p27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rect b="b" l="l" r="r" t="t"/>
                    <a:pathLst>
                      <a:path extrusionOk="0" h="925" w="1542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6" name="Google Shape;1146;p27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rect b="b" l="l" r="r" t="t"/>
                    <a:pathLst>
                      <a:path extrusionOk="0" h="417" w="814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7" name="Google Shape;1147;p27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rect b="b" l="l" r="r" t="t"/>
                    <a:pathLst>
                      <a:path extrusionOk="0" h="801" w="1769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8" name="Google Shape;1148;p27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rect b="b" l="l" r="r" t="t"/>
                    <a:pathLst>
                      <a:path extrusionOk="0" h="817" w="472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9" name="Google Shape;1149;p27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rect b="b" l="l" r="r" t="t"/>
                    <a:pathLst>
                      <a:path extrusionOk="0" h="207" w="12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0" name="Google Shape;1150;p27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rect b="b" l="l" r="r" t="t"/>
                    <a:pathLst>
                      <a:path extrusionOk="0" h="1035" w="69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1" name="Google Shape;1151;p27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rect b="b" l="l" r="r" t="t"/>
                    <a:pathLst>
                      <a:path extrusionOk="0" h="235" w="137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2" name="Google Shape;1152;p27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rect b="b" l="l" r="r" t="t"/>
                    <a:pathLst>
                      <a:path extrusionOk="0" h="926" w="1541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3" name="Google Shape;1153;p27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rect b="b" l="l" r="r" t="t"/>
                    <a:pathLst>
                      <a:path extrusionOk="0" h="680" w="674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4" name="Google Shape;1154;p27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rect b="b" l="l" r="r" t="t"/>
                    <a:pathLst>
                      <a:path extrusionOk="0" h="1035" w="69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5" name="Google Shape;1155;p27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rect b="b" l="l" r="r" t="t"/>
                    <a:pathLst>
                      <a:path extrusionOk="0" h="234" w="137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6" name="Google Shape;1156;p27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rect b="b" l="l" r="r" t="t"/>
                    <a:pathLst>
                      <a:path extrusionOk="0" h="1209" w="1889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27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rect b="b" l="l" r="r" t="t"/>
                    <a:pathLst>
                      <a:path extrusionOk="0" h="414" w="814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27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rect b="b" l="l" r="r" t="t"/>
                    <a:pathLst>
                      <a:path extrusionOk="0" h="1496" w="223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27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rect b="b" l="l" r="r" t="t"/>
                    <a:pathLst>
                      <a:path extrusionOk="0" h="817" w="472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27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rect b="b" l="l" r="r" t="t"/>
                    <a:pathLst>
                      <a:path extrusionOk="0" h="209" w="12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1" name="Google Shape;1161;p27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rect b="b" l="l" r="r" t="t"/>
                    <a:pathLst>
                      <a:path extrusionOk="0" h="2060" w="111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2" name="Google Shape;1162;p27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163" name="Google Shape;1163;p27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rect b="b" l="l" r="r" t="t"/>
                    <a:pathLst>
                      <a:path extrusionOk="0" h="16791" w="29653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4" name="Google Shape;1164;p27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rect b="b" l="l" r="r" t="t"/>
                    <a:pathLst>
                      <a:path extrusionOk="0" h="16791" w="1878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5" name="Google Shape;1165;p27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rect b="b" l="l" r="r" t="t"/>
                    <a:pathLst>
                      <a:path extrusionOk="0" h="1875" w="29653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66" name="Google Shape;1166;p27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167" name="Google Shape;1167;p27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27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rect b="b" l="l" r="r" t="t"/>
                  <a:pathLst>
                    <a:path extrusionOk="0" h="26332" w="55264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27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fmla="val 6250" name="adj1"/>
                    <a:gd fmla="val 0" name="adj2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70" name="Google Shape;1170;p27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rect b="b" l="l" r="r" t="t"/>
                <a:pathLst>
                  <a:path extrusionOk="0" h="1868" w="1243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cap="flat" cmpd="sng" w="9525">
                <a:solidFill>
                  <a:srgbClr val="493A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7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2" name="Google Shape;1172;p27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27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6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1175" name="Google Shape;1175;p27"/>
          <p:cNvGrpSpPr/>
          <p:nvPr/>
        </p:nvGrpSpPr>
        <p:grpSpPr>
          <a:xfrm>
            <a:off x="4993468" y="4225145"/>
            <a:ext cx="958783" cy="126383"/>
            <a:chOff x="5021420" y="4094835"/>
            <a:chExt cx="958783" cy="126383"/>
          </a:xfrm>
        </p:grpSpPr>
        <p:sp>
          <p:nvSpPr>
            <p:cNvPr id="1176" name="Google Shape;1176;p27"/>
            <p:cNvSpPr/>
            <p:nvPr/>
          </p:nvSpPr>
          <p:spPr>
            <a:xfrm>
              <a:off x="5021420" y="4094835"/>
              <a:ext cx="958783" cy="17793"/>
            </a:xfrm>
            <a:custGeom>
              <a:rect b="b" l="l" r="r" t="t"/>
              <a:pathLst>
                <a:path extrusionOk="0" h="447" w="24087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5021420" y="4203505"/>
              <a:ext cx="958783" cy="17713"/>
            </a:xfrm>
            <a:custGeom>
              <a:rect b="b" l="l" r="r" t="t"/>
              <a:pathLst>
                <a:path extrusionOk="0" h="445" w="24087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8" name="Google Shape;1178;p27"/>
          <p:cNvGrpSpPr/>
          <p:nvPr/>
        </p:nvGrpSpPr>
        <p:grpSpPr>
          <a:xfrm>
            <a:off x="6018648" y="4075593"/>
            <a:ext cx="324131" cy="327244"/>
            <a:chOff x="6018648" y="3923193"/>
            <a:chExt cx="324131" cy="327244"/>
          </a:xfrm>
        </p:grpSpPr>
        <p:sp>
          <p:nvSpPr>
            <p:cNvPr id="1179" name="Google Shape;1179;p27"/>
            <p:cNvSpPr/>
            <p:nvPr/>
          </p:nvSpPr>
          <p:spPr>
            <a:xfrm>
              <a:off x="6018648" y="3954328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6038032" y="39231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ba6a6be5e3_0_613"/>
          <p:cNvSpPr txBox="1"/>
          <p:nvPr>
            <p:ph idx="1" type="subTitle"/>
          </p:nvPr>
        </p:nvSpPr>
        <p:spPr>
          <a:xfrm flipH="1">
            <a:off x="838506" y="1896138"/>
            <a:ext cx="31815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Alerts and Reminders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Good News Stories</a:t>
            </a:r>
            <a:endParaRPr sz="1400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86" name="Google Shape;1186;g2ba6a6be5e3_0_613"/>
          <p:cNvSpPr txBox="1"/>
          <p:nvPr>
            <p:ph idx="3" type="subTitle"/>
          </p:nvPr>
        </p:nvSpPr>
        <p:spPr>
          <a:xfrm flipH="1">
            <a:off x="5080350" y="1742150"/>
            <a:ext cx="3445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permission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payment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Teachers can send emails to parents/carers (1 way communication)</a:t>
            </a:r>
            <a:endParaRPr sz="1400"/>
          </a:p>
        </p:txBody>
      </p:sp>
      <p:sp>
        <p:nvSpPr>
          <p:cNvPr id="1187" name="Google Shape;1187;g2ba6a6be5e3_0_613"/>
          <p:cNvSpPr txBox="1"/>
          <p:nvPr>
            <p:ph idx="4" type="subTitle"/>
          </p:nvPr>
        </p:nvSpPr>
        <p:spPr>
          <a:xfrm flipH="1">
            <a:off x="5212206" y="12953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/>
              <a:t>School Bytes via Email</a:t>
            </a:r>
            <a:endParaRPr sz="1800"/>
          </a:p>
        </p:txBody>
      </p:sp>
      <p:sp>
        <p:nvSpPr>
          <p:cNvPr id="1188" name="Google Shape;1188;g2ba6a6be5e3_0_613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https://oatley-p.schools.nsw.gov.au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300"/>
              <a:t>School Calendar and more static information</a:t>
            </a:r>
            <a:endParaRPr sz="1300"/>
          </a:p>
        </p:txBody>
      </p:sp>
      <p:sp>
        <p:nvSpPr>
          <p:cNvPr id="1189" name="Google Shape;1189;g2ba6a6be5e3_0_613"/>
          <p:cNvSpPr txBox="1"/>
          <p:nvPr>
            <p:ph idx="6" type="subTitle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/>
              <a:t>School Website</a:t>
            </a:r>
            <a:endParaRPr sz="1800"/>
          </a:p>
        </p:txBody>
      </p:sp>
      <p:sp>
        <p:nvSpPr>
          <p:cNvPr id="1190" name="Google Shape;1190;g2ba6a6be5e3_0_613"/>
          <p:cNvSpPr txBox="1"/>
          <p:nvPr>
            <p:ph type="ctrTitle"/>
          </p:nvPr>
        </p:nvSpPr>
        <p:spPr>
          <a:xfrm>
            <a:off x="414275" y="511650"/>
            <a:ext cx="7708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191" name="Google Shape;1191;g2ba6a6be5e3_0_613"/>
          <p:cNvSpPr txBox="1"/>
          <p:nvPr/>
        </p:nvSpPr>
        <p:spPr>
          <a:xfrm>
            <a:off x="1585650" y="2815738"/>
            <a:ext cx="59727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Email: oatley-p.school@det.nsw.edu.au</a:t>
            </a:r>
            <a:endParaRPr b="1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192" name="Google Shape;1192;g2ba6a6be5e3_0_613"/>
          <p:cNvSpPr txBox="1"/>
          <p:nvPr/>
        </p:nvSpPr>
        <p:spPr>
          <a:xfrm>
            <a:off x="1585650" y="4722325"/>
            <a:ext cx="5972700" cy="47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Phone Number: 9580 5519</a:t>
            </a:r>
            <a:endParaRPr b="1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93" name="Google Shape;1193;g2ba6a6be5e3_0_6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500" y="3066713"/>
            <a:ext cx="988649" cy="9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g2ba6a6be5e3_0_6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509" y="1368403"/>
            <a:ext cx="3182387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g2ba6a6be5e3_0_6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25087" y="1612898"/>
            <a:ext cx="833637" cy="8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g2ba6a6be5e3_0_613"/>
          <p:cNvSpPr txBox="1"/>
          <p:nvPr>
            <p:ph idx="4" type="subTitle"/>
          </p:nvPr>
        </p:nvSpPr>
        <p:spPr>
          <a:xfrm flipH="1">
            <a:off x="5324581" y="3330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800"/>
              <a:t>School Bytes Parent Portal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/>
          </a:p>
        </p:txBody>
      </p:sp>
      <p:sp>
        <p:nvSpPr>
          <p:cNvPr id="1197" name="Google Shape;1197;g2ba6a6be5e3_0_613"/>
          <p:cNvSpPr txBox="1"/>
          <p:nvPr/>
        </p:nvSpPr>
        <p:spPr>
          <a:xfrm>
            <a:off x="5212200" y="3529325"/>
            <a:ext cx="393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 Light"/>
              <a:buChar char="●"/>
            </a:pPr>
            <a:r>
              <a:rPr b="0" i="0" lang="es" sz="14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Payment and permission</a:t>
            </a:r>
            <a:endParaRPr b="0" i="0" sz="14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b="0" i="0" lang="es" sz="14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School Community Calendar</a:t>
            </a:r>
            <a:endParaRPr b="0" i="0" sz="14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b="0" i="0" lang="es" sz="14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Absence Notifications</a:t>
            </a:r>
            <a:endParaRPr b="0" i="0" sz="14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b="1" i="0" lang="es" sz="14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Under development:</a:t>
            </a:r>
            <a:r>
              <a:rPr b="0" i="0" lang="es" sz="14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1-1 private messaging</a:t>
            </a:r>
            <a:endParaRPr b="0" i="0" sz="14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98" name="Google Shape;1198;g2ba6a6be5e3_0_6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92975" y="1295400"/>
            <a:ext cx="1119423" cy="2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2ba6a6be5e3_0_6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50475" y="4532125"/>
            <a:ext cx="1119423" cy="2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ba6a6be5e3_0_795"/>
          <p:cNvSpPr txBox="1"/>
          <p:nvPr/>
        </p:nvSpPr>
        <p:spPr>
          <a:xfrm>
            <a:off x="361500" y="1100475"/>
            <a:ext cx="84210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do I pay for excursions/incursions/PSSA and give permission/notify of my child’s absence?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Permission and payment for any student is completed online via the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Bytes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system.</a:t>
            </a:r>
            <a:endParaRPr b="0" i="0" sz="17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preferred parent/carer contact for communication will be sent an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email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from School Bytes, requesting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permission 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and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(where applicable). </a:t>
            </a:r>
            <a:endParaRPr b="0" i="0" sz="17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email per child in each family 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will be sent by the school. For example, if there are three children in one OPS family, the preferred contact will receive 3 separate emails requesting permission and/or payment. One permission form per child in each family needs to be completed.</a:t>
            </a:r>
            <a:endParaRPr b="0" i="0" sz="17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cut-off date 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for response will always be clearly indicated in your email message and the school administration staff will send at least </a:t>
            </a:r>
            <a:r>
              <a:rPr b="1" i="0" lang="es" sz="17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reminder to you via email </a:t>
            </a:r>
            <a: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before the event is effectively ‘closed’ for payment.</a:t>
            </a:r>
            <a:br>
              <a:rPr b="0" i="0" lang="es" sz="17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b="1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205" name="Google Shape;1205;g2ba6a6be5e3_0_795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1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211" name="Google Shape;1211;p31"/>
          <p:cNvSpPr txBox="1"/>
          <p:nvPr/>
        </p:nvSpPr>
        <p:spPr>
          <a:xfrm>
            <a:off x="361500" y="1100475"/>
            <a:ext cx="8421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s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https://oatley-p.schools.nsw.gov.au/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b="0" i="0" lang="es" sz="22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s" sz="22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 Light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s" sz="22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b="0" i="0" lang="es" sz="22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212" name="Google Shape;121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5600" y="111838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ab6edb873_0_0"/>
          <p:cNvSpPr txBox="1"/>
          <p:nvPr>
            <p:ph idx="4294967295" type="ctrTitle"/>
          </p:nvPr>
        </p:nvSpPr>
        <p:spPr>
          <a:xfrm>
            <a:off x="529000" y="397650"/>
            <a:ext cx="7941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</a:pPr>
            <a:r>
              <a:rPr b="1" i="0" lang="es" sz="3000" u="none" cap="none" strike="noStrik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About your child</a:t>
            </a:r>
            <a:endParaRPr b="1" i="0" sz="3000" u="none" cap="none" strike="noStrike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pic>
        <p:nvPicPr>
          <p:cNvPr id="364" name="Google Shape;364;g2bab6edb87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975" y="2329375"/>
            <a:ext cx="3175963" cy="2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bab6edb87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0326" y="2329375"/>
            <a:ext cx="5268073" cy="233591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bab6edb873_0_0"/>
          <p:cNvSpPr txBox="1"/>
          <p:nvPr/>
        </p:nvSpPr>
        <p:spPr>
          <a:xfrm>
            <a:off x="807850" y="1385275"/>
            <a:ext cx="7023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complete the following forms (available at the front of the room while you wait for the presentation to begin).</a:t>
            </a:r>
            <a:endParaRPr b="1" i="0" sz="16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2"/>
          <p:cNvSpPr txBox="1"/>
          <p:nvPr>
            <p:ph type="ctrTitle"/>
          </p:nvPr>
        </p:nvSpPr>
        <p:spPr>
          <a:xfrm>
            <a:off x="532475" y="1803700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/>
              <a:t>Questions</a:t>
            </a:r>
            <a:endParaRPr/>
          </a:p>
        </p:txBody>
      </p:sp>
      <p:sp>
        <p:nvSpPr>
          <p:cNvPr id="1218" name="Google Shape;1218;p32"/>
          <p:cNvSpPr txBox="1"/>
          <p:nvPr/>
        </p:nvSpPr>
        <p:spPr>
          <a:xfrm>
            <a:off x="5559775" y="725750"/>
            <a:ext cx="1983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0" u="none" cap="none" strike="noStrik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?</a:t>
            </a:r>
            <a:endParaRPr b="0" i="0" sz="20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3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grpSp>
        <p:nvGrpSpPr>
          <p:cNvPr id="1224" name="Google Shape;1224;p33"/>
          <p:cNvGrpSpPr/>
          <p:nvPr/>
        </p:nvGrpSpPr>
        <p:grpSpPr>
          <a:xfrm>
            <a:off x="2998924" y="457263"/>
            <a:ext cx="5388653" cy="4159625"/>
            <a:chOff x="2998924" y="144238"/>
            <a:chExt cx="5388653" cy="4159625"/>
          </a:xfrm>
        </p:grpSpPr>
        <p:grpSp>
          <p:nvGrpSpPr>
            <p:cNvPr id="1225" name="Google Shape;1225;p33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1226" name="Google Shape;1226;p33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rect b="b" l="l" r="r" t="t"/>
                <a:pathLst>
                  <a:path extrusionOk="0" h="34721" w="3624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28" name="Google Shape;1228;p33"/>
              <p:cNvGrpSpPr/>
              <p:nvPr/>
            </p:nvGrpSpPr>
            <p:grpSpPr>
              <a:xfrm>
                <a:off x="6195912" y="491938"/>
                <a:ext cx="2266540" cy="3776437"/>
                <a:chOff x="5784087" y="540000"/>
                <a:chExt cx="2266540" cy="3776437"/>
              </a:xfrm>
            </p:grpSpPr>
            <p:sp>
              <p:nvSpPr>
                <p:cNvPr id="1229" name="Google Shape;1229;p33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rect b="b" l="l" r="r" t="t"/>
                  <a:pathLst>
                    <a:path extrusionOk="0" h="34721" w="3624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33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rect b="b" l="l" r="r" t="t"/>
                  <a:pathLst>
                    <a:path extrusionOk="0" h="49693" w="14048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1" name="Google Shape;1231;p33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rect b="b" l="l" r="r" t="t"/>
                <a:pathLst>
                  <a:path extrusionOk="0" h="2056" w="58828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rect b="b" l="l" r="r" t="t"/>
                <a:pathLst>
                  <a:path extrusionOk="0" h="2417" w="5919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rect b="b" l="l" r="r" t="t"/>
                <a:pathLst>
                  <a:path extrusionOk="0" h="2417" w="5919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rect b="b" l="l" r="r" t="t"/>
                <a:pathLst>
                  <a:path extrusionOk="0" h="2167" w="2802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rect b="b" l="l" r="r" t="t"/>
                <a:pathLst>
                  <a:path extrusionOk="0" h="2056" w="58828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rect b="b" l="l" r="r" t="t"/>
                <a:pathLst>
                  <a:path extrusionOk="0" h="45432" w="17679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rect b="b" l="l" r="r" t="t"/>
                <a:pathLst>
                  <a:path extrusionOk="0" h="35020" w="11874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rect b="b" l="l" r="r" t="t"/>
                <a:pathLst>
                  <a:path extrusionOk="0" h="34" w="317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rect b="b" l="l" r="r" t="t"/>
                <a:pathLst>
                  <a:path extrusionOk="0" h="9113" w="14367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rect b="b" l="l" r="r" t="t"/>
                <a:pathLst>
                  <a:path extrusionOk="0" h="5212" w="12905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rect b="b" l="l" r="r" t="t"/>
                <a:pathLst>
                  <a:path extrusionOk="0" h="4503" w="6903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3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rect b="b" l="l" r="r" t="t"/>
                <a:pathLst>
                  <a:path extrusionOk="0" h="1337" w="6735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3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rect b="b" l="l" r="r" t="t"/>
                <a:pathLst>
                  <a:path extrusionOk="0" h="27475" w="30372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3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rect b="b" l="l" r="r" t="t"/>
                <a:pathLst>
                  <a:path extrusionOk="0" h="13648" w="18388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rect b="b" l="l" r="r" t="t"/>
                <a:pathLst>
                  <a:path extrusionOk="0" h="19504" w="27659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rect b="b" l="l" r="r" t="t"/>
                <a:pathLst>
                  <a:path extrusionOk="0" h="14908" w="8105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33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rect b="b" l="l" r="r" t="t"/>
                <a:pathLst>
                  <a:path extrusionOk="0" h="13423" w="6227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33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rect b="b" l="l" r="r" t="t"/>
                <a:pathLst>
                  <a:path extrusionOk="0" h="11605" w="772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rect b="b" l="l" r="r" t="t"/>
                <a:pathLst>
                  <a:path extrusionOk="0" h="11255" w="3134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rect b="b" l="l" r="r" t="t"/>
                <a:pathLst>
                  <a:path extrusionOk="0" h="2116" w="411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rect b="b" l="l" r="r" t="t"/>
                <a:pathLst>
                  <a:path extrusionOk="0" h="1370" w="3688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rect b="b" l="l" r="r" t="t"/>
                <a:pathLst>
                  <a:path extrusionOk="0" h="9100" w="14726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rect b="b" l="l" r="r" t="t"/>
                <a:pathLst>
                  <a:path extrusionOk="0" h="8192" w="13135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rect b="b" l="l" r="r" t="t"/>
                <a:pathLst>
                  <a:path extrusionOk="0" h="2873" w="5317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rect b="b" l="l" r="r" t="t"/>
                <a:pathLst>
                  <a:path extrusionOk="0" h="3096" w="4631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rect b="b" l="l" r="r" t="t"/>
                <a:pathLst>
                  <a:path extrusionOk="0" h="42195" w="5483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rect b="b" l="l" r="r" t="t"/>
                <a:pathLst>
                  <a:path extrusionOk="0" h="5008" w="24446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rect b="b" l="l" r="r" t="t"/>
                <a:pathLst>
                  <a:path extrusionOk="0" h="20032" w="2278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rect b="b" l="l" r="r" t="t"/>
                <a:pathLst>
                  <a:path extrusionOk="0" h="32425" w="19156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rect b="b" l="l" r="r" t="t"/>
                <a:pathLst>
                  <a:path extrusionOk="0" h="3887" w="5639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rect b="b" l="l" r="r" t="t"/>
                <a:pathLst>
                  <a:path extrusionOk="0" h="20611" w="34105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rect b="b" l="l" r="r" t="t"/>
                <a:pathLst>
                  <a:path extrusionOk="0" h="18034" w="6391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rect b="b" l="l" r="r" t="t"/>
                <a:pathLst>
                  <a:path extrusionOk="0" h="4248" w="4763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rect b="b" l="l" r="r" t="t"/>
                <a:pathLst>
                  <a:path extrusionOk="0" h="4589" w="4947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rect b="b" l="l" r="r" t="t"/>
                <a:pathLst>
                  <a:path extrusionOk="0" h="14" w="5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rect b="b" l="l" r="r" t="t"/>
                <a:pathLst>
                  <a:path extrusionOk="0" h="20612" w="20697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rect b="b" l="l" r="r" t="t"/>
                <a:pathLst>
                  <a:path extrusionOk="0" h="908" w="2539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rect b="b" l="l" r="r" t="t"/>
                <a:pathLst>
                  <a:path extrusionOk="0" h="4562" w="2761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rect b="b" l="l" r="r" t="t"/>
                <a:pathLst>
                  <a:path extrusionOk="0" h="3762" w="1957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rect b="b" l="l" r="r" t="t"/>
                <a:pathLst>
                  <a:path extrusionOk="0" h="38664" w="68115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rect b="b" l="l" r="r" t="t"/>
                <a:pathLst>
                  <a:path extrusionOk="0" h="9847" w="13093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rect b="b" l="l" r="r" t="t"/>
                <a:pathLst>
                  <a:path extrusionOk="0" h="13966" w="10563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rect b="b" l="l" r="r" t="t"/>
                <a:pathLst>
                  <a:path extrusionOk="0" h="5605" w="6825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rect b="b" l="l" r="r" t="t"/>
                <a:pathLst>
                  <a:path extrusionOk="0" h="10692" w="3323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rect b="b" l="l" r="r" t="t"/>
                <a:pathLst>
                  <a:path extrusionOk="0" h="7072" w="6299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rect b="b" l="l" r="r" t="t"/>
                <a:pathLst>
                  <a:path extrusionOk="0" h="2989" w="3597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rect b="b" l="l" r="r" t="t"/>
                <a:pathLst>
                  <a:path extrusionOk="0" h="6010" w="480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rect b="b" l="l" r="r" t="t"/>
                <a:pathLst>
                  <a:path extrusionOk="0" h="19557" w="10927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rect b="b" l="l" r="r" t="t"/>
                <a:pathLst>
                  <a:path extrusionOk="0" h="22842" w="13109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rect b="b" l="l" r="r" t="t"/>
                <a:pathLst>
                  <a:path extrusionOk="0" h="10283" w="957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rect b="b" l="l" r="r" t="t"/>
                <a:pathLst>
                  <a:path extrusionOk="0" h="13773" w="10329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rect b="b" l="l" r="r" t="t"/>
                <a:pathLst>
                  <a:path extrusionOk="0" h="14112" w="10731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rect b="b" l="l" r="r" t="t"/>
                <a:pathLst>
                  <a:path extrusionOk="0" h="10464" w="4558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rect b="b" l="l" r="r" t="t"/>
                <a:pathLst>
                  <a:path extrusionOk="0" h="10806" w="4919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rect b="b" l="l" r="r" t="t"/>
                <a:pathLst>
                  <a:path extrusionOk="0" h="3341" w="8233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rect b="b" l="l" r="r" t="t"/>
                <a:pathLst>
                  <a:path extrusionOk="0" h="4871" w="6791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rect b="b" l="l" r="r" t="t"/>
                <a:pathLst>
                  <a:path extrusionOk="0" h="2484" w="3507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rect b="b" l="l" r="r" t="t"/>
                <a:pathLst>
                  <a:path extrusionOk="0" h="3190" w="16331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rect b="b" l="l" r="r" t="t"/>
                <a:pathLst>
                  <a:path extrusionOk="0" h="33413" w="40103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3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rect b="b" l="l" r="r" t="t"/>
                <a:pathLst>
                  <a:path extrusionOk="0" h="19775" w="10381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rect b="b" l="l" r="r" t="t"/>
                <a:pathLst>
                  <a:path extrusionOk="0" h="12378" w="20722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rect b="b" l="l" r="r" t="t"/>
                <a:pathLst>
                  <a:path extrusionOk="0" h="3441" w="3631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rect b="b" l="l" r="r" t="t"/>
                <a:pathLst>
                  <a:path extrusionOk="0" h="3364" w="1744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3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rect b="b" l="l" r="r" t="t"/>
                <a:pathLst>
                  <a:path extrusionOk="0" h="3706" w="1936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3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rect b="b" l="l" r="r" t="t"/>
                <a:pathLst>
                  <a:path extrusionOk="0" h="3364" w="1741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rect b="b" l="l" r="r" t="t"/>
                <a:pathLst>
                  <a:path extrusionOk="0" h="3706" w="1937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rect b="b" l="l" r="r" t="t"/>
                <a:pathLst>
                  <a:path extrusionOk="0" h="809" w="1716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rect b="b" l="l" r="r" t="t"/>
                <a:pathLst>
                  <a:path extrusionOk="0" h="1104" w="2731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rect b="b" l="l" r="r" t="t"/>
                <a:pathLst>
                  <a:path extrusionOk="0" h="1448" w="2929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rect b="b" l="l" r="r" t="t"/>
                <a:pathLst>
                  <a:path extrusionOk="0" h="1926" w="3467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rect b="b" l="l" r="r" t="t"/>
                <a:pathLst>
                  <a:path extrusionOk="0" h="2263" w="3242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rect b="b" l="l" r="r" t="t"/>
                <a:pathLst>
                  <a:path extrusionOk="0" h="7589" w="15094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rect b="b" l="l" r="r" t="t"/>
                <a:pathLst>
                  <a:path extrusionOk="0" h="1002" w="1002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rect b="b" l="l" r="r" t="t"/>
                <a:pathLst>
                  <a:path extrusionOk="0" h="1002" w="1001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rect b="b" l="l" r="r" t="t"/>
                <a:pathLst>
                  <a:path extrusionOk="0" h="1137" w="699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rect b="b" l="l" r="r" t="t"/>
                <a:pathLst>
                  <a:path extrusionOk="0" h="1478" w="7347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rect b="b" l="l" r="r" t="t"/>
                <a:pathLst>
                  <a:path extrusionOk="0" h="2929" w="603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rect b="b" l="l" r="r" t="t"/>
                <a:pathLst>
                  <a:path extrusionOk="0" h="3028" w="1202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rect b="b" l="l" r="r" t="t"/>
                <a:pathLst>
                  <a:path extrusionOk="0" h="3704" w="1937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rect b="b" l="l" r="r" t="t"/>
                <a:pathLst>
                  <a:path extrusionOk="0" h="1449" w="2929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rect b="b" l="l" r="r" t="t"/>
                <a:pathLst>
                  <a:path extrusionOk="0" h="1002" w="1001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rect b="b" l="l" r="r" t="t"/>
                <a:pathLst>
                  <a:path extrusionOk="0" h="1654" w="1207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rect b="b" l="l" r="r" t="t"/>
                <a:pathLst>
                  <a:path extrusionOk="0" h="949" w="915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rect b="b" l="l" r="r" t="t"/>
                <a:pathLst>
                  <a:path extrusionOk="0" h="7236" w="336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rect b="b" l="l" r="r" t="t"/>
                <a:pathLst>
                  <a:path extrusionOk="0" h="6403" w="1719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33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rect b="b" l="l" r="r" t="t"/>
                <a:pathLst>
                  <a:path extrusionOk="0" h="3028" w="1198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33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rect b="b" l="l" r="r" t="t"/>
                <a:pathLst>
                  <a:path extrusionOk="0" h="3705" w="1936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3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rect b="b" l="l" r="r" t="t"/>
                <a:pathLst>
                  <a:path extrusionOk="0" h="1002" w="1002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3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rect b="b" l="l" r="r" t="t"/>
                <a:pathLst>
                  <a:path extrusionOk="0" h="2236" w="284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3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rect b="b" l="l" r="r" t="t"/>
                <a:pathLst>
                  <a:path extrusionOk="0" h="239" w="5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3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rect b="b" l="l" r="r" t="t"/>
                <a:pathLst>
                  <a:path extrusionOk="0" h="2655" w="583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3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rect b="b" l="l" r="r" t="t"/>
                <a:pathLst>
                  <a:path extrusionOk="0" h="2002" w="1958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33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rect b="b" l="l" r="r" t="t"/>
                <a:pathLst>
                  <a:path extrusionOk="0" h="1174" w="78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3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rect b="b" l="l" r="r" t="t"/>
                <a:pathLst>
                  <a:path extrusionOk="0" h="2460" w="1479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3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rect b="b" l="l" r="r" t="t"/>
                <a:pathLst>
                  <a:path extrusionOk="0" h="2200" w="1723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3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rect b="b" l="l" r="r" t="t"/>
                <a:pathLst>
                  <a:path extrusionOk="0" h="4061" w="5185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3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rect b="b" l="l" r="r" t="t"/>
                <a:pathLst>
                  <a:path extrusionOk="0" h="4406" w="491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3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rect b="b" l="l" r="r" t="t"/>
                <a:pathLst>
                  <a:path extrusionOk="0" h="2125" w="2294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3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rect b="b" l="l" r="r" t="t"/>
                <a:pathLst>
                  <a:path extrusionOk="0" h="2465" w="2638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3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rect b="b" l="l" r="r" t="t"/>
                <a:pathLst>
                  <a:path extrusionOk="0" h="671" w="1422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33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rect b="b" l="l" r="r" t="t"/>
                <a:pathLst>
                  <a:path extrusionOk="0" h="8098" w="11486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33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rect b="b" l="l" r="r" t="t"/>
                <a:pathLst>
                  <a:path extrusionOk="0" h="8097" w="10411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33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rect b="b" l="l" r="r" t="t"/>
                <a:pathLst>
                  <a:path extrusionOk="0" h="1433" w="244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33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rect b="b" l="l" r="r" t="t"/>
                <a:pathLst>
                  <a:path extrusionOk="0" h="15344" w="10201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33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rect b="b" l="l" r="r" t="t"/>
                <a:pathLst>
                  <a:path extrusionOk="0" h="15344" w="9392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3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rect b="b" l="l" r="r" t="t"/>
                <a:pathLst>
                  <a:path extrusionOk="0" h="21780" w="7675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3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rect b="b" l="l" r="r" t="t"/>
                <a:pathLst>
                  <a:path extrusionOk="0" h="17281" w="10529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rect b="b" l="l" r="r" t="t"/>
                <a:pathLst>
                  <a:path extrusionOk="0" h="24339" w="7146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rect b="b" l="l" r="r" t="t"/>
                <a:pathLst>
                  <a:path extrusionOk="0" h="50470" w="21727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rect b="b" l="l" r="r" t="t"/>
                <a:pathLst>
                  <a:path extrusionOk="0" h="11035" w="6428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3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rect b="b" l="l" r="r" t="t"/>
                <a:pathLst>
                  <a:path extrusionOk="0" h="21990" w="7182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3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rect b="b" l="l" r="r" t="t"/>
                <a:pathLst>
                  <a:path extrusionOk="0" h="22645" w="6133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rect b="b" l="l" r="r" t="t"/>
                <a:pathLst>
                  <a:path extrusionOk="0" h="16785" w="3823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rect b="b" l="l" r="r" t="t"/>
                <a:pathLst>
                  <a:path extrusionOk="0" h="6854" w="4188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rect b="b" l="l" r="r" t="t"/>
                <a:pathLst>
                  <a:path extrusionOk="0" h="6316" w="2666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3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rect b="b" l="l" r="r" t="t"/>
                <a:pathLst>
                  <a:path extrusionOk="0" h="1594" w="91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3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rect b="b" l="l" r="r" t="t"/>
                <a:pathLst>
                  <a:path extrusionOk="0" h="5103" w="7646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3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rect b="b" l="l" r="r" t="t"/>
                <a:pathLst>
                  <a:path extrusionOk="0" h="4082" w="6875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3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rect b="b" l="l" r="r" t="t"/>
                <a:pathLst>
                  <a:path extrusionOk="0" h="1107" w="3193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33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rect b="b" l="l" r="r" t="t"/>
                <a:pathLst>
                  <a:path extrusionOk="0" h="2468" w="3902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33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rect b="b" l="l" r="r" t="t"/>
                <a:pathLst>
                  <a:path extrusionOk="0" h="2092" w="2049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rect b="b" l="l" r="r" t="t"/>
                <a:pathLst>
                  <a:path extrusionOk="0" h="692" w="1767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rect b="b" l="l" r="r" t="t"/>
                <a:pathLst>
                  <a:path extrusionOk="0" h="2468" w="3901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rect b="b" l="l" r="r" t="t"/>
                <a:pathLst>
                  <a:path extrusionOk="0" h="2092" w="2301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rect b="b" l="l" r="r" t="t"/>
                <a:pathLst>
                  <a:path extrusionOk="0" h="691" w="1762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rect b="b" l="l" r="r" t="t"/>
                <a:pathLst>
                  <a:path extrusionOk="0" h="5343" w="8389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3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rect b="b" l="l" r="r" t="t"/>
                <a:pathLst>
                  <a:path extrusionOk="0" h="5284" w="8389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3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rect b="b" l="l" r="r" t="t"/>
                <a:pathLst>
                  <a:path extrusionOk="0" h="1235" w="2847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3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rect b="b" l="l" r="r" t="t"/>
                <a:pathLst>
                  <a:path extrusionOk="0" h="7879" w="11518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3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rect b="b" l="l" r="r" t="t"/>
                <a:pathLst>
                  <a:path extrusionOk="0" h="7869" w="9877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3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rect b="b" l="l" r="r" t="t"/>
                <a:pathLst>
                  <a:path extrusionOk="0" h="3168" w="2089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3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rect b="b" l="l" r="r" t="t"/>
                <a:pathLst>
                  <a:path extrusionOk="0" h="19102" w="690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3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rect b="b" l="l" r="r" t="t"/>
                <a:pathLst>
                  <a:path extrusionOk="0" h="19097" w="6753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3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rect b="b" l="l" r="r" t="t"/>
                <a:pathLst>
                  <a:path extrusionOk="0" h="25358" w="19352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3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rect b="b" l="l" r="r" t="t"/>
                <a:pathLst>
                  <a:path extrusionOk="0" h="24735" w="19341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3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rect b="b" l="l" r="r" t="t"/>
                <a:pathLst>
                  <a:path extrusionOk="0" h="18679" w="4866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rect b="b" l="l" r="r" t="t"/>
                <a:pathLst>
                  <a:path extrusionOk="0" h="18323" w="3779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rect b="b" l="l" r="r" t="t"/>
                <a:pathLst>
                  <a:path extrusionOk="0" h="12715" w="12769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3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rect b="b" l="l" r="r" t="t"/>
                <a:pathLst>
                  <a:path extrusionOk="0" h="11887" w="6034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3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rect b="b" l="l" r="r" t="t"/>
                <a:pathLst>
                  <a:path extrusionOk="0" h="7021" w="14657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3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rect b="b" l="l" r="r" t="t"/>
                <a:pathLst>
                  <a:path extrusionOk="0" h="5464" w="14558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3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fmla="val 16667" name="adj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3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rect b="b" l="l" r="r" t="t"/>
                <a:pathLst>
                  <a:path extrusionOk="0" h="1234" w="2742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3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rect b="b" l="l" r="r" t="t"/>
                <a:pathLst>
                  <a:path extrusionOk="0" h="2414" w="5936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3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rect b="b" l="l" r="r" t="t"/>
                <a:pathLst>
                  <a:path extrusionOk="0" h="1239" w="543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3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rect b="b" l="l" r="r" t="t"/>
                <a:pathLst>
                  <a:path extrusionOk="0" h="42645" w="14943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3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rect b="b" l="l" r="r" t="t"/>
                <a:pathLst>
                  <a:path extrusionOk="0" h="1576" w="2458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3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rect b="b" l="l" r="r" t="t"/>
                <a:pathLst>
                  <a:path extrusionOk="0" h="2289" w="2651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3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rect b="b" l="l" r="r" t="t"/>
                <a:pathLst>
                  <a:path extrusionOk="0" h="3737" w="863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3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rect b="b" l="l" r="r" t="t"/>
                <a:pathLst>
                  <a:path extrusionOk="0" h="3471" w="3635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81" name="Google Shape;1381;p33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1382" name="Google Shape;1382;p33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rect b="b" l="l" r="r" t="t"/>
                  <a:pathLst>
                    <a:path extrusionOk="0" h="1878" w="2063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33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rect b="b" l="l" r="r" t="t"/>
                  <a:pathLst>
                    <a:path extrusionOk="0" h="4074" w="1114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33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rect b="b" l="l" r="r" t="t"/>
                  <a:pathLst>
                    <a:path extrusionOk="0" h="4407" w="4138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33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rect b="b" l="l" r="r" t="t"/>
                  <a:pathLst>
                    <a:path extrusionOk="0" h="6361" w="67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33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rect b="b" l="l" r="r" t="t"/>
                  <a:pathLst>
                    <a:path extrusionOk="0" h="2491" w="2326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33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rect b="b" l="l" r="r" t="t"/>
                  <a:pathLst>
                    <a:path extrusionOk="0" h="4335" w="361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33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rect b="b" l="l" r="r" t="t"/>
                  <a:pathLst>
                    <a:path extrusionOk="0" h="3029" w="2568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33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rect b="b" l="l" r="r" t="t"/>
                  <a:pathLst>
                    <a:path extrusionOk="0" h="1549" w="962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33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rect b="b" l="l" r="r" t="t"/>
                  <a:pathLst>
                    <a:path extrusionOk="0" h="4681" w="5842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33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rect b="b" l="l" r="r" t="t"/>
                  <a:pathLst>
                    <a:path extrusionOk="0" h="4006" w="5257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33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rect b="b" l="l" r="r" t="t"/>
                  <a:pathLst>
                    <a:path extrusionOk="0" h="4769" w="2193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33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rect b="b" l="l" r="r" t="t"/>
                  <a:pathLst>
                    <a:path extrusionOk="0" h="860" w="977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33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rect b="b" l="l" r="r" t="t"/>
                  <a:pathLst>
                    <a:path extrusionOk="0" h="858" w="977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33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rect b="b" l="l" r="r" t="t"/>
                  <a:pathLst>
                    <a:path extrusionOk="0" h="787" w="896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33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rect b="b" l="l" r="r" t="t"/>
                  <a:pathLst>
                    <a:path extrusionOk="0" h="787" w="899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33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rect b="b" l="l" r="r" t="t"/>
                  <a:pathLst>
                    <a:path extrusionOk="0" h="543" w="616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33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rect b="b" l="l" r="r" t="t"/>
                  <a:pathLst>
                    <a:path extrusionOk="0" h="541" w="615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33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rect b="b" l="l" r="r" t="t"/>
                  <a:pathLst>
                    <a:path extrusionOk="0" h="858" w="977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33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rect b="b" l="l" r="r" t="t"/>
                  <a:pathLst>
                    <a:path extrusionOk="0" h="259" w="295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33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rect b="b" l="l" r="r" t="t"/>
                  <a:pathLst>
                    <a:path extrusionOk="0" h="181" w="206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33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rect b="b" l="l" r="r" t="t"/>
                  <a:pathLst>
                    <a:path extrusionOk="0" h="298" w="34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33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rect b="b" l="l" r="r" t="t"/>
                  <a:pathLst>
                    <a:path extrusionOk="0" h="350" w="397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3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rect b="b" l="l" r="r" t="t"/>
                  <a:pathLst>
                    <a:path extrusionOk="0" h="338" w="387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33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rect b="b" l="l" r="r" t="t"/>
                  <a:pathLst>
                    <a:path extrusionOk="0" h="261" w="298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33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rect b="b" l="l" r="r" t="t"/>
                  <a:pathLst>
                    <a:path extrusionOk="0" h="274" w="308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33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rect b="b" l="l" r="r" t="t"/>
                  <a:pathLst>
                    <a:path extrusionOk="0" h="2776" w="422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33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rect b="b" l="l" r="r" t="t"/>
                  <a:pathLst>
                    <a:path extrusionOk="0" h="1388" w="1792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33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rect b="b" l="l" r="r" t="t"/>
                  <a:pathLst>
                    <a:path extrusionOk="0" h="632" w="633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33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rect b="b" l="l" r="r" t="t"/>
                  <a:pathLst>
                    <a:path extrusionOk="0" h="619" w="666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33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rect b="b" l="l" r="r" t="t"/>
                  <a:pathLst>
                    <a:path extrusionOk="0" h="492" w="642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33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rect b="b" l="l" r="r" t="t"/>
                  <a:pathLst>
                    <a:path extrusionOk="0" h="517" w="554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3" name="Google Shape;1413;p33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rect b="b" l="l" r="r" t="t"/>
                <a:pathLst>
                  <a:path extrusionOk="0" h="1883" w="1879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rect b="b" l="l" r="r" t="t"/>
                <a:pathLst>
                  <a:path extrusionOk="0" h="1879" w="2146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33"/>
            <p:cNvGrpSpPr/>
            <p:nvPr/>
          </p:nvGrpSpPr>
          <p:grpSpPr>
            <a:xfrm>
              <a:off x="2998924" y="913577"/>
              <a:ext cx="1882499" cy="1541691"/>
              <a:chOff x="2998924" y="913577"/>
              <a:chExt cx="1882499" cy="1541691"/>
            </a:xfrm>
          </p:grpSpPr>
          <p:sp>
            <p:nvSpPr>
              <p:cNvPr id="1416" name="Google Shape;1416;p33"/>
              <p:cNvSpPr/>
              <p:nvPr/>
            </p:nvSpPr>
            <p:spPr>
              <a:xfrm>
                <a:off x="2998926" y="913577"/>
                <a:ext cx="1882497" cy="1470397"/>
              </a:xfrm>
              <a:custGeom>
                <a:rect b="b" l="l" r="r" t="t"/>
                <a:pathLst>
                  <a:path extrusionOk="0" h="43333" w="49322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3"/>
              <p:cNvSpPr txBox="1"/>
              <p:nvPr/>
            </p:nvSpPr>
            <p:spPr>
              <a:xfrm rot="-378856">
                <a:off x="3063105" y="1138695"/>
                <a:ext cx="1391139" cy="124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s" sz="1300" u="none" cap="none" strike="noStrike">
                    <a:solidFill>
                      <a:srgbClr val="434343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Looking forward to working in partnership with you.</a:t>
                </a:r>
                <a:endParaRPr b="0" i="0" sz="1300" u="none" cap="none" strike="noStrike">
                  <a:solidFill>
                    <a:srgbClr val="434343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1418" name="Google Shape;1418;p33"/>
          <p:cNvSpPr txBox="1"/>
          <p:nvPr>
            <p:ph type="ctrTitle"/>
          </p:nvPr>
        </p:nvSpPr>
        <p:spPr>
          <a:xfrm>
            <a:off x="780300" y="2858650"/>
            <a:ext cx="27183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900"/>
              <a:t>THANK YOU!</a:t>
            </a:r>
            <a:endParaRPr sz="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"/>
          <p:cNvSpPr txBox="1"/>
          <p:nvPr>
            <p:ph idx="3" type="ctrTitle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s" sz="5500"/>
              <a:t>Outline </a:t>
            </a:r>
            <a:endParaRPr b="0" sz="5500">
              <a:solidFill>
                <a:srgbClr val="FF7C3E"/>
              </a:solidFill>
            </a:endParaRPr>
          </a:p>
        </p:txBody>
      </p:sp>
      <p:sp>
        <p:nvSpPr>
          <p:cNvPr id="372" name="Google Shape;372;p6"/>
          <p:cNvSpPr txBox="1"/>
          <p:nvPr>
            <p:ph type="ctrTitle"/>
          </p:nvPr>
        </p:nvSpPr>
        <p:spPr>
          <a:xfrm>
            <a:off x="5734600" y="40720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Meet your child’s teacher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3" name="Google Shape;373;p6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74" name="Google Shape;374;p6"/>
          <p:cNvSpPr txBox="1"/>
          <p:nvPr>
            <p:ph idx="2" type="title"/>
          </p:nvPr>
        </p:nvSpPr>
        <p:spPr>
          <a:xfrm>
            <a:off x="3885635" y="4094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75" name="Google Shape;375;p6"/>
          <p:cNvSpPr txBox="1"/>
          <p:nvPr>
            <p:ph idx="4" type="ctrTitle"/>
          </p:nvPr>
        </p:nvSpPr>
        <p:spPr>
          <a:xfrm>
            <a:off x="5734600" y="1028775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Positive behaviour for learning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6" name="Google Shape;376;p6"/>
          <p:cNvSpPr txBox="1"/>
          <p:nvPr>
            <p:ph idx="6" type="title"/>
          </p:nvPr>
        </p:nvSpPr>
        <p:spPr>
          <a:xfrm>
            <a:off x="3961835" y="1030986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77" name="Google Shape;377;p6"/>
          <p:cNvSpPr txBox="1"/>
          <p:nvPr>
            <p:ph idx="7" type="ctrTitle"/>
          </p:nvPr>
        </p:nvSpPr>
        <p:spPr>
          <a:xfrm>
            <a:off x="5734600" y="165415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4Cs - Learning Disposition Wheel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8" name="Google Shape;378;p6"/>
          <p:cNvSpPr txBox="1"/>
          <p:nvPr>
            <p:ph idx="9" type="title"/>
          </p:nvPr>
        </p:nvSpPr>
        <p:spPr>
          <a:xfrm>
            <a:off x="3961835" y="165636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79" name="Google Shape;379;p6"/>
          <p:cNvSpPr txBox="1"/>
          <p:nvPr>
            <p:ph idx="13" type="ctrTitle"/>
          </p:nvPr>
        </p:nvSpPr>
        <p:spPr>
          <a:xfrm>
            <a:off x="5734600" y="2279525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Curriculum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0" name="Google Shape;380;p6"/>
          <p:cNvSpPr txBox="1"/>
          <p:nvPr>
            <p:ph idx="15" type="title"/>
          </p:nvPr>
        </p:nvSpPr>
        <p:spPr>
          <a:xfrm>
            <a:off x="3961835" y="2281736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81" name="Google Shape;381;p6"/>
          <p:cNvSpPr txBox="1"/>
          <p:nvPr>
            <p:ph idx="16" type="ctrTitle"/>
          </p:nvPr>
        </p:nvSpPr>
        <p:spPr>
          <a:xfrm>
            <a:off x="5734600" y="290330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Technology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2" name="Google Shape;382;p6"/>
          <p:cNvSpPr txBox="1"/>
          <p:nvPr>
            <p:ph idx="18" type="title"/>
          </p:nvPr>
        </p:nvSpPr>
        <p:spPr>
          <a:xfrm>
            <a:off x="3961835" y="29055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05</a:t>
            </a:r>
            <a:endParaRPr/>
          </a:p>
        </p:txBody>
      </p:sp>
      <p:sp>
        <p:nvSpPr>
          <p:cNvPr id="383" name="Google Shape;383;p6"/>
          <p:cNvSpPr txBox="1"/>
          <p:nvPr>
            <p:ph idx="16" type="ctrTitle"/>
          </p:nvPr>
        </p:nvSpPr>
        <p:spPr>
          <a:xfrm>
            <a:off x="5759800" y="3571400"/>
            <a:ext cx="2951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434343"/>
                </a:solidFill>
              </a:rPr>
              <a:t>Community Partnerships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4" name="Google Shape;384;p6"/>
          <p:cNvSpPr txBox="1"/>
          <p:nvPr>
            <p:ph idx="18" type="title"/>
          </p:nvPr>
        </p:nvSpPr>
        <p:spPr>
          <a:xfrm>
            <a:off x="3987035" y="3573611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/>
              <a:t>06</a:t>
            </a:r>
            <a:endParaRPr/>
          </a:p>
        </p:txBody>
      </p:sp>
      <p:pic>
        <p:nvPicPr>
          <p:cNvPr id="385" name="Google Shape;3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1377" y="1830900"/>
            <a:ext cx="1531700" cy="2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372"/>
          </a:srgbClr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 txBox="1"/>
          <p:nvPr>
            <p:ph type="ctrTitle"/>
          </p:nvPr>
        </p:nvSpPr>
        <p:spPr>
          <a:xfrm>
            <a:off x="532475" y="2283175"/>
            <a:ext cx="66186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 sz="3100"/>
              <a:t>Meet your classroom teacher</a:t>
            </a:r>
            <a:endParaRPr sz="3100"/>
          </a:p>
        </p:txBody>
      </p:sp>
      <p:sp>
        <p:nvSpPr>
          <p:cNvPr id="391" name="Google Shape;391;p7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s" sz="9600">
                <a:solidFill>
                  <a:srgbClr val="FF7C3E"/>
                </a:solidFill>
              </a:rPr>
              <a:t>01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392" name="Google Shape;3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1450" y="805925"/>
            <a:ext cx="3925851" cy="37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 txBox="1"/>
          <p:nvPr>
            <p:ph type="ctrTitle"/>
          </p:nvPr>
        </p:nvSpPr>
        <p:spPr>
          <a:xfrm>
            <a:off x="430825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Stage 2 2024</a:t>
            </a:r>
            <a:endParaRPr/>
          </a:p>
        </p:txBody>
      </p:sp>
      <p:sp>
        <p:nvSpPr>
          <p:cNvPr id="398" name="Google Shape;398;p8"/>
          <p:cNvSpPr txBox="1"/>
          <p:nvPr>
            <p:ph idx="4294967295" type="subTitle"/>
          </p:nvPr>
        </p:nvSpPr>
        <p:spPr>
          <a:xfrm flipH="1">
            <a:off x="430900" y="1275350"/>
            <a:ext cx="7730334" cy="3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5 Stage 2 classes this year:</a:t>
            </a:r>
            <a:endParaRPr b="0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3K (Mrs Kennedy)				4G (Miss Gorman)</a:t>
            </a:r>
            <a:endParaRPr b="0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3M (Mrs Mackintosh)			4L (Mr Lao)</a:t>
            </a:r>
            <a:endParaRPr b="0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3/4R (Mrs Rozmeta &amp; Mrs Montgomery)</a:t>
            </a:r>
            <a:endParaRPr b="0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Assistant Principal is: Mrs Rozmeta 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/>
          <p:nvPr>
            <p:ph type="ctrTitle"/>
          </p:nvPr>
        </p:nvSpPr>
        <p:spPr>
          <a:xfrm>
            <a:off x="409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Who Supports Us?</a:t>
            </a:r>
            <a:endParaRPr/>
          </a:p>
        </p:txBody>
      </p:sp>
      <p:sp>
        <p:nvSpPr>
          <p:cNvPr id="404" name="Google Shape;404;p9"/>
          <p:cNvSpPr txBox="1"/>
          <p:nvPr>
            <p:ph idx="1" type="subTitle"/>
          </p:nvPr>
        </p:nvSpPr>
        <p:spPr>
          <a:xfrm flipH="1">
            <a:off x="838506" y="1951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700"/>
              <a:t>Mrs Adams &amp; </a:t>
            </a:r>
            <a:r>
              <a:rPr lang="es" sz="1700"/>
              <a:t>Mrs Montgomery</a:t>
            </a:r>
            <a:endParaRPr sz="1700"/>
          </a:p>
        </p:txBody>
      </p:sp>
      <p:sp>
        <p:nvSpPr>
          <p:cNvPr id="405" name="Google Shape;405;p9"/>
          <p:cNvSpPr txBox="1"/>
          <p:nvPr>
            <p:ph idx="2" type="subTitle"/>
          </p:nvPr>
        </p:nvSpPr>
        <p:spPr>
          <a:xfrm flipH="1">
            <a:off x="838506" y="137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Library</a:t>
            </a:r>
            <a:endParaRPr sz="2200"/>
          </a:p>
        </p:txBody>
      </p:sp>
      <p:sp>
        <p:nvSpPr>
          <p:cNvPr id="406" name="Google Shape;406;p9"/>
          <p:cNvSpPr txBox="1"/>
          <p:nvPr>
            <p:ph idx="3" type="subTitle"/>
          </p:nvPr>
        </p:nvSpPr>
        <p:spPr>
          <a:xfrm flipH="1">
            <a:off x="5195056" y="21260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700"/>
              <a:t>Ms Johnstone (Signora)</a:t>
            </a:r>
            <a:endParaRPr sz="1700"/>
          </a:p>
        </p:txBody>
      </p:sp>
      <p:sp>
        <p:nvSpPr>
          <p:cNvPr id="407" name="Google Shape;407;p9"/>
          <p:cNvSpPr txBox="1"/>
          <p:nvPr>
            <p:ph idx="4" type="subTitle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/>
              <a:t>Community Languages (Italian)</a:t>
            </a:r>
            <a:endParaRPr sz="2100"/>
          </a:p>
        </p:txBody>
      </p:sp>
      <p:sp>
        <p:nvSpPr>
          <p:cNvPr id="408" name="Google Shape;408;p9"/>
          <p:cNvSpPr txBox="1"/>
          <p:nvPr>
            <p:ph idx="6" type="subTitle"/>
          </p:nvPr>
        </p:nvSpPr>
        <p:spPr>
          <a:xfrm flipH="1">
            <a:off x="838506" y="33769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Curriculum Reform</a:t>
            </a:r>
            <a:endParaRPr sz="1800"/>
          </a:p>
        </p:txBody>
      </p:sp>
      <p:sp>
        <p:nvSpPr>
          <p:cNvPr id="409" name="Google Shape;409;p9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800"/>
              <a:t>Mrs White</a:t>
            </a:r>
            <a:endParaRPr/>
          </a:p>
        </p:txBody>
      </p:sp>
      <p:sp>
        <p:nvSpPr>
          <p:cNvPr id="410" name="Google Shape;410;p9"/>
          <p:cNvSpPr txBox="1"/>
          <p:nvPr/>
        </p:nvSpPr>
        <p:spPr>
          <a:xfrm flipH="1">
            <a:off x="5123994" y="324356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</a:pPr>
            <a:r>
              <a:rPr b="0" i="0" lang="es" sz="2200" u="none" cap="none" strike="noStrik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Physical Education</a:t>
            </a:r>
            <a:endParaRPr b="0" i="0" sz="1800" u="none" cap="none" strike="noStrike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411" name="Google Shape;411;p9"/>
          <p:cNvSpPr txBox="1"/>
          <p:nvPr/>
        </p:nvSpPr>
        <p:spPr>
          <a:xfrm flipH="1">
            <a:off x="5120438" y="3793276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b="0" i="0" lang="es" sz="17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GotGame (external provider)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"/>
          <p:cNvSpPr txBox="1"/>
          <p:nvPr>
            <p:ph type="ctrTitle"/>
          </p:nvPr>
        </p:nvSpPr>
        <p:spPr>
          <a:xfrm>
            <a:off x="431300" y="408550"/>
            <a:ext cx="8311048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Homework- Due on Thursday, redistributed Friday</a:t>
            </a:r>
            <a:endParaRPr/>
          </a:p>
        </p:txBody>
      </p:sp>
      <p:sp>
        <p:nvSpPr>
          <p:cNvPr id="417" name="Google Shape;417;p10"/>
          <p:cNvSpPr txBox="1"/>
          <p:nvPr>
            <p:ph idx="1" type="subTitle"/>
          </p:nvPr>
        </p:nvSpPr>
        <p:spPr>
          <a:xfrm flipH="1">
            <a:off x="592480" y="2420843"/>
            <a:ext cx="7630769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Term 1 homework consists of 3 components: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1.  Reading (20 minutes per day)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2. Maths problem solving (differentiated tasks)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3. Spelling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Some components will be uploaded online via Google Classroom.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Homework will commence from Week 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"/>
          <p:cNvSpPr txBox="1"/>
          <p:nvPr>
            <p:ph type="ctrTitle"/>
          </p:nvPr>
        </p:nvSpPr>
        <p:spPr>
          <a:xfrm>
            <a:off x="429800" y="40472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Food at School </a:t>
            </a:r>
            <a:endParaRPr/>
          </a:p>
        </p:txBody>
      </p:sp>
      <p:sp>
        <p:nvSpPr>
          <p:cNvPr id="423" name="Google Shape;423;p12"/>
          <p:cNvSpPr txBox="1"/>
          <p:nvPr>
            <p:ph idx="1" type="subTitle"/>
          </p:nvPr>
        </p:nvSpPr>
        <p:spPr>
          <a:xfrm flipH="1">
            <a:off x="775025" y="1964975"/>
            <a:ext cx="3181500" cy="24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900"/>
              <a:t>The school canteen is open Monday - Thursday (inclusive).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900"/>
              <a:t>All lunch orders must be ordered via Flexischools.</a:t>
            </a:r>
            <a:endParaRPr sz="1900"/>
          </a:p>
        </p:txBody>
      </p:sp>
      <p:sp>
        <p:nvSpPr>
          <p:cNvPr id="424" name="Google Shape;424;p12"/>
          <p:cNvSpPr txBox="1"/>
          <p:nvPr>
            <p:ph idx="2" type="subTitle"/>
          </p:nvPr>
        </p:nvSpPr>
        <p:spPr>
          <a:xfrm flipH="1">
            <a:off x="895306" y="136425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Canteen</a:t>
            </a:r>
            <a:endParaRPr/>
          </a:p>
        </p:txBody>
      </p:sp>
      <p:sp>
        <p:nvSpPr>
          <p:cNvPr id="425" name="Google Shape;425;p12"/>
          <p:cNvSpPr txBox="1"/>
          <p:nvPr>
            <p:ph idx="4" type="subTitle"/>
          </p:nvPr>
        </p:nvSpPr>
        <p:spPr>
          <a:xfrm flipH="1">
            <a:off x="5145531" y="133595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Birthdays</a:t>
            </a:r>
            <a:endParaRPr/>
          </a:p>
        </p:txBody>
      </p:sp>
      <p:sp>
        <p:nvSpPr>
          <p:cNvPr id="426" name="Google Shape;426;p12"/>
          <p:cNvSpPr txBox="1"/>
          <p:nvPr>
            <p:ph idx="1" type="subTitle"/>
          </p:nvPr>
        </p:nvSpPr>
        <p:spPr>
          <a:xfrm flipH="1">
            <a:off x="5145475" y="1869750"/>
            <a:ext cx="3619200" cy="24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900"/>
              <a:t>We welcome birthday treats on your child’s special day.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900"/>
              <a:t>We ask that all birthday treats are individually portioned and packed ready to hand out e.g. cupcakes, lolly bags etc.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/>
          </a:p>
        </p:txBody>
      </p:sp>
      <p:sp>
        <p:nvSpPr>
          <p:cNvPr id="427" name="Google Shape;427;p12"/>
          <p:cNvSpPr txBox="1"/>
          <p:nvPr>
            <p:ph idx="1" type="subTitle"/>
          </p:nvPr>
        </p:nvSpPr>
        <p:spPr>
          <a:xfrm flipH="1">
            <a:off x="1109094" y="4384925"/>
            <a:ext cx="7004094" cy="627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</a:t>
            </a:r>
            <a:r>
              <a:rPr lang="es">
                <a:solidFill>
                  <a:schemeClr val="dk1"/>
                </a:solidFill>
              </a:rPr>
              <a:t>due to an increase in students with severe allergies we ask that you please be mindful when packing lunches and incorporate foods that do not contain nuts.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8" name="Google Shape;4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500" y="239700"/>
            <a:ext cx="1424025" cy="14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8951" y="3644125"/>
            <a:ext cx="945200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Downs Tuck</dc:creator>
</cp:coreProperties>
</file>